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6387BC-D766-403E-8D63-440C9298968C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5F42F8-E9ED-4EDB-B1E2-5E8AA5D69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7460B-28A5-488C-94A9-0278E5540347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C9ECD-CB7D-45D1-A88C-335084886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B3DD5-5505-4750-AC7A-D40B900A517C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0057C-B874-4328-B660-9F5AA1186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56784-9D5F-4EB6-B750-4EA0E3269D9F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4E148-9337-4449-BA4D-D8AD7B287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85F8BB-78ED-4021-AFD0-A0C06740F2F9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37FF8E-928F-4952-B9CF-739C0CE07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2B550-64B4-489A-AB5A-38C97D1E8F47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A6FA0-4710-40C0-B011-F67267720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17B9D-4850-4999-A3C2-4C2E0ABC74B8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95706-1169-4A34-841F-F97E264A9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81E95-D6E1-41EA-885E-F691B671AB32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D0477-A1C7-4207-B3B8-8C13A1D3C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74CFC5-5FAA-46AD-A27C-907E0987A15F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A681DE-6650-4EC3-BED0-03E35C615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41E76-3DA7-4BFC-BECE-82CE43832430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82F02-4FE0-4C86-AE8C-5445E295F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3D9DE4-1E5E-44DA-97B6-9DFED6D96B9E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F7C11C-450C-4764-A0D6-299BB44BA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07872BF-4270-4AFA-84B2-574F5EAEF5FB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CCA2DE41-08AC-46F0-86E4-74173D3AF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19" r:id="rId2"/>
    <p:sldLayoutId id="2147483927" r:id="rId3"/>
    <p:sldLayoutId id="2147483920" r:id="rId4"/>
    <p:sldLayoutId id="2147483921" r:id="rId5"/>
    <p:sldLayoutId id="2147483922" r:id="rId6"/>
    <p:sldLayoutId id="2147483928" r:id="rId7"/>
    <p:sldLayoutId id="2147483923" r:id="rId8"/>
    <p:sldLayoutId id="2147483929" r:id="rId9"/>
    <p:sldLayoutId id="2147483924" r:id="rId10"/>
    <p:sldLayoutId id="21474839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G:\15-16\&#1074;&#1085;&#1077;&#1082;&#1083;&#1072;&#1089;&#1089;&#1085;&#1072;&#1103;%20&#1088;&#1072;&#1073;&#1086;&#1090;&#1072;%20&#1053;&#1072;%2015-16\&#1082;&#1086;&#1085;&#1082;&#1091;&#1088;&#1089;&#1099;%20&#1076;&#1083;&#1103;%20&#1087;&#1077;&#1076;&#1072;&#1075;&#1086;&#1075;&#1086;&#1074;\1%20&#1089;&#1077;&#1085;&#1090;&#1103;&#1073;&#1088;&#1103;\233-533-957%20&#1060;&#1077;&#1076;&#1080;&#1085;&#1072;%20&#1043;.&#1048;\&#1055;&#1088;&#1077;&#1079;&#1077;&#1085;&#1090;&#1072;&#1094;&#1080;&#1103;1.%20PPT.%20&#1042;&#1074;&#1086;&#1076;&#1085;&#1072;&#1103;%20&#1046;&#1072;&#1085;&#1088;&#1099;%20&#1078;&#1080;&#1074;&#1086;&#1087;&#1080;&#1089;&#1080;..pptx" TargetMode="Externa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earyou.ru/story0.html" TargetMode="External"/><Relationship Id="rId2" Type="http://schemas.openxmlformats.org/officeDocument/2006/relationships/hyperlink" Target="http://gallerix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etskiysad.ru/art/iskusstvo.html" TargetMode="External"/><Relationship Id="rId4" Type="http://schemas.openxmlformats.org/officeDocument/2006/relationships/hyperlink" Target="http://www.artcyclopedi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85800" y="1981200"/>
            <a:ext cx="7772400" cy="13620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Из данных слов и выражений выбрать 4 варианта, которые наиболее подходят для описания данной картины.</a:t>
            </a: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685800" y="381000"/>
            <a:ext cx="7772400" cy="15001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Портрет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Задание 1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953000"/>
            <a:ext cx="8229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Нажать ЛКМ на правильный ответ.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638800"/>
            <a:ext cx="8229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Автор - Федина Галина Ивановна, педагог ДО,</a:t>
            </a:r>
          </a:p>
          <a:p>
            <a:pPr algn="r">
              <a:defRPr/>
            </a:pPr>
            <a:r>
              <a:rPr lang="ru-RU" sz="2000">
                <a:solidFill>
                  <a:schemeClr val="accent2">
                    <a:lumMod val="50000"/>
                  </a:schemeClr>
                </a:solidFill>
              </a:rPr>
              <a:t>МБОУ ДО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«ДХТД «Гармония» города Калуги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витан И. Март.1895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88" y="1371600"/>
            <a:ext cx="4037012" cy="3382963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81000" y="4953000"/>
            <a:ext cx="4038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Репин И. Е. 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Портрет П. М. Третьякова. 1901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4572000" y="838200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3581400"/>
            <a:ext cx="43434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Стоит на поляне среди высокой травы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1066800"/>
            <a:ext cx="43434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Изобразил  его ушедшим в себя, поглощенным думой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4419600"/>
            <a:ext cx="43434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Фон — любимая галерея, дело всей его жизни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5257800"/>
            <a:ext cx="4343400" cy="101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Характерен жест рук, выражающий собранность, замкнутость характера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2743200"/>
            <a:ext cx="43434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Суховатая, строгая манера живописи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228600"/>
            <a:ext cx="43434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Сосредоточенно  смотрит вдаль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1905000"/>
            <a:ext cx="43434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Дорожное пальто, высокие сапоги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витан И. Март.1895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57200"/>
            <a:ext cx="3733800" cy="4967288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33400" y="5486400"/>
            <a:ext cx="38862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Брюллов К. П.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Портрет сестер А. А. и О. А.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Шишмаревых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 1839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228600"/>
            <a:ext cx="43434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Парный портрет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762000"/>
            <a:ext cx="43434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Молодые крестьянки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1295400"/>
            <a:ext cx="43434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Взгляд нежный, добрый, устремленный к зрителю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2133600"/>
            <a:ext cx="43434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Тревожные, беспокойные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2667000"/>
            <a:ext cx="43434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Взгляд темных глаз сосредоточен, опущен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3505200"/>
            <a:ext cx="43434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Фигуры неподвижны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4572000"/>
            <a:ext cx="4343400" cy="101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Они не идут, а плывут. Движения их легки и плавны.</a:t>
            </a:r>
          </a:p>
        </p:txBody>
      </p:sp>
      <p:sp>
        <p:nvSpPr>
          <p:cNvPr id="14" name="Управляющая кнопка: далее 13">
            <a:hlinkClick r:id="rId5" action="ppaction://hlinkpres?slideindex=4&amp;slidetitle=Слайд 4" highlightClick="1"/>
          </p:cNvPr>
          <p:cNvSpPr/>
          <p:nvPr/>
        </p:nvSpPr>
        <p:spPr>
          <a:xfrm>
            <a:off x="6781800" y="6248400"/>
            <a:ext cx="1905000" cy="381000"/>
          </a:xfrm>
          <a:prstGeom prst="actionButtonForwardNex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572000" y="4038600"/>
            <a:ext cx="43434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 фоне хмурого утра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500063" y="357188"/>
            <a:ext cx="8183562" cy="112236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eaLnBrk="0" hangingPunct="0">
              <a:defRPr/>
            </a:pP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563" cy="1050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Литература и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интернет-поддержка: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183563" cy="4187825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Страхова Л.Л. Сочинение по картине для младших школьников. – СПб.: Издательский Дом «Литера», 2009. – 80с.</a:t>
            </a:r>
          </a:p>
          <a:p>
            <a:pPr>
              <a:defRPr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http://gallerix.ru/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</a:t>
            </a:r>
          </a:p>
          <a:p>
            <a:pPr>
              <a:defRPr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http://nearyou.ru/story0.html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</a:t>
            </a:r>
          </a:p>
          <a:p>
            <a:pPr>
              <a:defRPr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http://www.artcyclopedia.ru/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картин.</a:t>
            </a:r>
          </a:p>
          <a:p>
            <a:pPr>
              <a:defRPr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5"/>
              </a:rPr>
              <a:t>http://www.detskiysad.ru/art/iskusstvo.html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- описание по картинам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витан И. Март.1895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57200"/>
            <a:ext cx="3124200" cy="4505325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4800" y="5029200"/>
            <a:ext cx="40386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Кипренский О. А. .Портрет лейб-гусарского полковника Евграфа Владимировича Давыдова. 1809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0"/>
            <a:ext cx="3733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3400" y="304800"/>
            <a:ext cx="44958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Обобщенный образ героя своего времени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43400" y="1143000"/>
            <a:ext cx="44958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Широкая улыбка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43400" y="1676400"/>
            <a:ext cx="44958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Стоящий в небрежной картинной позе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2514600"/>
            <a:ext cx="44958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Поясной портрет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43400" y="3048000"/>
            <a:ext cx="4495800" cy="101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Сочетание  звучных пятен красного, белого, темно-коричневого цветов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400" y="4191000"/>
            <a:ext cx="44958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Взгляд обращен к зрителю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43400" y="4724400"/>
            <a:ext cx="44958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Окружен цветами и стрекозами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43400" y="5562600"/>
            <a:ext cx="4495800" cy="101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 лице воина одухотворенность, мечтательная задумчивость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витан И. Март.1895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95400"/>
            <a:ext cx="4373563" cy="3482975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4800" y="4876800"/>
            <a:ext cx="4648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Коровин К. 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Портрет Ф. И. Шаляпина. 1911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0"/>
            <a:ext cx="3886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5029200" y="1600200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457200"/>
            <a:ext cx="40386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Мрачные тона картины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990600"/>
            <a:ext cx="40386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Поза говорит о широте натуры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1828800"/>
            <a:ext cx="40386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Взгляд обращен к зрителю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2667000"/>
            <a:ext cx="40386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Непринужденная беседа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6800" y="3276600"/>
            <a:ext cx="40386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Широкая лучезарная улыбка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6800" y="4114800"/>
            <a:ext cx="40386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Серьезное выражение лица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4953000"/>
            <a:ext cx="40386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Широкий пастозный мазок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5791200"/>
            <a:ext cx="40386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Погружен в свои мысли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Лена\Презентации\#15\14\02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85800" y="762000"/>
            <a:ext cx="3897313" cy="4648200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5638800"/>
            <a:ext cx="4572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Брюллов К.П.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Итальянский полдень .1827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457200"/>
            <a:ext cx="41910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 густой тени сада, стоя на лестнице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1295400"/>
            <a:ext cx="41910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 солнечной поляне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1828800"/>
            <a:ext cx="41910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Предвкушения вкуса винограда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4400" y="2667000"/>
            <a:ext cx="41910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Портрет дополняет натюрморт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0" y="3505200"/>
            <a:ext cx="41910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Тема взаимодействия человека и природы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4400" y="4343400"/>
            <a:ext cx="41910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Мрачные тона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4400" y="4876800"/>
            <a:ext cx="4191000" cy="101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Белая ткань рубашки вбирает в себя оттенки окружающей зелени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4400" y="6019800"/>
            <a:ext cx="41910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Парадный портрет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витан И. Март.1895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1000"/>
            <a:ext cx="3763963" cy="4953000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81000" y="5410200"/>
            <a:ext cx="39624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Репин И. 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Стрекоза (Портрет дочери художника) 1884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5562600"/>
            <a:ext cx="4495800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Техника письма,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ощущение сиюминутности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напоминают импрессионистов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304800"/>
            <a:ext cx="4495800" cy="101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Беззаботно покачивает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ножками,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сидя на высокой перекладине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9600" y="1447800"/>
            <a:ext cx="44958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Сидит на камне у озера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0" y="1981200"/>
            <a:ext cx="44958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Вот-вот скользнет вниз и побежит играть с ребятами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3657600"/>
            <a:ext cx="44958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Навивает грусть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9600" y="2819400"/>
            <a:ext cx="44958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 глазах глубина неимоверной печали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4191000"/>
            <a:ext cx="44958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Серьезный и в то же время задорный взгляд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9600" y="5029200"/>
            <a:ext cx="44958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Ситцевый сарафан изорван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витан И. Март.1895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33400"/>
            <a:ext cx="3854450" cy="4495800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33400" y="5181600"/>
            <a:ext cx="3810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Кипренский О.А.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Бедная Лиза.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1827.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2514600"/>
            <a:ext cx="45720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Взгляд полный тоски и печали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9600" y="1295400"/>
            <a:ext cx="45720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Юная миловидная девушка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0" y="685800"/>
            <a:ext cx="45720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Радость и веселье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3962400"/>
            <a:ext cx="45720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 руке девушки цветок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бархатец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- символ счастья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9600" y="4876800"/>
            <a:ext cx="45720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История любви беззащитной девушки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1905000"/>
            <a:ext cx="45720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Взгляд обращен к зрителю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9600" y="3429000"/>
            <a:ext cx="45720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 фоне природы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9600" y="5791200"/>
            <a:ext cx="45720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Театральная поза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витан И. Март.1895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457200"/>
            <a:ext cx="2601913" cy="5029200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81000" y="5486400"/>
            <a:ext cx="4038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Коровин К. 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Портрет артистки Татьяны Спиридоновны</a:t>
            </a: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4572000" y="838200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5562600"/>
            <a:ext cx="4724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2209800"/>
            <a:ext cx="48768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Подчеркнуто гордая осанка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3581400"/>
            <a:ext cx="48768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Наполнена свежестью и солнечным светом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600" y="2743200"/>
            <a:ext cx="48768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Непринужденная естественная поза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4953000"/>
            <a:ext cx="48768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Светлая, как бы мерцающая цветовая гамма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8600" y="1600200"/>
            <a:ext cx="48768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Нежная, романтическая натура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8600" y="1066800"/>
            <a:ext cx="48768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Мрачное настроение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533400"/>
            <a:ext cx="48768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Парадный портрет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38600" y="4419600"/>
            <a:ext cx="48768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Темный, глубокий фон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remove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витан И. Март.1895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38200"/>
            <a:ext cx="4222750" cy="4648200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4800" y="5638800"/>
            <a:ext cx="4343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Серов В. 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Девочка с персиками. 1887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0"/>
            <a:ext cx="3886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5029200" y="1600200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304800"/>
            <a:ext cx="41910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Жестокость в сюжете картины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1143000"/>
            <a:ext cx="41910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Художник  передал трепет ускользающего мгновения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1981200"/>
            <a:ext cx="41910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Взгляд устремлен вдаль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4400" y="2514600"/>
            <a:ext cx="41910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Комната залита солнечным светом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0" y="3352800"/>
            <a:ext cx="4191000" cy="101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Импрессионистический прием- свободная вибрация мазка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4400" y="4495800"/>
            <a:ext cx="41910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Грациозная поза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4400" y="5029200"/>
            <a:ext cx="4191000" cy="101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Ода весне, обаянию юности и непосредственности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4400" y="6172200"/>
            <a:ext cx="41910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Резкие контрастные тени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витан И. Март.1895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69900"/>
            <a:ext cx="3763963" cy="4775200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81000" y="5410200"/>
            <a:ext cx="3962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Крамской И.Н.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Мина Моисеев. 1882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5842000"/>
            <a:ext cx="4648200" cy="101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Доброта, живость характера и внутреннее спокойствие струятся с портрета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3400" y="228600"/>
            <a:ext cx="46482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Обобщенные черты русского крестьянина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1066800"/>
            <a:ext cx="46482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Напряжённо охватил колени руками, сомкнутыми в замок.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1905000"/>
            <a:ext cx="46482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Изобразил в свободной, непринужденной позе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3400" y="2743200"/>
            <a:ext cx="46482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Погруженный в печальную задумчивость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3400" y="3581400"/>
            <a:ext cx="46482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Сосредоточенность и глубина взгляда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3400" y="4419600"/>
            <a:ext cx="46482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Живые глаза старика глядят насмешливо и лукаво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3400" y="5257800"/>
            <a:ext cx="46482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 фоне летней природы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08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673</TotalTime>
  <Words>584</Words>
  <PresentationFormat>Экран (4:3)</PresentationFormat>
  <Paragraphs>111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Литература и  интернет-поддержка: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76</cp:revision>
  <dcterms:modified xsi:type="dcterms:W3CDTF">2015-12-10T15:04:46Z</dcterms:modified>
</cp:coreProperties>
</file>