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34D3515-FF68-47BE-83B7-06A59B243CFD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BD4CB7-BDA6-45BF-AFD3-53324D0EFC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6A52F-02E1-4A01-863D-80A72B6C3C82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1AD02-C462-4A05-81A2-2910EB8F2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4F16F-A1B3-4577-91C4-06C5392CB30E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4AF3D-F6DB-45BA-A8A5-0C7CBDE1B2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8C3B6-C8EE-411C-A75B-DF3E82D754FD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ABDA4-802A-4BF7-91AD-6A1BB8166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05E7E1D-A302-464E-A8D7-BAABA7B46645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3A18246-5CD2-4C01-A441-7BABC35D6B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0AE62-99EB-46BF-80AC-5102B0D40704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2B6AF-56FC-4ED8-80BE-EAF912250E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929BD-DB0B-4AF6-98E8-1E366BDDB965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6C8FD-6554-4AD6-B487-6CDB10617C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10676-B27F-4532-A879-FD784B13DDC1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FAD66-C8D7-4332-A2C5-0B0B1DF353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FB30714-1BB1-4E9C-B960-2E10D0B50D01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12D0DD9-5A38-46B6-A37C-7BABED670E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6A300-517C-43F1-9D5A-CCF7354D0AAE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F86AB-6776-4575-AB7C-6A1959FC08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E70781-6690-4F86-9435-9849BE681CA6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1C4D3F4-1890-4F49-A3DD-CD8BE4EFA4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EDFF87AB-522D-4236-A2B6-D51D12EB86B5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79B9F94E-842D-45CC-AAB8-CD4B1A7095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78" r:id="rId2"/>
    <p:sldLayoutId id="2147483786" r:id="rId3"/>
    <p:sldLayoutId id="2147483779" r:id="rId4"/>
    <p:sldLayoutId id="2147483780" r:id="rId5"/>
    <p:sldLayoutId id="2147483781" r:id="rId6"/>
    <p:sldLayoutId id="2147483787" r:id="rId7"/>
    <p:sldLayoutId id="2147483782" r:id="rId8"/>
    <p:sldLayoutId id="2147483788" r:id="rId9"/>
    <p:sldLayoutId id="2147483783" r:id="rId10"/>
    <p:sldLayoutId id="21474837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jpeg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hyperlink" Target="file:///G:\15-16\&#1074;&#1085;&#1077;&#1082;&#1083;&#1072;&#1089;&#1089;&#1085;&#1072;&#1103;%20&#1088;&#1072;&#1073;&#1086;&#1090;&#1072;%20&#1053;&#1072;%2015-16\&#1082;&#1086;&#1085;&#1082;&#1091;&#1088;&#1089;&#1099;%20&#1076;&#1083;&#1103;%20&#1087;&#1077;&#1076;&#1072;&#1075;&#1086;&#1075;&#1086;&#1074;\1%20&#1089;&#1077;&#1085;&#1090;&#1103;&#1073;&#1088;&#1103;\233-533-957%20&#1060;&#1077;&#1076;&#1080;&#1085;&#1072;%20&#1043;.&#1048;\&#1055;&#1088;&#1077;&#1079;&#1077;&#1085;&#1090;&#1072;&#1094;&#1080;&#1103;1.%20PPT.%20&#1042;&#1074;&#1086;&#1076;&#1085;&#1072;&#1103;%20&#1046;&#1072;&#1085;&#1088;&#1099;%20&#1078;&#1080;&#1074;&#1086;&#1087;&#1080;&#1089;&#1080;..pptx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6" Type="http://schemas.openxmlformats.org/officeDocument/2006/relationships/slide" Target="slide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nearyou.ru/story0.html" TargetMode="External"/><Relationship Id="rId2" Type="http://schemas.openxmlformats.org/officeDocument/2006/relationships/hyperlink" Target="http://gallerix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rtcyclopedia.r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jpeg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 txBox="1">
            <a:spLocks/>
          </p:cNvSpPr>
          <p:nvPr/>
        </p:nvSpPr>
        <p:spPr>
          <a:xfrm>
            <a:off x="685800" y="381000"/>
            <a:ext cx="7772400" cy="15001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Пейзаж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Задание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1905000"/>
            <a:ext cx="8534400" cy="1754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Из двух картин выбрать картину принадлежащую кисти данного автора.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962400"/>
            <a:ext cx="822960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Нажать ЛКМ на выбранный ответ. Правильный ответ является переходом к следующему слайду.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638800"/>
            <a:ext cx="82296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Автор - Федина Галина Ивановна, педагог ДО,</a:t>
            </a:r>
          </a:p>
          <a:p>
            <a:pPr algn="r">
              <a:defRPr/>
            </a:pP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МБОУ ДО «ДХТД «Гармония» города Калуги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9600" y="4648200"/>
            <a:ext cx="65532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Шишкин И.И. Зима. 1890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7" name="Содержимое 6" descr="Золотая осень. 1895.Х.М. 82х126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552950" y="1600200"/>
            <a:ext cx="4591050" cy="2438400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Содержимое 7" descr="Головин А. Павловск..jpg">
            <a:hlinkClick r:id="rId4" action="ppaction://hlinksldjump"/>
          </p:cNvPr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304800" y="1600200"/>
            <a:ext cx="4038600" cy="2473325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advClick="0">
    <p:cover dir="r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62000"/>
            <a:ext cx="7086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Левитан И.И. Вечер. </a:t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Золотой Плес. 1889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7" name="Содержимое 6" descr="Золотая осень. 1895.Х.М. 82х126.JPG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4700588" y="2362200"/>
            <a:ext cx="4048125" cy="2438400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Содержимое 7" descr="Головин А. Павловск..jpg"/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381000" y="2362200"/>
            <a:ext cx="4038600" cy="2432050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Пятиугольник 4">
            <a:hlinkClick r:id="rId6" action="ppaction://hlinksldjump"/>
          </p:cNvPr>
          <p:cNvSpPr/>
          <p:nvPr/>
        </p:nvSpPr>
        <p:spPr>
          <a:xfrm>
            <a:off x="1219200" y="5638800"/>
            <a:ext cx="2362200" cy="533400"/>
          </a:xfrm>
          <a:prstGeom prst="homePlat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Переиграть</a:t>
            </a:r>
          </a:p>
        </p:txBody>
      </p:sp>
      <p:sp>
        <p:nvSpPr>
          <p:cNvPr id="12" name="Управляющая кнопка: далее 11">
            <a:hlinkClick r:id="rId7" action="ppaction://hlinkpres?slideindex=4&amp;slidetitle=Слайд 4" highlightClick="1"/>
          </p:cNvPr>
          <p:cNvSpPr/>
          <p:nvPr/>
        </p:nvSpPr>
        <p:spPr>
          <a:xfrm>
            <a:off x="5638800" y="5638800"/>
            <a:ext cx="2362200" cy="609600"/>
          </a:xfrm>
          <a:prstGeom prst="actionButtonForwardNex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>
    <p:cover dir="r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500063" y="357188"/>
            <a:ext cx="8183562" cy="11223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eaLnBrk="0" hangingPunct="0">
              <a:defRPr/>
            </a:pPr>
            <a:endParaRPr lang="ru-RU" sz="3600" b="1" dirty="0">
              <a:solidFill>
                <a:schemeClr val="accent2">
                  <a:lumMod val="7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563" cy="1050925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Интернет-поддержка: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600200"/>
            <a:ext cx="8183563" cy="418782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hlinkClick r:id="rId2"/>
              </a:rPr>
              <a:t>http://gallerix.ru/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- репродукции картин</a:t>
            </a:r>
          </a:p>
          <a:p>
            <a:pPr>
              <a:defRPr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hlinkClick r:id="rId3"/>
              </a:rPr>
              <a:t>http://nearyou.ru/story0.html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- репродукции картин</a:t>
            </a:r>
          </a:p>
          <a:p>
            <a:pPr>
              <a:defRPr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hlinkClick r:id="rId4"/>
              </a:rPr>
              <a:t>http://www.artcyclopedia.ru/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- репродукции картин.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Левитан И.И. Золотая осень</a:t>
            </a:r>
            <a:endParaRPr lang="ru-RU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7" name="Содержимое 6" descr="Золотая осень. 1895.Х.М. 82х126.JPG">
            <a:hlinkClick r:id="rId3" action="ppaction://hlinksldjump"/>
          </p:cNvPr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457200" y="1447800"/>
            <a:ext cx="4038600" cy="2779713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Содержимое 7" descr="Головин А. Павловск..jpg"/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4724400" y="762000"/>
            <a:ext cx="4038600" cy="4084638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advClick="0">
    <p:cover dir="r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685800"/>
            <a:ext cx="83058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Левитан И.И. Березовая роща. </a:t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1889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7" name="Содержимое 6" descr="Золотая осень. 1895.Х.М. 82х126.JPG">
            <a:hlinkClick r:id="rId3" action="ppaction://hlinksldjump"/>
          </p:cNvPr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4876800" y="2514600"/>
            <a:ext cx="3986213" cy="2362200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Содержимое 7" descr="Головин А. Павловск..jpg"/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228600" y="2514600"/>
            <a:ext cx="4414838" cy="2362200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advClick="0">
    <p:cover dir="r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81000" y="5029200"/>
            <a:ext cx="83820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Васильев Ф.А. Мокрый луг. </a:t>
            </a:r>
            <a:b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1872.</a:t>
            </a:r>
            <a:endParaRPr lang="ru-RU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7" name="Содержимое 6" descr="Золотая осень. 1895.Х.М. 82х126.JPG">
            <a:hlinkClick r:id="rId3" action="ppaction://hlinksldjump"/>
          </p:cNvPr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4572000" y="1219200"/>
            <a:ext cx="4048125" cy="2438400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Содержимое 7" descr="Головин А. Павловск..jpg"/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381000" y="1219200"/>
            <a:ext cx="4038600" cy="2432050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advClick="0">
    <p:cover dir="r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Головин А. Павловск</a:t>
            </a:r>
            <a:endParaRPr lang="ru-RU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7" name="Содержимое 6" descr="Золотая осень. 1895.Х.М. 82х126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724400" y="1295400"/>
            <a:ext cx="4038600" cy="2779713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Содержимое 7" descr="Головин А. Павловск..jpg">
            <a:hlinkClick r:id="rId4" action="ppaction://hlinksldjump"/>
          </p:cNvPr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457200" y="609600"/>
            <a:ext cx="4038600" cy="4084638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advClick="0">
    <p:cover dir="r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010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Поленов В.Д. </a:t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Заросший пруд.1879.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7" name="Содержимое 6" descr="Золотая осень. 1895.Х.М. 82х126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5029200" y="2133600"/>
            <a:ext cx="3617913" cy="2971800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Содержимое 7" descr="Головин А. Павловск..jpg">
            <a:hlinkClick r:id="rId4" action="ppaction://hlinksldjump"/>
          </p:cNvPr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457200" y="2286000"/>
            <a:ext cx="4284663" cy="2819400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advClick="0">
    <p:cover dir="r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51816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Поленов В.Д. Первый снег. 1891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7" name="Содержимое 6" descr="Золотая осень. 1895.Х.М. 82х126.JPG">
            <a:hlinkClick r:id="rId3" action="ppaction://hlinksldjump"/>
          </p:cNvPr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4343400" y="1676400"/>
            <a:ext cx="4591050" cy="2438400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Содержимое 7" descr="Головин А. Павловск..jpg"/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152400" y="1676400"/>
            <a:ext cx="4038600" cy="2473325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advClick="0">
    <p:cover dir="r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9600" y="838200"/>
            <a:ext cx="7848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Куинджи А.И. </a:t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Березовая роща. 1880-е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7" name="Содержимое 6" descr="Золотая осень. 1895.Х.М. 82х126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929188" y="2590800"/>
            <a:ext cx="3986212" cy="2362200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Содержимое 7" descr="Головин А. Павловск..jpg">
            <a:hlinkClick r:id="rId4" action="ppaction://hlinksldjump"/>
          </p:cNvPr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228600" y="2590800"/>
            <a:ext cx="4414838" cy="2362200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advClick="0">
    <p:cover dir="r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Левитан И.И. Заросший пруд. </a:t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1892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7" name="Содержимое 6" descr="Золотая осень. 1895.Х.М. 82х126.JPG">
            <a:hlinkClick r:id="rId3" action="ppaction://hlinksldjump"/>
          </p:cNvPr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5029200" y="1981200"/>
            <a:ext cx="3810000" cy="3130550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Содержимое 7" descr="Головин А. Павловск..jpg"/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304800" y="2209800"/>
            <a:ext cx="4284663" cy="2819400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advClick="0">
    <p:cover dir="r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61</TotalTime>
  <Words>121</Words>
  <PresentationFormat>Экран (4:3)</PresentationFormat>
  <Paragraphs>21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Слайд 1</vt:lpstr>
      <vt:lpstr>Левитан И.И. Золотая осень</vt:lpstr>
      <vt:lpstr> Левитан И.И. Березовая роща.  1889</vt:lpstr>
      <vt:lpstr>Васильев Ф.А. Мокрый луг.  1872.</vt:lpstr>
      <vt:lpstr>Головин А. Павловск</vt:lpstr>
      <vt:lpstr>Поленов В.Д.  Заросший пруд.1879.</vt:lpstr>
      <vt:lpstr>Поленов В.Д. Первый снег. 1891</vt:lpstr>
      <vt:lpstr>Куинджи А.И.  Березовая роща. 1880-е</vt:lpstr>
      <vt:lpstr>Левитан И.И. Заросший пруд.  1892</vt:lpstr>
      <vt:lpstr>Шишкин И.И. Зима. 1890</vt:lpstr>
      <vt:lpstr>Левитан И.И. Вечер.  Золотой Плес. 1889</vt:lpstr>
      <vt:lpstr>Интернет-поддержка: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учитель</cp:lastModifiedBy>
  <cp:revision>15</cp:revision>
  <dcterms:modified xsi:type="dcterms:W3CDTF">2015-12-10T17:30:17Z</dcterms:modified>
</cp:coreProperties>
</file>