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BE282-9949-44CB-9432-106BF43C2DD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065EF9-8D3E-4935-8A0B-2C569221C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B557-FEF4-483D-9771-514BBF96EA9A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B3D5-9569-4D1D-8B7B-A21523BAE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4234-D569-4B85-A835-C2EB31CC1EA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8BAE-0C4D-43AB-B942-84328F91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2FB6-2140-44F5-AE09-FBFCB313763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D275-AFE5-4C7A-8381-159976CB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F8C863-99EE-4E8F-8D45-0E8A884F72C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2AA189-AC93-4D57-BCA8-3C809F604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39FB-7E20-42CF-ADCD-0BB93753B1E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DAA6-E9C9-4089-A701-720E71DE7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8DA7-0B5C-49A2-BE15-B480D9A7034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533A-9C23-4770-ABC8-69BCB0FDF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C4FB-8A1B-43FE-B9A6-7479A6A9FD1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E92A-43F9-46EB-8E08-C2C002129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FC86E-000D-415C-B60A-A234260C62B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219310-DF37-4777-9E10-9EF482C06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B976-CDD3-4B98-9D79-6DBF4E3BE329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3AAA-5AEA-4A1E-897C-27A1F60B4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533D7-717F-4A9A-B69F-0CF2CBBC6DD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B0EF34-7DD4-4899-8A19-186EB0716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C1AFC02-5310-4194-ABD3-3EA81377B85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0A4E16-17F8-4C6B-BD65-25CA1C79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3" r:id="rId2"/>
    <p:sldLayoutId id="2147483771" r:id="rId3"/>
    <p:sldLayoutId id="2147483764" r:id="rId4"/>
    <p:sldLayoutId id="2147483765" r:id="rId5"/>
    <p:sldLayoutId id="2147483766" r:id="rId6"/>
    <p:sldLayoutId id="2147483772" r:id="rId7"/>
    <p:sldLayoutId id="2147483767" r:id="rId8"/>
    <p:sldLayoutId id="2147483773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685800" y="381000"/>
            <a:ext cx="7772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Портрет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Задание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638800"/>
            <a:ext cx="822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534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Из двух картин выбрать картину принадлежащую кисти данного автора.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822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Нажать ЛКМ на выбранный ответ. Правильный ответ является переходом к следующему слайду.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Брюллов Карл Павлович. Гадающая Светлана. 1836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76800" y="2057400"/>
            <a:ext cx="3048000" cy="3846513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190625" y="2057400"/>
            <a:ext cx="3121025" cy="38100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Серов Валентин. Девушка, освещенная солнцем 1888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34000" y="1676400"/>
            <a:ext cx="1931988" cy="37338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981200" y="1676400"/>
            <a:ext cx="2667000" cy="3670300"/>
          </a:xfr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ятиугольник 4">
            <a:hlinkClick r:id="rId6" action="ppaction://hlinksldjump"/>
          </p:cNvPr>
          <p:cNvSpPr/>
          <p:nvPr/>
        </p:nvSpPr>
        <p:spPr>
          <a:xfrm>
            <a:off x="1219200" y="5638800"/>
            <a:ext cx="2362200" cy="53340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Переиграть</a:t>
            </a:r>
          </a:p>
        </p:txBody>
      </p:sp>
      <p:sp>
        <p:nvSpPr>
          <p:cNvPr id="12" name="Управляющая кнопка: далее 11">
            <a:hlinkClick r:id="rId7" action="ppaction://hlinkpres?slideindex=4&amp;slidetitle=Слайд 4" highlightClick="1"/>
          </p:cNvPr>
          <p:cNvSpPr/>
          <p:nvPr/>
        </p:nvSpPr>
        <p:spPr>
          <a:xfrm>
            <a:off x="5638800" y="5638800"/>
            <a:ext cx="2362200" cy="6096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Репин Илья. Портрет писателя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Л. Н. Толстого. 1887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14400" y="457200"/>
            <a:ext cx="3124200" cy="4452938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29200" y="457200"/>
            <a:ext cx="3378200" cy="43815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Крамской Иван. Незнакомка.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191000" y="2209800"/>
            <a:ext cx="4383088" cy="33528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85800" y="2057400"/>
            <a:ext cx="3332163" cy="38862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Кипренский Орест.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Портрет лейб-гусарского полковника Евграфа Владимировича Давыдова. 1809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34000" y="2362200"/>
            <a:ext cx="2493963" cy="3476625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90600" y="2438400"/>
            <a:ext cx="3429000" cy="34925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Брюллов Карл.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Автопортрет. 1848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76800" y="685800"/>
            <a:ext cx="3475038" cy="41910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8200" y="685800"/>
            <a:ext cx="3505200" cy="4189413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609600"/>
            <a:ext cx="7467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Иван Николаевич Крамской Обиженный мальчик.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29200" y="1752600"/>
            <a:ext cx="3246438" cy="40386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90600" y="1752600"/>
            <a:ext cx="3429000" cy="4046538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Репин Илья. Стрекоза (Портрет дочери художника) 1884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81600" y="2057400"/>
            <a:ext cx="2895600" cy="381000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90600" y="2057400"/>
            <a:ext cx="3429000" cy="3775075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Брюллов Карл Павлович.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Портрет сестер А. А. и О. А.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Шишмаревых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1839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81600" y="1981200"/>
            <a:ext cx="2438400" cy="4159250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371600" y="2057400"/>
            <a:ext cx="3092450" cy="41148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Серов Валентин.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Портрет артистки М. Н. Ермоловой. 1905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Золотая осень. 1895.Х.М. 82х126.JPG">
            <a:hlinkClick r:id="rId3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57800" y="2057400"/>
            <a:ext cx="2057400" cy="4060825"/>
          </a:xfr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Содержимое 7" descr="Головин А. Павловск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371600" y="2057400"/>
            <a:ext cx="3019425" cy="4038600"/>
          </a:xfrm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105</TotalTime>
  <Words>126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Репин Илья. Портрет писателя  Л. Н. Толстого. 1887</vt:lpstr>
      <vt:lpstr> Крамской Иван. Незнакомка.</vt:lpstr>
      <vt:lpstr>Кипренский Орест.  Портрет лейб-гусарского полковника Евграфа Владимировича Давыдова. 1809</vt:lpstr>
      <vt:lpstr>Брюллов Карл.  Автопортрет. 1848</vt:lpstr>
      <vt:lpstr>Иван Николаевич Крамской Обиженный мальчик.</vt:lpstr>
      <vt:lpstr>Репин Илья. Стрекоза (Портрет дочери художника) 1884</vt:lpstr>
      <vt:lpstr>Брюллов Карл Павлович.  Портрет сестер А. А. и О. А. Шишмаревых. 1839</vt:lpstr>
      <vt:lpstr>Серов Валентин.  Портрет артистки М. Н. Ермоловой. 1905</vt:lpstr>
      <vt:lpstr>Брюллов Карл Павлович. Гадающая Светлана. 1836 год</vt:lpstr>
      <vt:lpstr>Серов Валентин. Девушка, освещенная солнцем 1888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15</cp:revision>
  <dcterms:modified xsi:type="dcterms:W3CDTF">2015-12-10T15:34:54Z</dcterms:modified>
</cp:coreProperties>
</file>