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4" r:id="rId1"/>
  </p:sldMasterIdLst>
  <p:sldIdLst>
    <p:sldId id="257" r:id="rId2"/>
    <p:sldId id="261" r:id="rId3"/>
    <p:sldId id="264" r:id="rId4"/>
    <p:sldId id="262" r:id="rId5"/>
    <p:sldId id="263" r:id="rId6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</p:showPr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7225" autoAdjust="0"/>
    <p:restoredTop sz="94707" autoAdjust="0"/>
  </p:normalViewPr>
  <p:slideViewPr>
    <p:cSldViewPr>
      <p:cViewPr varScale="1">
        <p:scale>
          <a:sx n="70" d="100"/>
          <a:sy n="70" d="100"/>
        </p:scale>
        <p:origin x="-1020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304800" y="328613"/>
            <a:ext cx="8532813" cy="6197600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0" name="Подзаголовок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7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61C22B25-EE8B-4E18-9097-53446A0E78CD}" type="datetimeFigureOut">
              <a:rPr lang="en-US"/>
              <a:pPr>
                <a:defRPr/>
              </a:pPr>
              <a:t>12/1/2015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9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18CFBD2C-C439-4978-8455-B12DE92C5CA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78726A-463C-4C7A-A5FA-0489E01C8367}" type="datetimeFigureOut">
              <a:rPr lang="en-US"/>
              <a:pPr>
                <a:defRPr/>
              </a:pPr>
              <a:t>12/1/2015</a:t>
            </a:fld>
            <a:endParaRPr lang="en-US"/>
          </a:p>
        </p:txBody>
      </p:sp>
      <p:sp>
        <p:nvSpPr>
          <p:cNvPr id="5" name="Нижний колонтитул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EE30B5-6110-4F2C-8AE9-9A73E2A591D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C6C517-9E33-4F33-9A77-A659333F2AE3}" type="datetimeFigureOut">
              <a:rPr lang="en-US"/>
              <a:pPr>
                <a:defRPr/>
              </a:pPr>
              <a:t>12/1/2015</a:t>
            </a:fld>
            <a:endParaRPr lang="en-US"/>
          </a:p>
        </p:txBody>
      </p:sp>
      <p:sp>
        <p:nvSpPr>
          <p:cNvPr id="5" name="Нижний колонтитул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3EA56C-52B1-4C5A-8E1F-2CD2B20480E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B2FDAF-E1D9-4524-8EDE-BEEC9D8F7590}" type="datetimeFigureOut">
              <a:rPr lang="en-US"/>
              <a:pPr>
                <a:defRPr/>
              </a:pPr>
              <a:t>12/1/2015</a:t>
            </a:fld>
            <a:endParaRPr lang="en-US"/>
          </a:p>
        </p:txBody>
      </p:sp>
      <p:sp>
        <p:nvSpPr>
          <p:cNvPr id="5" name="Нижний колонтитул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166FD8-FCA2-4350-BB61-A7A322B3385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304800" y="328613"/>
            <a:ext cx="8532813" cy="6197600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92BE423B-7C8A-4B5B-BF44-945159638EEC}" type="datetimeFigureOut">
              <a:rPr lang="en-US"/>
              <a:pPr>
                <a:defRPr/>
              </a:pPr>
              <a:t>12/1/2015</a:t>
            </a:fld>
            <a:endParaRPr lang="en-US"/>
          </a:p>
        </p:txBody>
      </p:sp>
      <p:sp>
        <p:nvSpPr>
          <p:cNvPr id="7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8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43D4244-9BBA-4D09-8F6E-B82DE851ECE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27EB77-033F-4ABF-BD75-C07A1F8BF1A3}" type="datetimeFigureOut">
              <a:rPr lang="en-US"/>
              <a:pPr>
                <a:defRPr/>
              </a:pPr>
              <a:t>12/1/2015</a:t>
            </a:fld>
            <a:endParaRPr lang="en-US"/>
          </a:p>
        </p:txBody>
      </p:sp>
      <p:sp>
        <p:nvSpPr>
          <p:cNvPr id="6" name="Нижний колонтитул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F53976-FD57-490A-AA98-677566AC657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lvl1pPr>
              <a:defRPr b="1"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B0DBC1-F29E-4E6F-8C1D-80286E8CBF6C}" type="datetimeFigureOut">
              <a:rPr lang="en-US"/>
              <a:pPr>
                <a:defRPr/>
              </a:pPr>
              <a:t>12/1/2015</a:t>
            </a:fld>
            <a:endParaRPr lang="en-US"/>
          </a:p>
        </p:txBody>
      </p:sp>
      <p:sp>
        <p:nvSpPr>
          <p:cNvPr id="8" name="Нижний колонтитул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517786-CBCB-43CD-894C-705D21D776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453686-0B9A-4E66-81B3-ED03EDCEFD13}" type="datetimeFigureOut">
              <a:rPr lang="en-US"/>
              <a:pPr>
                <a:defRPr/>
              </a:pPr>
              <a:t>12/1/2015</a:t>
            </a:fld>
            <a:endParaRPr lang="en-US"/>
          </a:p>
        </p:txBody>
      </p:sp>
      <p:sp>
        <p:nvSpPr>
          <p:cNvPr id="4" name="Нижний колонтитул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44B317-5452-44BA-BB9D-BAD38B9A7EA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304800" y="328613"/>
            <a:ext cx="8532813" cy="6197600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3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1ACC534B-D7FC-447E-869D-A1E0E1FE6EBA}" type="datetimeFigureOut">
              <a:rPr lang="en-US"/>
              <a:pPr>
                <a:defRPr/>
              </a:pPr>
              <a:t>12/1/2015</a:t>
            </a:fld>
            <a:endParaRPr lang="en-US"/>
          </a:p>
        </p:txBody>
      </p:sp>
      <p:sp>
        <p:nvSpPr>
          <p:cNvPr id="4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4F22BEA6-1DBF-4303-8F93-D2232FD6589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BAA91F-F9DC-413C-8737-4D231055A010}" type="datetimeFigureOut">
              <a:rPr lang="en-US"/>
              <a:pPr>
                <a:defRPr/>
              </a:pPr>
              <a:t>12/1/2015</a:t>
            </a:fld>
            <a:endParaRPr lang="en-US"/>
          </a:p>
        </p:txBody>
      </p:sp>
      <p:sp>
        <p:nvSpPr>
          <p:cNvPr id="6" name="Нижний колонтитул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96D869-F68D-4055-8007-EB27CE6F7E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кругленный прямоугольник 4"/>
          <p:cNvSpPr/>
          <p:nvPr/>
        </p:nvSpPr>
        <p:spPr>
          <a:xfrm>
            <a:off x="304800" y="328613"/>
            <a:ext cx="8532813" cy="6197600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6" name="Прямоугольник с одним скругленным углом 5"/>
          <p:cNvSpPr/>
          <p:nvPr/>
        </p:nvSpPr>
        <p:spPr>
          <a:xfrm>
            <a:off x="6400800" y="433388"/>
            <a:ext cx="2324100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ru-RU" noProof="0" smtClean="0"/>
              <a:t>Вставка рисунка</a:t>
            </a:r>
            <a:endParaRPr lang="en-US" noProof="0"/>
          </a:p>
        </p:txBody>
      </p:sp>
      <p:sp>
        <p:nvSpPr>
          <p:cNvPr id="7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87629A21-53E4-43FD-B674-EDE88F7E2D3C}" type="datetimeFigureOut">
              <a:rPr lang="en-US"/>
              <a:pPr>
                <a:defRPr/>
              </a:pPr>
              <a:t>12/1/2015</a:t>
            </a:fld>
            <a:endParaRPr lang="en-US"/>
          </a:p>
        </p:txBody>
      </p:sp>
      <p:sp>
        <p:nvSpPr>
          <p:cNvPr id="8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9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4E1446BB-A781-43F8-81A2-97A0B042CBD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8613"/>
            <a:ext cx="8532813" cy="6197600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503238" y="4986338"/>
            <a:ext cx="8183562" cy="1050925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31" name="Текст 3"/>
          <p:cNvSpPr>
            <a:spLocks noGrp="1"/>
          </p:cNvSpPr>
          <p:nvPr>
            <p:ph type="body" idx="1"/>
          </p:nvPr>
        </p:nvSpPr>
        <p:spPr bwMode="auto">
          <a:xfrm>
            <a:off x="503238" y="530225"/>
            <a:ext cx="8183562" cy="4187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182880" tIns="9144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25" name="Дата 24"/>
          <p:cNvSpPr>
            <a:spLocks noGrp="1"/>
          </p:cNvSpPr>
          <p:nvPr>
            <p:ph type="dt" sz="half" idx="2"/>
          </p:nvPr>
        </p:nvSpPr>
        <p:spPr>
          <a:xfrm>
            <a:off x="3776663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pPr>
              <a:defRPr/>
            </a:pPr>
            <a:fld id="{854A7C58-13F4-4474-92A3-F01730913AD3}" type="datetimeFigureOut">
              <a:rPr lang="en-US"/>
              <a:pPr>
                <a:defRPr/>
              </a:pPr>
              <a:t>12/1/2015</a:t>
            </a:fld>
            <a:endParaRPr lang="en-US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3"/>
          </p:nvPr>
        </p:nvSpPr>
        <p:spPr>
          <a:xfrm>
            <a:off x="6062663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348663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pPr>
              <a:defRPr/>
            </a:pPr>
            <a:fld id="{DF480223-1569-45F5-ABB6-99E9BBB052C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27" r:id="rId1"/>
    <p:sldLayoutId id="2147483920" r:id="rId2"/>
    <p:sldLayoutId id="2147483928" r:id="rId3"/>
    <p:sldLayoutId id="2147483921" r:id="rId4"/>
    <p:sldLayoutId id="2147483922" r:id="rId5"/>
    <p:sldLayoutId id="2147483923" r:id="rId6"/>
    <p:sldLayoutId id="2147483929" r:id="rId7"/>
    <p:sldLayoutId id="2147483924" r:id="rId8"/>
    <p:sldLayoutId id="2147483930" r:id="rId9"/>
    <p:sldLayoutId id="2147483925" r:id="rId10"/>
    <p:sldLayoutId id="2147483926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 b="1" kern="1200">
          <a:solidFill>
            <a:srgbClr val="FF8D3E"/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itchFamily="34" charset="0"/>
        </a:defRPr>
      </a:lvl9pPr>
      <a:extLst/>
    </p:titleStyle>
    <p:bodyStyle>
      <a:lvl1pPr marL="265113" indent="-265113" algn="l" rtl="0" eaLnBrk="0" fontAlgn="base" hangingPunct="0">
        <a:spcBef>
          <a:spcPts val="25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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00025" algn="l" rtl="0" eaLnBrk="0" fontAlgn="base" hangingPunct="0">
        <a:spcBef>
          <a:spcPts val="250"/>
        </a:spcBef>
        <a:spcAft>
          <a:spcPct val="0"/>
        </a:spcAft>
        <a:buClr>
          <a:schemeClr val="accent1"/>
        </a:buClr>
        <a:buSzPct val="100000"/>
        <a:buFont typeface="Verdana" pitchFamily="34" charset="0"/>
        <a:buChar char="◦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5813" indent="-182563" algn="l" rtl="0" eaLnBrk="0" fontAlgn="base" hangingPunct="0">
        <a:spcBef>
          <a:spcPts val="250"/>
        </a:spcBef>
        <a:spcAft>
          <a:spcPct val="0"/>
        </a:spcAft>
        <a:buClr>
          <a:srgbClr val="ED3742"/>
        </a:buClr>
        <a:buSzPct val="100000"/>
        <a:buFont typeface="Wingdings 2" pitchFamily="18" charset="2"/>
        <a:buChar char="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3938" indent="-182563" algn="l" rtl="0" eaLnBrk="0" fontAlgn="base" hangingPunct="0">
        <a:spcBef>
          <a:spcPts val="225"/>
        </a:spcBef>
        <a:spcAft>
          <a:spcPct val="0"/>
        </a:spcAft>
        <a:buClr>
          <a:srgbClr val="ED3742"/>
        </a:buClr>
        <a:buSzPct val="112000"/>
        <a:buFont typeface="Verdana" pitchFamily="34" charset="0"/>
        <a:buChar char="◦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79525" indent="-182563" algn="l" rtl="0" eaLnBrk="0" fontAlgn="base" hangingPunct="0">
        <a:spcBef>
          <a:spcPts val="250"/>
        </a:spcBef>
        <a:spcAft>
          <a:spcPct val="0"/>
        </a:spcAft>
        <a:buClr>
          <a:srgbClr val="4A85BF"/>
        </a:buClr>
        <a:buSzPct val="100000"/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&#1085;&#1072;&#1090;&#1102;&#1088;&#1084;&#1086;&#1088;&#1090;.&#1087;&#1088;&#1080;&#1083;%201.%20&#1054;&#1087;&#1080;&#1089;&#1072;&#1085;&#1080;&#1077;%20&#1082;&#1072;&#1088;&#1090;&#1080;&#1085;..ppt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hyperlink" Target="&#1055;&#1088;&#1077;&#1079;&#1077;&#1085;&#1090;&#1072;&#1094;&#1080;&#1103;13.%20PPT.&#1087;&#1088;&#1090;&#1088;&#1077;&#1090;%20&#1079;&#1072;&#1076;.2.pptx" TargetMode="External"/><Relationship Id="rId13" Type="http://schemas.openxmlformats.org/officeDocument/2006/relationships/hyperlink" Target="&#1055;&#1088;&#1077;&#1079;&#1077;&#1085;&#1090;&#1072;&#1094;&#1080;&#1103;19.%20PPT.&#1089;&#1082;&#1072;&#1079;-&#1073;&#1099;&#1083;.%20&#1079;&#1072;&#1076;.%203.pptx" TargetMode="External"/><Relationship Id="rId18" Type="http://schemas.openxmlformats.org/officeDocument/2006/relationships/hyperlink" Target="&#1055;&#1088;&#1077;&#1079;&#1077;&#1085;&#1090;&#1072;&#1094;&#1080;&#1103;21.%20PPT.&#1089;&#1082;&#1072;&#1079;-&#1073;&#1099;&#1083;.%20&#1079;&#1072;&#1076;.%205.pptx" TargetMode="External"/><Relationship Id="rId3" Type="http://schemas.openxmlformats.org/officeDocument/2006/relationships/hyperlink" Target="&#1055;&#1088;&#1077;&#1079;&#1077;&#1085;&#1090;&#1072;&#1094;&#1080;&#1103;7.%20PPT.&#1087;&#1077;&#1081;&#1079;&#1072;&#1078;%20&#1079;&#1072;&#1076;.%201.pptx" TargetMode="External"/><Relationship Id="rId21" Type="http://schemas.openxmlformats.org/officeDocument/2006/relationships/hyperlink" Target="&#1055;&#1088;&#1077;&#1079;&#1077;&#1085;&#1090;&#1072;&#1094;&#1080;&#1103;16.%20PPT.&#1087;&#1086;&#1088;&#1090;&#1088;&#1077;&#1090;%20&#1079;&#1072;&#1076;.%20%205.pptx" TargetMode="External"/><Relationship Id="rId7" Type="http://schemas.openxmlformats.org/officeDocument/2006/relationships/hyperlink" Target="&#1055;&#1088;&#1077;&#1079;&#1077;&#1085;&#1090;&#1072;&#1094;&#1080;&#1103;8%20PPT.&#1087;&#1077;&#1081;&#1079;&#1072;&#1078;%20&#1079;&#1072;&#1076;.%202.pptx" TargetMode="External"/><Relationship Id="rId12" Type="http://schemas.openxmlformats.org/officeDocument/2006/relationships/hyperlink" Target="&#1055;&#1088;&#1077;&#1079;&#1077;&#1085;&#1090;&#1072;&#1094;&#1080;&#1103;14.%20PPT.&#1087;&#1086;&#1088;&#1090;&#1088;&#1077;&#1090;%20&#1079;&#1072;&#1076;.%203.pptx" TargetMode="External"/><Relationship Id="rId17" Type="http://schemas.openxmlformats.org/officeDocument/2006/relationships/hyperlink" Target="&#1055;&#1088;&#1077;&#1079;&#1077;&#1085;&#1090;&#1072;&#1094;&#1080;&#1103;20.%20PPT.&#1089;&#1082;&#1072;&#1079;-&#1073;&#1099;&#1083;.%20&#1079;&#1072;&#1076;.%204.pptx" TargetMode="External"/><Relationship Id="rId2" Type="http://schemas.openxmlformats.org/officeDocument/2006/relationships/hyperlink" Target="&#1055;&#1088;&#1077;&#1079;&#1077;&#1085;&#1090;&#1072;&#1094;&#1080;&#1103;2.PPT.&#1085;&#1072;&#1090;&#1102;&#1088;&#1084;&#1086;&#1088;&#1090;%20&#1079;&#1072;&#1076;.%201.pptx" TargetMode="External"/><Relationship Id="rId16" Type="http://schemas.openxmlformats.org/officeDocument/2006/relationships/hyperlink" Target="&#1055;&#1088;&#1077;&#1079;&#1077;&#1085;&#1090;&#1072;&#1094;&#1080;&#1103;15.%20PPT.&#1087;&#1086;&#1088;&#1090;&#1088;&#1077;&#1090;%20&#1079;&#1072;&#1076;.%204.pptx" TargetMode="External"/><Relationship Id="rId20" Type="http://schemas.openxmlformats.org/officeDocument/2006/relationships/hyperlink" Target="&#1055;&#1088;&#1077;&#1079;&#1077;&#1085;&#1090;&#1072;&#1094;&#1080;&#1103;11.%20PPT.&#1087;&#1077;&#1081;&#1079;&#1072;&#1078;%20&#1079;&#1072;&#1076;.%205.pptx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&#1055;&#1088;&#1077;&#1079;&#1077;&#1085;&#1090;&#1072;&#1094;&#1080;&#1103;3.PPT.&#1085;&#1072;&#1090;&#1102;&#1088;&#1084;&#1086;&#1088;&#1090;%20&#1079;&#1072;&#1076;.%202.pptx" TargetMode="External"/><Relationship Id="rId11" Type="http://schemas.openxmlformats.org/officeDocument/2006/relationships/hyperlink" Target="&#1055;&#1088;&#1077;&#1079;&#1077;&#1085;&#1090;&#1072;&#1094;&#1080;&#1103;9.%20PPT.&#1087;&#1077;&#1081;&#1079;&#1072;&#1078;%20&#1079;&#1072;&#1076;.%203.pptx" TargetMode="External"/><Relationship Id="rId5" Type="http://schemas.openxmlformats.org/officeDocument/2006/relationships/hyperlink" Target="&#1055;&#1088;&#1077;&#1079;&#1077;&#1085;&#1090;&#1072;&#1094;&#1080;&#1103;17.%20PPT.&#1089;&#1082;&#1072;&#1079;-&#1073;&#1099;&#1083;.%20&#1079;&#1072;&#1076;.%201.pptx" TargetMode="External"/><Relationship Id="rId15" Type="http://schemas.openxmlformats.org/officeDocument/2006/relationships/hyperlink" Target="&#1055;&#1088;&#1077;&#1079;&#1077;&#1085;&#1090;&#1072;&#1094;&#1080;&#1103;10.%20PPT.&#1087;&#1077;&#1081;&#1079;&#1072;&#1078;%20&#1079;&#1072;&#1076;.%204.pptx" TargetMode="External"/><Relationship Id="rId10" Type="http://schemas.openxmlformats.org/officeDocument/2006/relationships/hyperlink" Target="&#1055;&#1088;&#1077;&#1079;&#1077;&#1085;&#1090;&#1072;&#1094;&#1080;&#1103;4.%20PPT.&#1085;&#1072;&#1090;&#1102;&#1088;&#1084;&#1086;&#1088;&#1090;%20&#1079;&#1072;&#1076;.%203.pptx" TargetMode="External"/><Relationship Id="rId19" Type="http://schemas.openxmlformats.org/officeDocument/2006/relationships/hyperlink" Target="&#1055;&#1088;&#1077;&#1079;&#1077;&#1085;&#1090;&#1072;&#1094;&#1080;&#1103;6.%20PPT.%20&#1085;&#1072;&#1090;&#1102;&#1088;&#1084;&#1086;&#1088;&#1090;%20&#1079;&#1072;&#1076;.%205.pptx" TargetMode="External"/><Relationship Id="rId4" Type="http://schemas.openxmlformats.org/officeDocument/2006/relationships/hyperlink" Target="&#1055;&#1088;&#1077;&#1079;&#1077;&#1085;&#1090;&#1072;&#1094;&#1080;&#1103;12.%20PPT.&#1087;&#1086;&#1088;&#1090;&#1088;&#1077;&#1090;%20&#1079;&#1072;&#1076;.%201.pptx" TargetMode="External"/><Relationship Id="rId9" Type="http://schemas.openxmlformats.org/officeDocument/2006/relationships/hyperlink" Target="&#1055;&#1088;&#1077;&#1079;&#1077;&#1085;&#1090;&#1072;&#1094;&#1080;&#1103;18.%20PPT.&#1089;&#1082;&#1072;&#1079;-&#1073;&#1099;&#1083;.%20&#1079;&#1072;&#1076;.%202.pptx" TargetMode="External"/><Relationship Id="rId14" Type="http://schemas.openxmlformats.org/officeDocument/2006/relationships/hyperlink" Target="&#1055;&#1088;&#1077;&#1079;&#1077;&#1085;&#1090;&#1072;&#1094;&#1080;&#1103;5.%20PPT.&#1085;&#1072;&#1090;&#1102;&#1088;&#1084;&#1086;&#1088;&#1090;%20&#1079;&#1072;&#1076;.%204.pptx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gallerix.ru/" TargetMode="External"/><Relationship Id="rId2" Type="http://schemas.openxmlformats.org/officeDocument/2006/relationships/hyperlink" Target="http://muzeinie-golovolomki.ru/galereja.php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914400" y="609600"/>
            <a:ext cx="7315200" cy="1143000"/>
          </a:xfrm>
        </p:spPr>
        <p:txBody>
          <a:bodyPr rtlCol="0">
            <a:normAutofit fontScale="85000" lnSpcReduction="20000"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5100" dirty="0" smtClean="0">
                <a:solidFill>
                  <a:schemeClr val="accent2">
                    <a:lumMod val="50000"/>
                  </a:schemeClr>
                </a:solidFill>
              </a:rPr>
              <a:t>Викторины по ИЗО 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4800" dirty="0" smtClean="0">
                <a:solidFill>
                  <a:schemeClr val="accent2">
                    <a:lumMod val="50000"/>
                  </a:schemeClr>
                </a:solidFill>
              </a:rPr>
              <a:t>для 1-4 классов</a:t>
            </a:r>
            <a:endParaRPr lang="ru-RU" sz="4800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57200" y="5791200"/>
            <a:ext cx="8077200" cy="64611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schemeClr val="accent2">
                    <a:lumMod val="50000"/>
                  </a:schemeClr>
                </a:solidFill>
                <a:latin typeface="+mn-lt"/>
              </a:rPr>
              <a:t>Автор: Федина Галина Ивановна – педагог ДО, </a:t>
            </a:r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  <a:latin typeface="+mn-lt"/>
              </a:rPr>
              <a:t>МБОУ ДО </a:t>
            </a:r>
            <a:r>
              <a:rPr lang="ru-RU" b="1" dirty="0">
                <a:solidFill>
                  <a:schemeClr val="accent2">
                    <a:lumMod val="50000"/>
                  </a:schemeClr>
                </a:solidFill>
                <a:latin typeface="+mn-lt"/>
              </a:rPr>
              <a:t>«ДХТД «Гармония» города Калуги</a:t>
            </a:r>
          </a:p>
        </p:txBody>
      </p:sp>
      <p:sp>
        <p:nvSpPr>
          <p:cNvPr id="5" name="Скругленный прямоугольник 4">
            <a:hlinkClick r:id="rId2" action="ppaction://hlinksldjump"/>
          </p:cNvPr>
          <p:cNvSpPr/>
          <p:nvPr/>
        </p:nvSpPr>
        <p:spPr>
          <a:xfrm>
            <a:off x="457200" y="4114800"/>
            <a:ext cx="3886200" cy="1371600"/>
          </a:xfrm>
          <a:prstGeom prst="roundRect">
            <a:avLst/>
          </a:prstGeom>
          <a:gradFill flip="none" rotWithShape="1">
            <a:gsLst>
              <a:gs pos="0">
                <a:schemeClr val="tx2">
                  <a:lumMod val="25000"/>
                  <a:lumOff val="75000"/>
                  <a:shade val="30000"/>
                  <a:satMod val="115000"/>
                </a:schemeClr>
              </a:gs>
              <a:gs pos="50000">
                <a:schemeClr val="tx2">
                  <a:lumMod val="25000"/>
                  <a:lumOff val="75000"/>
                  <a:shade val="67500"/>
                  <a:satMod val="115000"/>
                </a:schemeClr>
              </a:gs>
              <a:gs pos="100000">
                <a:schemeClr val="tx2">
                  <a:lumMod val="25000"/>
                  <a:lumOff val="75000"/>
                  <a:shade val="100000"/>
                  <a:satMod val="115000"/>
                </a:schemeClr>
              </a:gs>
            </a:gsLst>
            <a:lin ang="135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800" dirty="0">
                <a:solidFill>
                  <a:schemeClr val="accent2">
                    <a:lumMod val="50000"/>
                  </a:schemeClr>
                </a:solidFill>
              </a:rPr>
              <a:t>Для педагогов</a:t>
            </a:r>
          </a:p>
          <a:p>
            <a:pPr algn="ctr">
              <a:defRPr/>
            </a:pPr>
            <a:r>
              <a:rPr lang="ru-RU" sz="2800" dirty="0">
                <a:solidFill>
                  <a:schemeClr val="accent2">
                    <a:lumMod val="50000"/>
                  </a:schemeClr>
                </a:solidFill>
              </a:rPr>
              <a:t>(формы заданий)</a:t>
            </a:r>
          </a:p>
        </p:txBody>
      </p:sp>
      <p:sp>
        <p:nvSpPr>
          <p:cNvPr id="6" name="Скругленный прямоугольник 5">
            <a:hlinkClick r:id="rId3" action="ppaction://hlinksldjump"/>
          </p:cNvPr>
          <p:cNvSpPr/>
          <p:nvPr/>
        </p:nvSpPr>
        <p:spPr>
          <a:xfrm>
            <a:off x="4800600" y="4114800"/>
            <a:ext cx="3886200" cy="1371600"/>
          </a:xfrm>
          <a:prstGeom prst="roundRect">
            <a:avLst/>
          </a:prstGeom>
          <a:gradFill flip="none" rotWithShape="1">
            <a:gsLst>
              <a:gs pos="0">
                <a:schemeClr val="tx2">
                  <a:lumMod val="25000"/>
                  <a:lumOff val="75000"/>
                  <a:shade val="30000"/>
                  <a:satMod val="115000"/>
                </a:schemeClr>
              </a:gs>
              <a:gs pos="50000">
                <a:schemeClr val="tx2">
                  <a:lumMod val="25000"/>
                  <a:lumOff val="75000"/>
                  <a:shade val="67500"/>
                  <a:satMod val="115000"/>
                </a:schemeClr>
              </a:gs>
              <a:gs pos="100000">
                <a:schemeClr val="tx2">
                  <a:lumMod val="25000"/>
                  <a:lumOff val="75000"/>
                  <a:shade val="100000"/>
                  <a:satMod val="115000"/>
                </a:schemeClr>
              </a:gs>
            </a:gsLst>
            <a:lin ang="135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800" dirty="0">
                <a:solidFill>
                  <a:schemeClr val="accent2">
                    <a:lumMod val="50000"/>
                  </a:schemeClr>
                </a:solidFill>
              </a:rPr>
              <a:t>Для учащихся</a:t>
            </a:r>
          </a:p>
          <a:p>
            <a:pPr algn="ctr">
              <a:defRPr/>
            </a:pPr>
            <a:r>
              <a:rPr lang="ru-RU" sz="2800" dirty="0">
                <a:solidFill>
                  <a:schemeClr val="accent2">
                    <a:lumMod val="50000"/>
                  </a:schemeClr>
                </a:solidFill>
              </a:rPr>
              <a:t>(правила игры)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33400" y="2133600"/>
            <a:ext cx="8077200" cy="10160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ru-RU" sz="6000" b="1" dirty="0">
                <a:solidFill>
                  <a:schemeClr val="accent2">
                    <a:lumMod val="50000"/>
                  </a:schemeClr>
                </a:solidFill>
                <a:latin typeface="+mj-lt"/>
              </a:rPr>
              <a:t>Жанры живописи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 rtlCol="0"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 smtClean="0">
                <a:solidFill>
                  <a:schemeClr val="accent2">
                    <a:lumMod val="50000"/>
                  </a:schemeClr>
                </a:solidFill>
              </a:rPr>
              <a:t>Формы творческих заданий:</a:t>
            </a:r>
            <a:endParaRPr lang="ru-RU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525963"/>
          </a:xfrm>
        </p:spPr>
        <p:txBody>
          <a:bodyPr rtlCol="0">
            <a:normAutofit fontScale="85000" lnSpcReduction="20000"/>
          </a:bodyPr>
          <a:lstStyle/>
          <a:p>
            <a:pPr marL="274320" indent="-274320" algn="just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2600" b="1" dirty="0" smtClean="0">
                <a:solidFill>
                  <a:schemeClr val="accent2">
                    <a:lumMod val="50000"/>
                  </a:schemeClr>
                </a:solidFill>
              </a:rPr>
              <a:t>Закрытого типа: </a:t>
            </a:r>
          </a:p>
          <a:p>
            <a:pPr marL="822960" lvl="2" indent="-182880" algn="just" eaLnBrk="1" fontAlgn="auto" hangingPunct="1">
              <a:spcAft>
                <a:spcPts val="0"/>
              </a:spcAft>
              <a:buClr>
                <a:schemeClr val="accent3"/>
              </a:buClr>
              <a:buFont typeface="Arial" pitchFamily="34" charset="0"/>
              <a:buNone/>
              <a:defRPr/>
            </a:pPr>
            <a:r>
              <a:rPr lang="ru-RU" sz="2600" b="1" dirty="0" smtClean="0">
                <a:solidFill>
                  <a:schemeClr val="accent2">
                    <a:lumMod val="50000"/>
                  </a:schemeClr>
                </a:solidFill>
              </a:rPr>
              <a:t>1. Выбрать фразы подходящие для описания данной картины.</a:t>
            </a:r>
          </a:p>
          <a:p>
            <a:pPr marL="274320" indent="-274320" algn="just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2600" b="1" dirty="0" smtClean="0">
                <a:solidFill>
                  <a:schemeClr val="accent2">
                    <a:lumMod val="50000"/>
                  </a:schemeClr>
                </a:solidFill>
              </a:rPr>
              <a:t>Установление соответствия: </a:t>
            </a:r>
          </a:p>
          <a:p>
            <a:pPr marL="822960" lvl="2" indent="-182880" algn="just" eaLnBrk="1" fontAlgn="auto" hangingPunct="1">
              <a:spcAft>
                <a:spcPts val="0"/>
              </a:spcAft>
              <a:buClr>
                <a:schemeClr val="accent3"/>
              </a:buClr>
              <a:buFont typeface="Arial" pitchFamily="34" charset="0"/>
              <a:buNone/>
              <a:defRPr/>
            </a:pPr>
            <a:r>
              <a:rPr lang="ru-RU" sz="2600" b="1" dirty="0" smtClean="0">
                <a:solidFill>
                  <a:schemeClr val="accent2">
                    <a:lumMod val="50000"/>
                  </a:schemeClr>
                </a:solidFill>
              </a:rPr>
              <a:t>2. Из двух картин определить картину, принадлежащую кисти данного автора.</a:t>
            </a:r>
          </a:p>
          <a:p>
            <a:pPr marL="822960" lvl="2" indent="-182880" algn="just" eaLnBrk="1" fontAlgn="auto" hangingPunct="1">
              <a:spcAft>
                <a:spcPts val="0"/>
              </a:spcAft>
              <a:buClr>
                <a:schemeClr val="accent3"/>
              </a:buClr>
              <a:buFont typeface="Arial" pitchFamily="34" charset="0"/>
              <a:buNone/>
              <a:defRPr/>
            </a:pPr>
            <a:r>
              <a:rPr lang="ru-RU" sz="2600" b="1" dirty="0" smtClean="0">
                <a:solidFill>
                  <a:schemeClr val="accent2">
                    <a:lumMod val="50000"/>
                  </a:schemeClr>
                </a:solidFill>
              </a:rPr>
              <a:t>3. Из списка художников выбрать автора данной работы.</a:t>
            </a:r>
          </a:p>
          <a:p>
            <a:pPr marL="274320" indent="-274320" algn="just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2600" b="1" dirty="0" smtClean="0">
                <a:solidFill>
                  <a:schemeClr val="accent2">
                    <a:lumMod val="50000"/>
                  </a:schemeClr>
                </a:solidFill>
              </a:rPr>
              <a:t>Сортировка и классификация.</a:t>
            </a:r>
          </a:p>
          <a:p>
            <a:pPr marL="822960" lvl="2" indent="-182880" algn="just" eaLnBrk="1" fontAlgn="auto" hangingPunct="1">
              <a:spcAft>
                <a:spcPts val="0"/>
              </a:spcAft>
              <a:buClr>
                <a:schemeClr val="accent3"/>
              </a:buClr>
              <a:buFont typeface="Arial" pitchFamily="34" charset="0"/>
              <a:buNone/>
              <a:defRPr/>
            </a:pPr>
            <a:r>
              <a:rPr lang="ru-RU" sz="2600" b="1" dirty="0" smtClean="0">
                <a:solidFill>
                  <a:schemeClr val="accent2">
                    <a:lumMod val="50000"/>
                  </a:schemeClr>
                </a:solidFill>
              </a:rPr>
              <a:t>4. Определить по какому признаку отсортированы и классифицированы  данные произведения.</a:t>
            </a:r>
          </a:p>
          <a:p>
            <a:pPr marL="274320" indent="-274320" algn="just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2600" b="1" dirty="0" smtClean="0">
                <a:solidFill>
                  <a:schemeClr val="accent2">
                    <a:lumMod val="50000"/>
                  </a:schemeClr>
                </a:solidFill>
              </a:rPr>
              <a:t>Исключить лишнее.</a:t>
            </a:r>
          </a:p>
          <a:p>
            <a:pPr marL="274320" indent="-274320" algn="just" eaLnBrk="1" fontAlgn="auto" hangingPunct="1">
              <a:spcAft>
                <a:spcPts val="0"/>
              </a:spcAft>
              <a:buFont typeface="Wingdings 2" pitchFamily="18" charset="2"/>
              <a:buNone/>
              <a:defRPr/>
            </a:pPr>
            <a:r>
              <a:rPr lang="ru-RU" sz="2600" b="1" dirty="0" smtClean="0">
                <a:solidFill>
                  <a:schemeClr val="accent2">
                    <a:lumMod val="50000"/>
                  </a:schemeClr>
                </a:solidFill>
              </a:rPr>
              <a:t>	     5. Исключить картину, которая не является произведением данного автора. </a:t>
            </a:r>
          </a:p>
          <a:p>
            <a:pPr marL="822960" lvl="2" indent="-182880" algn="just" eaLnBrk="1" fontAlgn="auto" hangingPunct="1">
              <a:spcAft>
                <a:spcPts val="0"/>
              </a:spcAft>
              <a:buClr>
                <a:schemeClr val="accent3"/>
              </a:buClr>
              <a:buFont typeface="Arial" pitchFamily="34" charset="0"/>
              <a:buNone/>
              <a:defRPr/>
            </a:pPr>
            <a:endParaRPr lang="ru-RU" b="1" dirty="0" smtClean="0">
              <a:solidFill>
                <a:schemeClr val="accent2">
                  <a:lumMod val="50000"/>
                </a:schemeClr>
              </a:solidFill>
            </a:endParaRPr>
          </a:p>
          <a:p>
            <a:pPr marL="822960" lvl="2" indent="-182880" algn="just" eaLnBrk="1" fontAlgn="auto" hangingPunct="1">
              <a:spcAft>
                <a:spcPts val="0"/>
              </a:spcAft>
              <a:buClr>
                <a:schemeClr val="accent3"/>
              </a:buClr>
              <a:buFont typeface="Arial" pitchFamily="34" charset="0"/>
              <a:buNone/>
              <a:defRPr/>
            </a:pPr>
            <a:endParaRPr lang="ru-RU" b="1" dirty="0" smtClean="0">
              <a:solidFill>
                <a:schemeClr val="accent2">
                  <a:lumMod val="50000"/>
                </a:schemeClr>
              </a:solidFill>
            </a:endParaRPr>
          </a:p>
          <a:p>
            <a:pPr marL="822960" lvl="2" indent="-182880" algn="just" eaLnBrk="1" fontAlgn="auto" hangingPunct="1">
              <a:spcAft>
                <a:spcPts val="0"/>
              </a:spcAft>
              <a:buClr>
                <a:schemeClr val="accent3"/>
              </a:buClr>
              <a:buFont typeface="Arial" pitchFamily="34" charset="0"/>
              <a:buNone/>
              <a:defRPr/>
            </a:pPr>
            <a:endParaRPr lang="ru-RU" b="1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304800"/>
            <a:ext cx="8183563" cy="1050925"/>
          </a:xfrm>
        </p:spPr>
        <p:txBody>
          <a:bodyPr/>
          <a:lstStyle/>
          <a:p>
            <a:pPr>
              <a:defRPr/>
            </a:pPr>
            <a:r>
              <a:rPr lang="ru-RU" dirty="0" smtClean="0">
                <a:solidFill>
                  <a:schemeClr val="accent2">
                    <a:lumMod val="50000"/>
                  </a:schemeClr>
                </a:solidFill>
              </a:rPr>
              <a:t>Правила игры:</a:t>
            </a:r>
            <a:endParaRPr lang="ru-RU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524000"/>
            <a:ext cx="8183563" cy="2971800"/>
          </a:xfrm>
        </p:spPr>
        <p:txBody>
          <a:bodyPr/>
          <a:lstStyle/>
          <a:p>
            <a:pPr algn="ctr">
              <a:buFont typeface="Wingdings 2" pitchFamily="18" charset="2"/>
              <a:buNone/>
              <a:defRPr/>
            </a:pPr>
            <a:r>
              <a:rPr lang="ru-RU" dirty="0" smtClean="0">
                <a:solidFill>
                  <a:schemeClr val="accent2">
                    <a:lumMod val="50000"/>
                  </a:schemeClr>
                </a:solidFill>
              </a:rPr>
              <a:t>В таблице на следующем слайде представлены 4 жанра изобразительного искусства </a:t>
            </a:r>
            <a:r>
              <a:rPr lang="ru-RU" smtClean="0">
                <a:solidFill>
                  <a:schemeClr val="accent2">
                    <a:lumMod val="50000"/>
                  </a:schemeClr>
                </a:solidFill>
              </a:rPr>
              <a:t>и 5 </a:t>
            </a:r>
            <a:r>
              <a:rPr lang="ru-RU" dirty="0" smtClean="0">
                <a:solidFill>
                  <a:schemeClr val="accent2">
                    <a:lumMod val="50000"/>
                  </a:schemeClr>
                </a:solidFill>
              </a:rPr>
              <a:t>заданий различного типа. Необходимо выбрать жанр и тип задания и нажать на звездочку.</a:t>
            </a:r>
          </a:p>
          <a:p>
            <a:pPr>
              <a:defRPr/>
            </a:pPr>
            <a:endParaRPr lang="ru-RU" dirty="0"/>
          </a:p>
        </p:txBody>
      </p:sp>
      <p:sp>
        <p:nvSpPr>
          <p:cNvPr id="4" name="Солнце 3">
            <a:hlinkClick r:id="rId2" action="ppaction://hlinkpres?slideindex=1&amp;slidetitle="/>
          </p:cNvPr>
          <p:cNvSpPr/>
          <p:nvPr/>
        </p:nvSpPr>
        <p:spPr>
          <a:xfrm>
            <a:off x="1600200" y="4343400"/>
            <a:ext cx="457200" cy="381000"/>
          </a:xfrm>
          <a:prstGeom prst="sun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5" name="Солнце 4">
            <a:hlinkClick r:id="rId2" action="ppaction://hlinkpres?slideindex=1&amp;slidetitle="/>
          </p:cNvPr>
          <p:cNvSpPr/>
          <p:nvPr/>
        </p:nvSpPr>
        <p:spPr>
          <a:xfrm>
            <a:off x="1600200" y="4953000"/>
            <a:ext cx="457200" cy="381000"/>
          </a:xfrm>
          <a:prstGeom prst="sun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6" name="Солнце 5">
            <a:hlinkClick r:id="rId2" action="ppaction://hlinkpres?slideindex=1&amp;slidetitle="/>
          </p:cNvPr>
          <p:cNvSpPr/>
          <p:nvPr/>
        </p:nvSpPr>
        <p:spPr>
          <a:xfrm>
            <a:off x="1600200" y="5562600"/>
            <a:ext cx="457200" cy="381000"/>
          </a:xfrm>
          <a:prstGeom prst="sun">
            <a:avLst/>
          </a:prstGeom>
          <a:solidFill>
            <a:schemeClr val="accent2">
              <a:lumMod val="75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7" name="TextBox 6"/>
          <p:cNvSpPr txBox="1"/>
          <p:nvPr/>
        </p:nvSpPr>
        <p:spPr>
          <a:xfrm>
            <a:off x="2514600" y="4267200"/>
            <a:ext cx="6172200" cy="4619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ru-RU" sz="2400" b="1" dirty="0">
                <a:solidFill>
                  <a:schemeClr val="accent2">
                    <a:lumMod val="50000"/>
                  </a:schemeClr>
                </a:solidFill>
                <a:latin typeface="+mn-lt"/>
              </a:rPr>
              <a:t>Задания для 1ого - 2ого классов 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514600" y="4953000"/>
            <a:ext cx="6172200" cy="4619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ru-RU" sz="2400" b="1" dirty="0">
                <a:solidFill>
                  <a:schemeClr val="accent2">
                    <a:lumMod val="50000"/>
                  </a:schemeClr>
                </a:solidFill>
                <a:latin typeface="+mn-lt"/>
              </a:rPr>
              <a:t>Задания для 2ого - 3ого классов 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514600" y="5562600"/>
            <a:ext cx="6172200" cy="4619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ru-RU" sz="2400" b="1" dirty="0">
                <a:solidFill>
                  <a:schemeClr val="accent2">
                    <a:lumMod val="50000"/>
                  </a:schemeClr>
                </a:solidFill>
                <a:latin typeface="+mn-lt"/>
              </a:rPr>
              <a:t>Задания для 3ого - 4ого классов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Содержимое 5"/>
          <p:cNvGraphicFramePr>
            <a:graphicFrameLocks noGrp="1"/>
          </p:cNvGraphicFramePr>
          <p:nvPr>
            <p:ph idx="1"/>
          </p:nvPr>
        </p:nvGraphicFramePr>
        <p:xfrm>
          <a:off x="228600" y="304800"/>
          <a:ext cx="8686800" cy="5596269"/>
        </p:xfrm>
        <a:graphic>
          <a:graphicData uri="http://schemas.openxmlformats.org/drawingml/2006/table">
            <a:tbl>
              <a:tblPr firstRow="1" bandRow="1">
                <a:effectLst/>
                <a:tableStyleId>{21E4AEA4-8DFA-4A89-87EB-49C32662AFE0}</a:tableStyleId>
              </a:tblPr>
              <a:tblGrid>
                <a:gridCol w="1447800"/>
                <a:gridCol w="1849968"/>
                <a:gridCol w="1769532"/>
                <a:gridCol w="1769532"/>
                <a:gridCol w="1849968"/>
              </a:tblGrid>
              <a:tr h="1540885">
                <a:tc>
                  <a:txBody>
                    <a:bodyPr/>
                    <a:lstStyle/>
                    <a:p>
                      <a:pPr algn="r"/>
                      <a:r>
                        <a:rPr lang="ru-RU" dirty="0" smtClean="0"/>
                        <a:t>жанры    </a:t>
                      </a:r>
                    </a:p>
                    <a:p>
                      <a:pPr algn="ctr"/>
                      <a:endParaRPr lang="ru-RU" baseline="0" dirty="0" smtClean="0"/>
                    </a:p>
                    <a:p>
                      <a:pPr algn="l"/>
                      <a:r>
                        <a:rPr lang="ru-RU" baseline="0" dirty="0" smtClean="0"/>
                        <a:t>Форма</a:t>
                      </a:r>
                    </a:p>
                    <a:p>
                      <a:pPr algn="l"/>
                      <a:r>
                        <a:rPr lang="ru-RU" baseline="0" dirty="0" smtClean="0"/>
                        <a:t>заданий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Натюрморт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Пейзаж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Портрет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Сказочно-былинный</a:t>
                      </a:r>
                      <a:endParaRPr lang="ru-RU" dirty="0"/>
                    </a:p>
                  </a:txBody>
                  <a:tcPr/>
                </a:tc>
              </a:tr>
              <a:tr h="933620"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1</a:t>
                      </a:r>
                      <a:endParaRPr lang="ru-RU" b="1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781319"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2</a:t>
                      </a:r>
                      <a:endParaRPr lang="ru-RU" b="1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798915"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3</a:t>
                      </a:r>
                      <a:endParaRPr lang="ru-RU" b="1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742615"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4</a:t>
                      </a:r>
                      <a:endParaRPr lang="ru-RU" b="1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798915"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5</a:t>
                      </a:r>
                      <a:endParaRPr lang="ru-RU" b="1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Солнце 6">
            <a:hlinkClick r:id="rId2" action="ppaction://hlinkpres?slideindex=1&amp;slidetitle="/>
          </p:cNvPr>
          <p:cNvSpPr/>
          <p:nvPr/>
        </p:nvSpPr>
        <p:spPr>
          <a:xfrm>
            <a:off x="2438400" y="2133600"/>
            <a:ext cx="457200" cy="381000"/>
          </a:xfrm>
          <a:prstGeom prst="sun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8" name="Солнце 7">
            <a:hlinkClick r:id="rId3" action="ppaction://hlinkpres?slideindex=1&amp;slidetitle="/>
          </p:cNvPr>
          <p:cNvSpPr/>
          <p:nvPr/>
        </p:nvSpPr>
        <p:spPr>
          <a:xfrm>
            <a:off x="4191000" y="2133600"/>
            <a:ext cx="457200" cy="381000"/>
          </a:xfrm>
          <a:prstGeom prst="sun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9" name="Солнце 8">
            <a:hlinkClick r:id="rId4" action="ppaction://hlinkpres?slideindex=1&amp;slidetitle="/>
          </p:cNvPr>
          <p:cNvSpPr/>
          <p:nvPr/>
        </p:nvSpPr>
        <p:spPr>
          <a:xfrm>
            <a:off x="5867400" y="2133600"/>
            <a:ext cx="457200" cy="381000"/>
          </a:xfrm>
          <a:prstGeom prst="sun">
            <a:avLst>
              <a:gd name="adj" fmla="val 25000"/>
            </a:avLst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0" name="Солнце 9">
            <a:hlinkClick r:id="rId5" action="ppaction://hlinkpres?slideindex=1&amp;slidetitle="/>
          </p:cNvPr>
          <p:cNvSpPr/>
          <p:nvPr/>
        </p:nvSpPr>
        <p:spPr>
          <a:xfrm>
            <a:off x="7696200" y="2133600"/>
            <a:ext cx="457200" cy="381000"/>
          </a:xfrm>
          <a:prstGeom prst="sun">
            <a:avLst/>
          </a:prstGeom>
          <a:solidFill>
            <a:schemeClr val="accent2">
              <a:lumMod val="75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1" name="Солнце 10">
            <a:hlinkClick r:id="rId6" action="ppaction://hlinkpres?slideindex=1&amp;slidetitle="/>
          </p:cNvPr>
          <p:cNvSpPr/>
          <p:nvPr/>
        </p:nvSpPr>
        <p:spPr>
          <a:xfrm>
            <a:off x="2438400" y="2971800"/>
            <a:ext cx="457200" cy="381000"/>
          </a:xfrm>
          <a:prstGeom prst="sun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2" name="Солнце 11">
            <a:hlinkClick r:id="rId7" action="ppaction://hlinkpres?slideindex=1&amp;slidetitle="/>
          </p:cNvPr>
          <p:cNvSpPr/>
          <p:nvPr/>
        </p:nvSpPr>
        <p:spPr>
          <a:xfrm>
            <a:off x="4191000" y="2971800"/>
            <a:ext cx="457200" cy="381000"/>
          </a:xfrm>
          <a:prstGeom prst="sun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3" name="Солнце 12">
            <a:hlinkClick r:id="rId8" action="ppaction://hlinkpres?slideindex=1&amp;slidetitle="/>
          </p:cNvPr>
          <p:cNvSpPr/>
          <p:nvPr/>
        </p:nvSpPr>
        <p:spPr>
          <a:xfrm>
            <a:off x="5867400" y="2971800"/>
            <a:ext cx="457200" cy="381000"/>
          </a:xfrm>
          <a:prstGeom prst="sun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4" name="Солнце 13">
            <a:hlinkClick r:id="rId9" action="ppaction://hlinkpres?slideindex=1&amp;slidetitle="/>
          </p:cNvPr>
          <p:cNvSpPr/>
          <p:nvPr/>
        </p:nvSpPr>
        <p:spPr>
          <a:xfrm>
            <a:off x="7696200" y="2971800"/>
            <a:ext cx="457200" cy="381000"/>
          </a:xfrm>
          <a:prstGeom prst="sun">
            <a:avLst/>
          </a:prstGeom>
          <a:solidFill>
            <a:schemeClr val="accent2">
              <a:lumMod val="75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5" name="Солнце 14">
            <a:hlinkClick r:id="rId10" action="ppaction://hlinkpres?slideindex=1&amp;slidetitle="/>
          </p:cNvPr>
          <p:cNvSpPr/>
          <p:nvPr/>
        </p:nvSpPr>
        <p:spPr>
          <a:xfrm>
            <a:off x="2438400" y="3810000"/>
            <a:ext cx="457200" cy="381000"/>
          </a:xfrm>
          <a:prstGeom prst="sun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6" name="Солнце 15">
            <a:hlinkClick r:id="rId11" action="ppaction://hlinkpres?slideindex=1&amp;slidetitle="/>
          </p:cNvPr>
          <p:cNvSpPr/>
          <p:nvPr/>
        </p:nvSpPr>
        <p:spPr>
          <a:xfrm>
            <a:off x="4191000" y="3810000"/>
            <a:ext cx="457200" cy="381000"/>
          </a:xfrm>
          <a:prstGeom prst="sun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7" name="Солнце 16">
            <a:hlinkClick r:id="rId12" action="ppaction://hlinkpres?slideindex=1&amp;slidetitle="/>
          </p:cNvPr>
          <p:cNvSpPr/>
          <p:nvPr/>
        </p:nvSpPr>
        <p:spPr>
          <a:xfrm>
            <a:off x="5867400" y="3810000"/>
            <a:ext cx="457200" cy="381000"/>
          </a:xfrm>
          <a:prstGeom prst="sun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8" name="Солнце 17">
            <a:hlinkClick r:id="rId13" action="ppaction://hlinkpres?slideindex=1&amp;slidetitle="/>
          </p:cNvPr>
          <p:cNvSpPr/>
          <p:nvPr/>
        </p:nvSpPr>
        <p:spPr>
          <a:xfrm>
            <a:off x="7772400" y="3733800"/>
            <a:ext cx="457200" cy="381000"/>
          </a:xfrm>
          <a:prstGeom prst="sun">
            <a:avLst/>
          </a:prstGeom>
          <a:solidFill>
            <a:schemeClr val="accent2">
              <a:lumMod val="75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9" name="Солнце 18">
            <a:hlinkClick r:id="rId14" action="ppaction://hlinkpres?slideindex=1&amp;slidetitle="/>
          </p:cNvPr>
          <p:cNvSpPr/>
          <p:nvPr/>
        </p:nvSpPr>
        <p:spPr>
          <a:xfrm>
            <a:off x="2438400" y="4495800"/>
            <a:ext cx="457200" cy="381000"/>
          </a:xfrm>
          <a:prstGeom prst="sun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0" name="Солнце 19">
            <a:hlinkClick r:id="rId15" action="ppaction://hlinkpres?slideindex=1&amp;slidetitle="/>
          </p:cNvPr>
          <p:cNvSpPr/>
          <p:nvPr/>
        </p:nvSpPr>
        <p:spPr>
          <a:xfrm>
            <a:off x="4191000" y="4495800"/>
            <a:ext cx="457200" cy="381000"/>
          </a:xfrm>
          <a:prstGeom prst="sun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1" name="Солнце 20">
            <a:hlinkClick r:id="rId16" action="ppaction://hlinkpres?slideindex=1&amp;slidetitle="/>
          </p:cNvPr>
          <p:cNvSpPr/>
          <p:nvPr/>
        </p:nvSpPr>
        <p:spPr>
          <a:xfrm>
            <a:off x="5867400" y="4495800"/>
            <a:ext cx="457200" cy="381000"/>
          </a:xfrm>
          <a:prstGeom prst="sun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2" name="Солнце 21">
            <a:hlinkClick r:id="rId17" action="ppaction://hlinkpres?slideindex=1&amp;slidetitle="/>
          </p:cNvPr>
          <p:cNvSpPr/>
          <p:nvPr/>
        </p:nvSpPr>
        <p:spPr>
          <a:xfrm>
            <a:off x="7696200" y="4495800"/>
            <a:ext cx="457200" cy="381000"/>
          </a:xfrm>
          <a:prstGeom prst="sun">
            <a:avLst/>
          </a:prstGeom>
          <a:solidFill>
            <a:schemeClr val="accent2">
              <a:lumMod val="75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3" name="Солнце 22">
            <a:hlinkClick r:id="rId18" action="ppaction://hlinkpres?slideindex=1&amp;slidetitle="/>
          </p:cNvPr>
          <p:cNvSpPr/>
          <p:nvPr/>
        </p:nvSpPr>
        <p:spPr>
          <a:xfrm>
            <a:off x="7696200" y="5334000"/>
            <a:ext cx="457200" cy="381000"/>
          </a:xfrm>
          <a:prstGeom prst="sun">
            <a:avLst/>
          </a:prstGeom>
          <a:solidFill>
            <a:schemeClr val="accent2">
              <a:lumMod val="75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4" name="Солнце 23">
            <a:hlinkClick r:id="rId19" action="ppaction://hlinkpres?slideindex=1&amp;slidetitle="/>
          </p:cNvPr>
          <p:cNvSpPr/>
          <p:nvPr/>
        </p:nvSpPr>
        <p:spPr>
          <a:xfrm>
            <a:off x="2438400" y="5257800"/>
            <a:ext cx="457200" cy="381000"/>
          </a:xfrm>
          <a:prstGeom prst="sun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5" name="Солнце 24">
            <a:hlinkClick r:id="rId20" action="ppaction://hlinkpres?slideindex=1&amp;slidetitle="/>
          </p:cNvPr>
          <p:cNvSpPr/>
          <p:nvPr/>
        </p:nvSpPr>
        <p:spPr>
          <a:xfrm>
            <a:off x="4191000" y="5257800"/>
            <a:ext cx="457200" cy="381000"/>
          </a:xfrm>
          <a:prstGeom prst="sun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6" name="Солнце 25">
            <a:hlinkClick r:id="rId21" action="ppaction://hlinkpres?slideindex=1&amp;slidetitle="/>
          </p:cNvPr>
          <p:cNvSpPr/>
          <p:nvPr/>
        </p:nvSpPr>
        <p:spPr>
          <a:xfrm>
            <a:off x="5867400" y="5257800"/>
            <a:ext cx="457200" cy="381000"/>
          </a:xfrm>
          <a:prstGeom prst="sun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cxnSp>
        <p:nvCxnSpPr>
          <p:cNvPr id="33" name="Прямая соединительная линия 32"/>
          <p:cNvCxnSpPr/>
          <p:nvPr/>
        </p:nvCxnSpPr>
        <p:spPr>
          <a:xfrm>
            <a:off x="381000" y="533400"/>
            <a:ext cx="1295400" cy="121920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37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8" fill="hold">
                      <p:stCondLst>
                        <p:cond delay="0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42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3" fill="hold">
                      <p:stCondLst>
                        <p:cond delay="0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  <p:seq concurrent="1" nextAc="seek">
              <p:cTn id="47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8" fill="hold">
                      <p:stCondLst>
                        <p:cond delay="0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52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3" fill="hold">
                      <p:stCondLst>
                        <p:cond delay="0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57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8" fill="hold">
                      <p:stCondLst>
                        <p:cond delay="0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62" restart="whenNotActive" fill="hold" evtFilter="cancelBubble" nodeType="interactiveSeq">
                <p:stCondLst>
                  <p:cond evt="onClick" delay="0">
                    <p:tgtEl>
                      <p:spTgt spid="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3" fill="hold">
                      <p:stCondLst>
                        <p:cond delay="0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"/>
                  </p:tgtEl>
                </p:cond>
              </p:nextCondLst>
            </p:seq>
            <p:seq concurrent="1" nextAc="seek">
              <p:cTn id="67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8" fill="hold">
                      <p:stCondLst>
                        <p:cond delay="0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72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3" fill="hold">
                      <p:stCondLst>
                        <p:cond delay="0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77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8" fill="hold">
                      <p:stCondLst>
                        <p:cond delay="0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82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3" fill="hold">
                      <p:stCondLst>
                        <p:cond delay="0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  <p:seq concurrent="1" nextAc="seek">
              <p:cTn id="87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8" fill="hold">
                      <p:stCondLst>
                        <p:cond delay="0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92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3" fill="hold">
                      <p:stCondLst>
                        <p:cond delay="0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  <p:seq concurrent="1" nextAc="seek">
              <p:cTn id="97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8" fill="hold">
                      <p:stCondLst>
                        <p:cond delay="0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  <p:seq concurrent="1" nextAc="seek">
              <p:cTn id="102" restart="whenNotActive" fill="hold" evtFilter="cancelBubble" nodeType="interactiveSeq">
                <p:stCondLst>
                  <p:cond evt="onClick" delay="0">
                    <p:tgtEl>
                      <p:spTgt spid="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3" fill="hold">
                      <p:stCondLst>
                        <p:cond delay="0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"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457200"/>
            <a:ext cx="8458200" cy="1050925"/>
          </a:xfrm>
        </p:spPr>
        <p:txBody>
          <a:bodyPr rtlCol="0"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dirty="0" smtClean="0">
                <a:solidFill>
                  <a:schemeClr val="accent2">
                    <a:lumMod val="50000"/>
                  </a:schemeClr>
                </a:solidFill>
              </a:rPr>
              <a:t>Интернет поддержка:</a:t>
            </a:r>
            <a:endParaRPr lang="ru-RU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10243" name="Содержимое 2"/>
          <p:cNvSpPr>
            <a:spLocks noGrp="1"/>
          </p:cNvSpPr>
          <p:nvPr>
            <p:ph idx="1"/>
          </p:nvPr>
        </p:nvSpPr>
        <p:spPr>
          <a:xfrm>
            <a:off x="533400" y="1524000"/>
            <a:ext cx="8183563" cy="4343400"/>
          </a:xfrm>
        </p:spPr>
        <p:txBody>
          <a:bodyPr/>
          <a:lstStyle/>
          <a:p>
            <a:pPr eaLnBrk="1" hangingPunct="1">
              <a:buFont typeface="Wingdings 2" pitchFamily="18" charset="2"/>
              <a:buNone/>
              <a:defRPr/>
            </a:pPr>
            <a:r>
              <a:rPr lang="ru-RU" dirty="0" smtClean="0">
                <a:solidFill>
                  <a:schemeClr val="accent2">
                    <a:lumMod val="50000"/>
                  </a:schemeClr>
                </a:solidFill>
              </a:rPr>
              <a:t>Использованы репродукции с сайтов:</a:t>
            </a:r>
          </a:p>
          <a:p>
            <a:pPr eaLnBrk="1" hangingPunct="1">
              <a:defRPr/>
            </a:pPr>
            <a:r>
              <a:rPr lang="en-US" dirty="0" smtClean="0">
                <a:hlinkClick r:id="rId2"/>
              </a:rPr>
              <a:t>http://muzeinie-golovolomki.ru/galereja.php</a:t>
            </a:r>
            <a:endParaRPr lang="ru-RU" dirty="0" smtClean="0"/>
          </a:p>
          <a:p>
            <a:pPr eaLnBrk="1" hangingPunct="1">
              <a:defRPr/>
            </a:pPr>
            <a:r>
              <a:rPr lang="en-US" dirty="0" smtClean="0">
                <a:hlinkClick r:id="rId3"/>
              </a:rPr>
              <a:t>http://gallerix.ru/</a:t>
            </a:r>
            <a:endParaRPr lang="ru-RU" dirty="0" smtClean="0"/>
          </a:p>
          <a:p>
            <a:pPr eaLnBrk="1" hangingPunct="1">
              <a:defRPr/>
            </a:pPr>
            <a:endParaRPr lang="ru-RU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Аспект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1537</TotalTime>
  <Words>175</Words>
  <PresentationFormat>Экран (4:3)</PresentationFormat>
  <Paragraphs>41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Аспект</vt:lpstr>
      <vt:lpstr>Слайд 1</vt:lpstr>
      <vt:lpstr>Формы творческих заданий:</vt:lpstr>
      <vt:lpstr>Правила игры:</vt:lpstr>
      <vt:lpstr>Слайд 4</vt:lpstr>
      <vt:lpstr>Интернет поддержка: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Пейзаж</dc:title>
  <cp:lastModifiedBy>учитель</cp:lastModifiedBy>
  <cp:revision>179</cp:revision>
  <dcterms:modified xsi:type="dcterms:W3CDTF">2015-12-01T03:30:03Z</dcterms:modified>
</cp:coreProperties>
</file>