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DC30F-0B96-4692-B004-9ED3B744658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F3125-FD6D-4F53-AE95-B42009865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F30F-4C29-47F6-A672-EF999F5085E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5AC7-97D6-4E85-9F27-415433A4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EFFB-B303-4CAD-9DD2-7225733D233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6181-AC82-4AA3-B691-ABED82F25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BCA6-67CB-42FC-9569-1A8112ECF1E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92A8-6CC8-4894-94C0-0B8F2666E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B612B2-C106-420A-947C-5B0487D44FA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195F1F-C4D0-4887-B8B6-C0528E16B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EB6F-2F77-49A2-B77F-ADADF9E56F5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00C1-D6B2-42F9-946C-7481D524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EF9B-8FD8-4722-9896-556FF1A5AE3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3421-3D89-4297-8727-3FF35523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C62A-CA3E-412F-A777-CA58B79D873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F79B-144C-4A3C-8BD0-5C9D22F3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80D678-97B2-45AE-A875-745526D0BE6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B6BCF7-53C2-4C3E-A173-3490A3F0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C5D1-04F7-4516-916D-28C47778BDB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C123-F429-49DA-95DF-DB7C6636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F7ACF-8B2C-4723-92B5-D1D5B1916CD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726628-743F-4828-BA73-63EF5DBA9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11DF636-686E-431D-8290-954576775B8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189C1BB-831C-46A7-8115-E2A2C843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72" r:id="rId7"/>
    <p:sldLayoutId id="2147483767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304800" y="914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Портрет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Задание 3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МБОУ ДО «ДХТД «Гармония» города Калуги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27432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Из списка художников выбрать автора данной работы.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скульптора И. П. Витали. 1836-1837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Содержимое 4" descr="И. Левитан. Над вечным покоем. 189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67200" y="381000"/>
            <a:ext cx="3556000" cy="4454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Морозов. 1901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Содержимое 4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81400" y="877888"/>
            <a:ext cx="4840288" cy="4227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Ворожея со свечой. 1828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Содержимое 4" descr="DSC0893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97338" y="533400"/>
            <a:ext cx="3863975" cy="4876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писателя И. С. Тургенева. 1874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Содержимое 4" descr="Головин А. нескучный сад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95800" y="304800"/>
            <a:ext cx="3530600" cy="4625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7010400" y="5715000"/>
            <a:ext cx="1828800" cy="3810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переиграть </a:t>
            </a:r>
          </a:p>
        </p:txBody>
      </p:sp>
      <p:sp>
        <p:nvSpPr>
          <p:cNvPr id="14" name="Управляющая кнопка: далее 13">
            <a:hlinkClick r:id="rId6" action="ppaction://hlinkpres?slideindex=4&amp;slidetitle=Слайд 4" highlightClick="1"/>
          </p:cNvPr>
          <p:cNvSpPr/>
          <p:nvPr/>
        </p:nvSpPr>
        <p:spPr>
          <a:xfrm>
            <a:off x="7010400" y="6248400"/>
            <a:ext cx="1600200" cy="3048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41148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Незнакомка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Содержимое 4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05200" y="1116013"/>
            <a:ext cx="5213350" cy="3989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41148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9200"/>
            <a:ext cx="8534400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Портрет графини Юлии Павловны Самойловой, с приёмной дочерью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5" name="Содержимое 4" descr="Левитен И. Весна. Большая вода. 1897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343400" y="271463"/>
            <a:ext cx="3352800" cy="48021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800" y="41148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Ф. И. Шаляпина. 1911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Содержимое 4" descr="Васильев Ф.А. Оттепел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05200" y="1143000"/>
            <a:ext cx="5183188" cy="412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2743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800" y="36576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41148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986338"/>
            <a:ext cx="8382000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Девочка в маковом венке с гвоздикой в руке. 1819.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Содержимое 4" descr="Куинджи А.И. Вечер на Украине. 1878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86200" y="685800"/>
            <a:ext cx="4248150" cy="4216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183563" cy="1050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писателя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Л. Н. Толстого. 1887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Содержимое 4" descr="Головин А.Осень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00600" y="457200"/>
            <a:ext cx="3276600" cy="4670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Портрет артистки Татьяны Спиридоновны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Содержимое 4" descr="Васильев Ф.А. Рассвет. 1873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8200" y="231775"/>
            <a:ext cx="2497138" cy="4824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Девочка с персиками (Портрет В. С. Мамонтовой). 1887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Содержимое 4" descr="DSC0893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86200" y="533400"/>
            <a:ext cx="3944938" cy="4343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Автопортрет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Содержимое 4" descr="На севере диком... 1891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91000" y="609600"/>
            <a:ext cx="3810000" cy="4594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Брюллов К.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Крамской 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Кипренский О.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Коровин 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Репин 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4114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Calibri" pitchFamily="34" charset="0"/>
              </a:rPr>
              <a:t>Серов В.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</TotalTime>
  <Words>350</Words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Незнакомка</vt:lpstr>
      <vt:lpstr>Портрет графини Юлии Павловны Самойловой, с приёмной дочерью</vt:lpstr>
      <vt:lpstr>Портрет Ф. И. Шаляпина. 1911</vt:lpstr>
      <vt:lpstr>Девочка в маковом венке с гвоздикой в руке. 1819.</vt:lpstr>
      <vt:lpstr>Портрет писателя  Л. Н. Толстого. 1887</vt:lpstr>
      <vt:lpstr>Портрет артистки Татьяны Спиридоновны</vt:lpstr>
      <vt:lpstr>Девочка с персиками (Портрет В. С. Мамонтовой). 1887</vt:lpstr>
      <vt:lpstr>Автопортрет </vt:lpstr>
      <vt:lpstr>Портрет скульптора И. П. Витали. 1836-1837</vt:lpstr>
      <vt:lpstr>Мика Морозов. 1901</vt:lpstr>
      <vt:lpstr>Ворожея со свечой. 1828</vt:lpstr>
      <vt:lpstr>Портрет писателя И. С. Тургенева. 1874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30</cp:revision>
  <dcterms:modified xsi:type="dcterms:W3CDTF">2015-12-10T15:47:02Z</dcterms:modified>
</cp:coreProperties>
</file>