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7559675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56" y="-10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D20555D-110E-4EBD-8F1B-E25F93DF14FB}" type="slidenum">
              <a:t>‹#›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09607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601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9318" y="0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9318" y="10157402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E6F13E52-AB86-43C6-B818-E6EDB19DF2B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394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SzPct val="45000"/>
      <a:buFont typeface="StarSymbol"/>
      <a:buChar char="●"/>
      <a:tabLst/>
      <a:defRPr lang="ru-RU" sz="2000" b="0" i="0" u="none" strike="noStrike" kern="1200" cap="none" spc="0" baseline="0">
        <a:solidFill>
          <a:srgbClr val="000000"/>
        </a:solidFill>
        <a:uFillTx/>
        <a:latin typeface="DejaVu Sans" pitchFamily="18"/>
        <a:ea typeface="DejaVu Sans" pitchFamily="2"/>
        <a:cs typeface="DejaVu San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93E7AE-9045-47AB-A9C3-FD64E572C4A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0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819E33-9B50-45CA-AA5A-FE7EE00FC93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756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CF2E49-E7F1-456E-8EE3-BEC941F3067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728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679A71-77CA-459A-A95C-8179E2131DE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60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0DE4C6-6FF6-4A8D-B4C0-35B0FE5F702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119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2CFC97-BEE6-4E96-9E92-EDF9F1788DF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75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A861AA-6D78-47DD-A6B0-3C2C324E8C2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226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70F71-BB8D-4EB5-8EE2-4921381E5F6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760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677AC8-26D0-4FDD-8375-319F1070BB9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811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EDB468-7D89-4423-8AA2-DF985AF9929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211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998F8-572D-4EE5-8E36-DEE4A197503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208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8" y="1769034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6996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4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556A57F6-3334-4C8C-AB85-87EA2B70B15F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ru-RU" sz="4400" b="0" i="0" u="none" strike="noStrike" kern="1200" cap="none" spc="0" baseline="0">
          <a:solidFill>
            <a:srgbClr val="000000"/>
          </a:solidFill>
          <a:uFillTx/>
          <a:latin typeface="DejaVu Sans" pitchFamily="18"/>
          <a:ea typeface="DejaVu Sans" pitchFamily="2"/>
          <a:cs typeface="DejaVu Sans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ru-RU" sz="3200" b="0" i="0" u="none" strike="noStrike" kern="1200" cap="none" spc="0" baseline="0">
          <a:solidFill>
            <a:srgbClr val="000000"/>
          </a:solidFill>
          <a:uFillTx/>
          <a:latin typeface="DejaVu Sans" pitchFamily="18"/>
          <a:ea typeface="DejaVu Sans" pitchFamily="2"/>
          <a:cs typeface="DejaVu Sans" pitchFamily="2"/>
        </a:defRPr>
      </a:lvl1pPr>
      <a:lvl2pPr marL="863998" marR="0" lvl="1" indent="-287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75000"/>
        <a:buFont typeface="StarSymbol"/>
        <a:buChar char="–"/>
        <a:tabLst/>
        <a:defRPr lang="ru-RU" sz="2800" b="0" i="0" u="none" strike="noStrike" kern="1200" cap="none" spc="0" baseline="0">
          <a:solidFill>
            <a:srgbClr val="000000"/>
          </a:solidFill>
          <a:uFillTx/>
          <a:latin typeface="DejaVu Sans" pitchFamily="18"/>
          <a:ea typeface="DejaVu Sans" pitchFamily="2"/>
          <a:cs typeface="DejaVu Sans" pitchFamily="2"/>
        </a:defRPr>
      </a:lvl2pPr>
      <a:lvl3pPr marL="1295997" marR="0" lvl="2" indent="-215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45000"/>
        <a:buFont typeface="StarSymbol"/>
        <a:buChar char="●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DejaVu Sans" pitchFamily="18"/>
          <a:ea typeface="DejaVu Sans" pitchFamily="2"/>
          <a:cs typeface="DejaVu Sans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75000"/>
        <a:buFont typeface="StarSymbol"/>
        <a:buChar char="–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DejaVu Sans" pitchFamily="18"/>
          <a:ea typeface="DejaVu Sans" pitchFamily="2"/>
          <a:cs typeface="DejaVu Sans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45000"/>
        <a:buFont typeface="StarSymbol"/>
        <a:buChar char="●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DejaVu Sans" pitchFamily="18"/>
          <a:ea typeface="DejaVu Sans" pitchFamily="2"/>
          <a:cs typeface="DejaVu Sans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&#1087;&#1088;&#1080;&#1083;&#1086;&#1078;&#1077;&#1085;&#1080;&#1077;%202.doc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9996" y="4679999"/>
            <a:ext cx="8100002" cy="35568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1" i="0" u="none" strike="noStrike" kern="1200" cap="none" spc="0" baseline="0">
                <a:solidFill>
                  <a:srgbClr val="0066CC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Выполнили: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9996" y="5759997"/>
            <a:ext cx="356" cy="44532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Полилиния 3"/>
          <p:cNvSpPr/>
          <p:nvPr/>
        </p:nvSpPr>
        <p:spPr>
          <a:xfrm>
            <a:off x="0" y="3240002"/>
            <a:ext cx="3960001" cy="360000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4"/>
              <a:gd name="f8" fmla="val 4340"/>
              <a:gd name="f9" fmla="val 9722"/>
              <a:gd name="f10" fmla="val 1887"/>
              <a:gd name="f11" fmla="val 8548"/>
              <a:gd name="f12" fmla="val 6383"/>
              <a:gd name="f13" fmla="val 4503"/>
              <a:gd name="f14" fmla="val 3626"/>
              <a:gd name="f15" fmla="val 5373"/>
              <a:gd name="f16" fmla="val 7816"/>
              <a:gd name="f17" fmla="val 1174"/>
              <a:gd name="f18" fmla="val 8270"/>
              <a:gd name="f19" fmla="val 3934"/>
              <a:gd name="f20" fmla="val 11592"/>
              <a:gd name="f21" fmla="val 12875"/>
              <a:gd name="f22" fmla="val 3329"/>
              <a:gd name="f23" fmla="val 15372"/>
              <a:gd name="f24" fmla="val 1283"/>
              <a:gd name="f25" fmla="val 17824"/>
              <a:gd name="f26" fmla="val 4804"/>
              <a:gd name="f27" fmla="val 18239"/>
              <a:gd name="f28" fmla="val 4918"/>
              <a:gd name="f29" fmla="val 7525"/>
              <a:gd name="f30" fmla="val 18125"/>
              <a:gd name="f31" fmla="val 8698"/>
              <a:gd name="f32" fmla="val 19712"/>
              <a:gd name="f33" fmla="val 9871"/>
              <a:gd name="f34" fmla="val 17371"/>
              <a:gd name="f35" fmla="val 11614"/>
              <a:gd name="f36" fmla="val 18844"/>
              <a:gd name="f37" fmla="val 12178"/>
              <a:gd name="f38" fmla="val 15937"/>
              <a:gd name="f39" fmla="val 14943"/>
              <a:gd name="f40" fmla="val 14640"/>
              <a:gd name="f41" fmla="val 14348"/>
              <a:gd name="f42" fmla="val 18878"/>
              <a:gd name="f43" fmla="val 15632"/>
              <a:gd name="f44" fmla="val 16382"/>
              <a:gd name="f45" fmla="val 12311"/>
              <a:gd name="f46" fmla="val 18270"/>
              <a:gd name="f47" fmla="val 11292"/>
              <a:gd name="f48" fmla="val 16986"/>
              <a:gd name="f49" fmla="val 9404"/>
              <a:gd name="f50" fmla="val 6646"/>
              <a:gd name="f51" fmla="val 6533"/>
              <a:gd name="f52" fmla="val 18005"/>
              <a:gd name="f53" fmla="val 3172"/>
              <a:gd name="f54" fmla="val 14524"/>
              <a:gd name="f55" fmla="val 5778"/>
              <a:gd name="f56" fmla="val 14789"/>
              <a:gd name="f57" fmla="+- 0 0 0"/>
              <a:gd name="f58" fmla="*/ f3 1 21600"/>
              <a:gd name="f59" fmla="*/ f4 1 21600"/>
              <a:gd name="f60" fmla="val f5"/>
              <a:gd name="f61" fmla="val f6"/>
              <a:gd name="f62" fmla="*/ f57 f0 1"/>
              <a:gd name="f63" fmla="+- f61 0 f60"/>
              <a:gd name="f64" fmla="*/ f62 1 f2"/>
              <a:gd name="f65" fmla="*/ f63 1 21600"/>
              <a:gd name="f66" fmla="+- f64 0 f1"/>
              <a:gd name="f67" fmla="*/ 5400 f65 1"/>
              <a:gd name="f68" fmla="*/ 14160 f65 1"/>
              <a:gd name="f69" fmla="*/ 15290 f65 1"/>
              <a:gd name="f70" fmla="*/ 6570 f65 1"/>
              <a:gd name="f71" fmla="*/ 9722 f65 1"/>
              <a:gd name="f72" fmla="*/ 1887 f65 1"/>
              <a:gd name="f73" fmla="*/ 0 f65 1"/>
              <a:gd name="f74" fmla="*/ 12875 f65 1"/>
              <a:gd name="f75" fmla="*/ 11614 f65 1"/>
              <a:gd name="f76" fmla="*/ 18844 f65 1"/>
              <a:gd name="f77" fmla="*/ 21600 f65 1"/>
              <a:gd name="f78" fmla="*/ 6646 f65 1"/>
              <a:gd name="f79" fmla="*/ f71 1 f65"/>
              <a:gd name="f80" fmla="*/ f72 1 f65"/>
              <a:gd name="f81" fmla="*/ f73 1 f65"/>
              <a:gd name="f82" fmla="*/ f74 1 f65"/>
              <a:gd name="f83" fmla="*/ f75 1 f65"/>
              <a:gd name="f84" fmla="*/ f76 1 f65"/>
              <a:gd name="f85" fmla="*/ f77 1 f65"/>
              <a:gd name="f86" fmla="*/ f78 1 f65"/>
              <a:gd name="f87" fmla="*/ f67 1 f65"/>
              <a:gd name="f88" fmla="*/ f68 1 f65"/>
              <a:gd name="f89" fmla="*/ f70 1 f65"/>
              <a:gd name="f90" fmla="*/ f69 1 f65"/>
              <a:gd name="f91" fmla="*/ f87 f58 1"/>
              <a:gd name="f92" fmla="*/ f88 f58 1"/>
              <a:gd name="f93" fmla="*/ f90 f59 1"/>
              <a:gd name="f94" fmla="*/ f89 f59 1"/>
              <a:gd name="f95" fmla="*/ f79 f58 1"/>
              <a:gd name="f96" fmla="*/ f80 f59 1"/>
              <a:gd name="f97" fmla="*/ f81 f58 1"/>
              <a:gd name="f98" fmla="*/ f82 f59 1"/>
              <a:gd name="f99" fmla="*/ f83 f58 1"/>
              <a:gd name="f100" fmla="*/ f84 f59 1"/>
              <a:gd name="f101" fmla="*/ f85 f58 1"/>
              <a:gd name="f102" fmla="*/ f86 f5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6">
                <a:pos x="f95" y="f96"/>
              </a:cxn>
              <a:cxn ang="f66">
                <a:pos x="f97" y="f98"/>
              </a:cxn>
              <a:cxn ang="f66">
                <a:pos x="f99" y="f100"/>
              </a:cxn>
              <a:cxn ang="f66">
                <a:pos x="f101" y="f102"/>
              </a:cxn>
            </a:cxnLst>
            <a:rect l="f91" t="f94" r="f92" b="f93"/>
            <a:pathLst>
              <a:path w="21600" h="21600">
                <a:moveTo>
                  <a:pt x="f7" y="f8"/>
                </a:move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5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6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34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6" y="f50"/>
                </a:lnTo>
                <a:lnTo>
                  <a:pt x="f44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"/>
                </a:lnTo>
                <a:lnTo>
                  <a:pt x="f7" y="f8"/>
                </a:lnTo>
                <a:close/>
              </a:path>
            </a:pathLst>
          </a:custGeom>
          <a:blipFill>
            <a:blip r:embed="rId3">
              <a:alphaModFix/>
            </a:blip>
            <a:stretch>
              <a:fillRect/>
            </a:stretch>
          </a:blipFill>
          <a:ln w="0">
            <a:solidFill>
              <a:srgbClr val="000000"/>
            </a:solidFill>
            <a:prstDash val="solid"/>
          </a:ln>
          <a:effectLst>
            <a:outerShdw dist="152734" dir="2700000" algn="tl">
              <a:srgbClr val="C0C0C0"/>
            </a:outerShdw>
          </a:effectLst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 idx="4294967295"/>
          </p:nvPr>
        </p:nvSpPr>
        <p:spPr>
          <a:xfrm>
            <a:off x="468355" y="696242"/>
            <a:ext cx="9071643" cy="1262155"/>
          </a:xfrm>
        </p:spPr>
        <p:txBody>
          <a:bodyPr/>
          <a:lstStyle/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Структура управления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0003" y="3060003"/>
            <a:ext cx="6839995" cy="415082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200" b="0" i="0" u="none" strike="noStrike" kern="1200" cap="none" spc="0" baseline="0">
                <a:solidFill>
                  <a:srgbClr val="280099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МКОУ СОШ с.Владимиро-Александровское</a:t>
            </a:r>
          </a:p>
        </p:txBody>
      </p:sp>
      <p:sp>
        <p:nvSpPr>
          <p:cNvPr id="7" name="Полилиния 6">
            <a:hlinkClick r:id="rId4" action="ppaction://hlinkfile"/>
          </p:cNvPr>
          <p:cNvSpPr/>
          <p:nvPr/>
        </p:nvSpPr>
        <p:spPr>
          <a:xfrm>
            <a:off x="9359999" y="6659995"/>
            <a:ext cx="359999" cy="35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val f4"/>
              <a:gd name="f10" fmla="val f5"/>
              <a:gd name="f11" fmla="pin 0 f0 21600"/>
              <a:gd name="f12" fmla="pin 0 f1 10800"/>
              <a:gd name="f13" fmla="+- f10 0 f9"/>
              <a:gd name="f14" fmla="val f11"/>
              <a:gd name="f15" fmla="val f12"/>
              <a:gd name="f16" fmla="*/ f11 f7 1"/>
              <a:gd name="f17" fmla="*/ f12 f8 1"/>
              <a:gd name="f18" fmla="*/ f13 1 21600"/>
              <a:gd name="f19" fmla="+- 21600 0 f15"/>
              <a:gd name="f20" fmla="+- 21600 0 f14"/>
              <a:gd name="f21" fmla="*/ f15 f8 1"/>
              <a:gd name="f22" fmla="*/ 0 f18 1"/>
              <a:gd name="f23" fmla="*/ f20 f15 1"/>
              <a:gd name="f24" fmla="*/ f19 f8 1"/>
              <a:gd name="f25" fmla="*/ f23 1 10800"/>
              <a:gd name="f26" fmla="*/ f22 1 f18"/>
              <a:gd name="f27" fmla="+- f14 f25 0"/>
              <a:gd name="f28" fmla="*/ f26 f7 1"/>
              <a:gd name="f29" fmla="*/ f27 f7 1"/>
            </a:gdLst>
            <a:ahLst>
              <a:ahXY gdRefX="f0" minX="f4" maxX="f5" gdRefY="f1" minY="f4" maxY="f6">
                <a:pos x="f16" y="f1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8" t="f21" r="f29" b="f24"/>
            <a:pathLst>
              <a:path w="21600" h="21600">
                <a:moveTo>
                  <a:pt x="f4" y="f15"/>
                </a:moveTo>
                <a:lnTo>
                  <a:pt x="f14" y="f15"/>
                </a:lnTo>
                <a:lnTo>
                  <a:pt x="f14" y="f4"/>
                </a:lnTo>
                <a:lnTo>
                  <a:pt x="f5" y="f6"/>
                </a:lnTo>
                <a:lnTo>
                  <a:pt x="f14" y="f5"/>
                </a:lnTo>
                <a:lnTo>
                  <a:pt x="f14" y="f19"/>
                </a:lnTo>
                <a:lnTo>
                  <a:pt x="f4" y="f19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68355" y="357475"/>
            <a:ext cx="9071643" cy="1262521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Структура управления</a:t>
            </a:r>
          </a:p>
        </p:txBody>
      </p:sp>
      <p:sp>
        <p:nvSpPr>
          <p:cNvPr id="3" name="Полилиния 2"/>
          <p:cNvSpPr/>
          <p:nvPr/>
        </p:nvSpPr>
        <p:spPr>
          <a:xfrm>
            <a:off x="3060003" y="1979996"/>
            <a:ext cx="4140000" cy="107999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83CA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Директор школы</a:t>
            </a:r>
          </a:p>
        </p:txBody>
      </p:sp>
      <p:sp>
        <p:nvSpPr>
          <p:cNvPr id="4" name="Прямая соединительная линия 3"/>
          <p:cNvSpPr/>
          <p:nvPr/>
        </p:nvSpPr>
        <p:spPr>
          <a:xfrm>
            <a:off x="1619996" y="3600001"/>
            <a:ext cx="6839995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Прямая соединительная линия 4"/>
          <p:cNvSpPr/>
          <p:nvPr/>
        </p:nvSpPr>
        <p:spPr>
          <a:xfrm>
            <a:off x="3960001" y="3600001"/>
            <a:ext cx="0" cy="71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Прямая соединительная линия 5"/>
          <p:cNvSpPr/>
          <p:nvPr/>
        </p:nvSpPr>
        <p:spPr>
          <a:xfrm>
            <a:off x="6479996" y="3600001"/>
            <a:ext cx="0" cy="71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Прямая соединительная линия 6"/>
          <p:cNvSpPr/>
          <p:nvPr/>
        </p:nvSpPr>
        <p:spPr>
          <a:xfrm>
            <a:off x="8460001" y="3600001"/>
            <a:ext cx="0" cy="71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Прямая соединительная линия 7"/>
          <p:cNvSpPr/>
          <p:nvPr/>
        </p:nvSpPr>
        <p:spPr>
          <a:xfrm>
            <a:off x="1619996" y="3600001"/>
            <a:ext cx="0" cy="71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9" name="Прямая соединительная линия 8"/>
          <p:cNvSpPr/>
          <p:nvPr/>
        </p:nvSpPr>
        <p:spPr>
          <a:xfrm>
            <a:off x="5039999" y="3060003"/>
            <a:ext cx="0" cy="53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10" name="Полилиния 9">
            <a:hlinkClick r:id="rId3" action="ppaction://hlinksldjump"/>
          </p:cNvPr>
          <p:cNvSpPr/>
          <p:nvPr/>
        </p:nvSpPr>
        <p:spPr>
          <a:xfrm>
            <a:off x="359999" y="4320000"/>
            <a:ext cx="2159995" cy="197999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директора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по учебно-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воспитательной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 работе</a:t>
            </a:r>
          </a:p>
        </p:txBody>
      </p:sp>
      <p:sp>
        <p:nvSpPr>
          <p:cNvPr id="11" name="Полилиния 10">
            <a:hlinkClick r:id="rId4" action="ppaction://hlinksldjump"/>
          </p:cNvPr>
          <p:cNvSpPr/>
          <p:nvPr/>
        </p:nvSpPr>
        <p:spPr>
          <a:xfrm>
            <a:off x="2880003" y="4320000"/>
            <a:ext cx="1979996" cy="197999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директора по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методической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работе</a:t>
            </a:r>
          </a:p>
        </p:txBody>
      </p:sp>
      <p:sp>
        <p:nvSpPr>
          <p:cNvPr id="12" name="Полилиния 11">
            <a:hlinkClick r:id="rId5" action="ppaction://hlinksldjump"/>
          </p:cNvPr>
          <p:cNvSpPr/>
          <p:nvPr/>
        </p:nvSpPr>
        <p:spPr>
          <a:xfrm>
            <a:off x="5219998" y="4320000"/>
            <a:ext cx="2159995" cy="197999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Директора по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воспитательной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работе</a:t>
            </a:r>
          </a:p>
        </p:txBody>
      </p:sp>
      <p:sp>
        <p:nvSpPr>
          <p:cNvPr id="13" name="Полилиния 12">
            <a:hlinkClick r:id="rId6" action="ppaction://hlinksldjump"/>
          </p:cNvPr>
          <p:cNvSpPr/>
          <p:nvPr/>
        </p:nvSpPr>
        <p:spPr>
          <a:xfrm>
            <a:off x="7837203" y="4320000"/>
            <a:ext cx="1979996" cy="197999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val f2"/>
              <a:gd name="f7" fmla="val f3"/>
              <a:gd name="f8" fmla="+- f7 0 f6"/>
              <a:gd name="f9" fmla="*/ f8 1 21600"/>
              <a:gd name="f10" fmla="*/ f6 1 f9"/>
              <a:gd name="f11" fmla="*/ f7 1 f9"/>
              <a:gd name="f12" fmla="*/ f10 f4 1"/>
              <a:gd name="f13" fmla="*/ f11 f4 1"/>
              <a:gd name="f14" fmla="*/ f11 f5 1"/>
              <a:gd name="f15" fmla="*/ f10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2" t="f15" r="f13" b="f14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Заместитель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директора по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хозяйственной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части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80080"/>
            <a:ext cx="9071643" cy="1305004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Заместитель директора </a:t>
            </a:r>
            <a:br>
              <a:rPr lang="ru-RU">
                <a:solidFill>
                  <a:srgbClr val="280099"/>
                </a:solidFill>
              </a:rPr>
            </a:br>
            <a:r>
              <a:rPr lang="ru-RU">
                <a:solidFill>
                  <a:srgbClr val="280099"/>
                </a:solidFill>
              </a:rPr>
              <a:t>по УВР</a:t>
            </a:r>
          </a:p>
        </p:txBody>
      </p:sp>
      <p:pic>
        <p:nvPicPr>
          <p:cNvPr id="3" name="Рисунок 2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619996" y="2700003"/>
            <a:ext cx="2590559" cy="2669398"/>
          </a:xfrm>
        </p:spPr>
      </p:pic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5113434" y="1940759"/>
            <a:ext cx="4426555" cy="4902482"/>
          </a:xfrm>
        </p:spPr>
        <p:txBody>
          <a:bodyPr/>
          <a:lstStyle/>
          <a:p>
            <a:pPr marL="0" lvl="0" indent="0"/>
            <a:r>
              <a:rPr lang="ru-RU" sz="2800"/>
              <a:t>Составляет расписание уроков в ОУ</a:t>
            </a:r>
          </a:p>
          <a:p>
            <a:pPr marL="0" lvl="0" indent="0"/>
            <a:r>
              <a:rPr lang="ru-RU" sz="2800"/>
              <a:t>Осуществляет внутри школьный контроль</a:t>
            </a:r>
          </a:p>
          <a:p>
            <a:pPr marL="0" lvl="0" indent="0"/>
            <a:r>
              <a:rPr lang="ru-RU" sz="2800"/>
              <a:t>Работает с документами по итоговой аттестации учащихся</a:t>
            </a:r>
          </a:p>
        </p:txBody>
      </p:sp>
      <p:sp>
        <p:nvSpPr>
          <p:cNvPr id="5" name="Полилиния 4">
            <a:hlinkClick r:id="rId4" action="ppaction://hlinksldjump"/>
          </p:cNvPr>
          <p:cNvSpPr/>
          <p:nvPr/>
        </p:nvSpPr>
        <p:spPr>
          <a:xfrm>
            <a:off x="359999" y="7020004"/>
            <a:ext cx="359999" cy="359999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val f4"/>
              <a:gd name="f10" fmla="val f5"/>
              <a:gd name="f11" fmla="pin 0 f0 21600"/>
              <a:gd name="f12" fmla="pin 0 f1 10800"/>
              <a:gd name="f13" fmla="+- f10 0 f9"/>
              <a:gd name="f14" fmla="val f11"/>
              <a:gd name="f15" fmla="val f12"/>
              <a:gd name="f16" fmla="*/ f11 f7 1"/>
              <a:gd name="f17" fmla="*/ f12 f8 1"/>
              <a:gd name="f18" fmla="*/ f13 1 21600"/>
              <a:gd name="f19" fmla="+- 21600 0 f15"/>
              <a:gd name="f20" fmla="*/ f14 f15 1"/>
              <a:gd name="f21" fmla="*/ f15 f8 1"/>
              <a:gd name="f22" fmla="*/ 21600 f18 1"/>
              <a:gd name="f23" fmla="*/ f20 1 10800"/>
              <a:gd name="f24" fmla="*/ f19 f8 1"/>
              <a:gd name="f25" fmla="+- f14 0 f23"/>
              <a:gd name="f26" fmla="*/ f22 1 f18"/>
              <a:gd name="f27" fmla="*/ f25 f7 1"/>
              <a:gd name="f28" fmla="*/ f26 f7 1"/>
            </a:gdLst>
            <a:ahLst>
              <a:ahXY gdRefX="f0" minX="f4" maxX="f5" gdRefY="f1" minY="f4" maxY="f6">
                <a:pos x="f16" y="f1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21" r="f28" b="f24"/>
            <a:pathLst>
              <a:path w="21600" h="21600">
                <a:moveTo>
                  <a:pt x="f5" y="f15"/>
                </a:moveTo>
                <a:lnTo>
                  <a:pt x="f14" y="f15"/>
                </a:lnTo>
                <a:lnTo>
                  <a:pt x="f14" y="f4"/>
                </a:lnTo>
                <a:lnTo>
                  <a:pt x="f4" y="f6"/>
                </a:lnTo>
                <a:lnTo>
                  <a:pt x="f14" y="f5"/>
                </a:lnTo>
                <a:lnTo>
                  <a:pt x="f14" y="f19"/>
                </a:lnTo>
                <a:lnTo>
                  <a:pt x="f5" y="f19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80080"/>
            <a:ext cx="9071643" cy="1305004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Заместитель директора по методической работе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793443" y="1979996"/>
            <a:ext cx="4426555" cy="4899236"/>
          </a:xfrm>
        </p:spPr>
        <p:txBody>
          <a:bodyPr/>
          <a:lstStyle/>
          <a:p>
            <a:pPr marL="0" lvl="0" indent="0"/>
            <a:r>
              <a:rPr lang="ru-RU" sz="2800"/>
              <a:t>Организует работу методического совета</a:t>
            </a:r>
          </a:p>
          <a:p>
            <a:pPr marL="0" lvl="0" indent="0"/>
            <a:r>
              <a:rPr lang="ru-RU" sz="2800"/>
              <a:t>Ведёт базу данных о педагогах школы</a:t>
            </a:r>
          </a:p>
          <a:p>
            <a:pPr marL="0" lvl="0" indent="0"/>
            <a:r>
              <a:rPr lang="ru-RU" sz="2800"/>
              <a:t>Следит за аттестацией педагогов</a:t>
            </a:r>
          </a:p>
        </p:txBody>
      </p:sp>
      <p:pic>
        <p:nvPicPr>
          <p:cNvPr id="4" name="Рисунок 3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081482" y="2700003"/>
            <a:ext cx="2918517" cy="2856960"/>
          </a:xfrm>
        </p:spPr>
      </p:pic>
      <p:sp>
        <p:nvSpPr>
          <p:cNvPr id="5" name="Полилиния 4">
            <a:hlinkClick r:id="rId4" action="ppaction://hlinksldjump"/>
          </p:cNvPr>
          <p:cNvSpPr/>
          <p:nvPr/>
        </p:nvSpPr>
        <p:spPr>
          <a:xfrm>
            <a:off x="539998" y="6659995"/>
            <a:ext cx="359999" cy="359999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val f4"/>
              <a:gd name="f10" fmla="val f5"/>
              <a:gd name="f11" fmla="pin 0 f0 21600"/>
              <a:gd name="f12" fmla="pin 0 f1 10800"/>
              <a:gd name="f13" fmla="+- f10 0 f9"/>
              <a:gd name="f14" fmla="val f11"/>
              <a:gd name="f15" fmla="val f12"/>
              <a:gd name="f16" fmla="*/ f11 f7 1"/>
              <a:gd name="f17" fmla="*/ f12 f8 1"/>
              <a:gd name="f18" fmla="*/ f13 1 21600"/>
              <a:gd name="f19" fmla="+- 21600 0 f15"/>
              <a:gd name="f20" fmla="*/ f14 f15 1"/>
              <a:gd name="f21" fmla="*/ f15 f8 1"/>
              <a:gd name="f22" fmla="*/ 21600 f18 1"/>
              <a:gd name="f23" fmla="*/ f20 1 10800"/>
              <a:gd name="f24" fmla="*/ f19 f8 1"/>
              <a:gd name="f25" fmla="+- f14 0 f23"/>
              <a:gd name="f26" fmla="*/ f22 1 f18"/>
              <a:gd name="f27" fmla="*/ f25 f7 1"/>
              <a:gd name="f28" fmla="*/ f26 f7 1"/>
            </a:gdLst>
            <a:ahLst>
              <a:ahXY gdRefX="f0" minX="f4" maxX="f5" gdRefY="f1" minY="f4" maxY="f6">
                <a:pos x="f16" y="f1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21" r="f28" b="f24"/>
            <a:pathLst>
              <a:path w="21600" h="21600">
                <a:moveTo>
                  <a:pt x="f5" y="f15"/>
                </a:moveTo>
                <a:lnTo>
                  <a:pt x="f14" y="f15"/>
                </a:lnTo>
                <a:lnTo>
                  <a:pt x="f14" y="f4"/>
                </a:lnTo>
                <a:lnTo>
                  <a:pt x="f4" y="f6"/>
                </a:lnTo>
                <a:lnTo>
                  <a:pt x="f14" y="f5"/>
                </a:lnTo>
                <a:lnTo>
                  <a:pt x="f14" y="f19"/>
                </a:lnTo>
                <a:lnTo>
                  <a:pt x="f5" y="f19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80080"/>
            <a:ext cx="9071643" cy="1305004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ru-RU">
                <a:solidFill>
                  <a:srgbClr val="280099"/>
                </a:solidFill>
              </a:rPr>
              <a:t>Заместитель директора по воспитательной работе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68355" y="1940036"/>
            <a:ext cx="9071643" cy="3205081"/>
          </a:xfrm>
        </p:spPr>
        <p:txBody>
          <a:bodyPr>
            <a:spAutoFit/>
          </a:bodyPr>
          <a:lstStyle/>
          <a:p>
            <a:pPr marL="0" lvl="0" indent="0"/>
            <a:r>
              <a:rPr lang="ru-RU"/>
              <a:t>Организует и проводит внутри школьные и классные мероприятия в школе</a:t>
            </a:r>
          </a:p>
          <a:p>
            <a:pPr marL="0" lvl="0" indent="0"/>
            <a:r>
              <a:rPr lang="ru-RU"/>
              <a:t>Следит за графиками дежурств в школе</a:t>
            </a:r>
          </a:p>
          <a:p>
            <a:pPr marL="0" lvl="0" indent="0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719998" y="4500000"/>
            <a:ext cx="8460001" cy="2700003"/>
          </a:xfrm>
          <a:custGeom>
            <a:avLst>
              <a:gd name="f8" fmla="val 27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val 2700"/>
              <a:gd name="f9" fmla="abs f4"/>
              <a:gd name="f10" fmla="abs f5"/>
              <a:gd name="f11" fmla="abs f6"/>
              <a:gd name="f12" fmla="val f8"/>
              <a:gd name="f13" fmla="+- 0 0 f2"/>
              <a:gd name="f14" fmla="?: f9 f4 1"/>
              <a:gd name="f15" fmla="?: f10 f5 1"/>
              <a:gd name="f16" fmla="?: f11 f6 1"/>
              <a:gd name="f17" fmla="*/ f12 1 2"/>
              <a:gd name="f18" fmla="*/ f12 2 1"/>
              <a:gd name="f19" fmla="*/ f14 1 21600"/>
              <a:gd name="f20" fmla="*/ f15 1 21600"/>
              <a:gd name="f21" fmla="*/ 21600 f14 1"/>
              <a:gd name="f22" fmla="*/ 21600 f15 1"/>
              <a:gd name="f23" fmla="+- f12 f17 0"/>
              <a:gd name="f24" fmla="*/ f17 1 2"/>
              <a:gd name="f25" fmla="+- f17 0 f7"/>
              <a:gd name="f26" fmla="+- f7 0 f17"/>
              <a:gd name="f27" fmla="+- f17 0 f12"/>
              <a:gd name="f28" fmla="+- f12 0 f17"/>
              <a:gd name="f29" fmla="min f20 f19"/>
              <a:gd name="f30" fmla="*/ f21 1 f16"/>
              <a:gd name="f31" fmla="*/ f22 1 f16"/>
              <a:gd name="f32" fmla="+- f12 f24 0"/>
              <a:gd name="f33" fmla="+- f17 f24 0"/>
              <a:gd name="f34" fmla="+- f12 0 f23"/>
              <a:gd name="f35" fmla="+- f18 0 f23"/>
              <a:gd name="f36" fmla="+- f23 0 f18"/>
              <a:gd name="f37" fmla="abs f25"/>
              <a:gd name="f38" fmla="?: f25 f13 f2"/>
              <a:gd name="f39" fmla="?: f25 f2 f13"/>
              <a:gd name="f40" fmla="abs f26"/>
              <a:gd name="f41" fmla="?: f26 0 f1"/>
              <a:gd name="f42" fmla="?: f26 f1 0"/>
              <a:gd name="f43" fmla="abs f27"/>
              <a:gd name="f44" fmla="?: f27 f13 f2"/>
              <a:gd name="f45" fmla="?: f27 f2 f13"/>
              <a:gd name="f46" fmla="?: f26 f13 f2"/>
              <a:gd name="f47" fmla="?: f26 f2 f13"/>
              <a:gd name="f48" fmla="?: f26 f3 f2"/>
              <a:gd name="f49" fmla="?: f26 f2 f3"/>
              <a:gd name="f50" fmla="abs f28"/>
              <a:gd name="f51" fmla="?: f28 0 f1"/>
              <a:gd name="f52" fmla="?: f28 f1 0"/>
              <a:gd name="f53" fmla="val f30"/>
              <a:gd name="f54" fmla="val f31"/>
              <a:gd name="f55" fmla="abs f34"/>
              <a:gd name="f56" fmla="?: f34 0 f1"/>
              <a:gd name="f57" fmla="?: f34 f1 0"/>
              <a:gd name="f58" fmla="+- f33 0 f17"/>
              <a:gd name="f59" fmla="+- f32 0 f23"/>
              <a:gd name="f60" fmla="+- f12 0 f33"/>
              <a:gd name="f61" fmla="+- f23 0 f32"/>
              <a:gd name="f62" fmla="abs f35"/>
              <a:gd name="f63" fmla="?: f35 0 f1"/>
              <a:gd name="f64" fmla="?: f35 f1 0"/>
              <a:gd name="f65" fmla="+- f17 0 f33"/>
              <a:gd name="f66" fmla="abs f36"/>
              <a:gd name="f67" fmla="?: f34 f38 f39"/>
              <a:gd name="f68" fmla="?: f26 f49 f48"/>
              <a:gd name="f69" fmla="?: f26 f48 f49"/>
              <a:gd name="f70" fmla="?: f35 f44 f45"/>
              <a:gd name="f71" fmla="?: f36 f47 f46"/>
              <a:gd name="f72" fmla="*/ f12 f29 1"/>
              <a:gd name="f73" fmla="*/ f7 f29 1"/>
              <a:gd name="f74" fmla="*/ f23 f29 1"/>
              <a:gd name="f75" fmla="*/ f37 f29 1"/>
              <a:gd name="f76" fmla="*/ f17 f29 1"/>
              <a:gd name="f77" fmla="*/ f40 f29 1"/>
              <a:gd name="f78" fmla="*/ f43 f29 1"/>
              <a:gd name="f79" fmla="*/ f50 f29 1"/>
              <a:gd name="f80" fmla="*/ f18 f29 1"/>
              <a:gd name="f81" fmla="+- f53 0 f17"/>
              <a:gd name="f82" fmla="+- f53 0 f12"/>
              <a:gd name="f83" fmla="+- f54 0 f17"/>
              <a:gd name="f84" fmla="+- f54 0 f12"/>
              <a:gd name="f85" fmla="+- f54 0 f23"/>
              <a:gd name="f86" fmla="?: f25 f57 f56"/>
              <a:gd name="f87" fmla="?: f25 f56 f57"/>
              <a:gd name="f88" fmla="abs f58"/>
              <a:gd name="f89" fmla="abs f59"/>
              <a:gd name="f90" fmla="?: f58 f13 f2"/>
              <a:gd name="f91" fmla="?: f58 f2 f13"/>
              <a:gd name="f92" fmla="?: f59 0 f1"/>
              <a:gd name="f93" fmla="?: f59 f1 0"/>
              <a:gd name="f94" fmla="abs f60"/>
              <a:gd name="f95" fmla="abs f61"/>
              <a:gd name="f96" fmla="?: f60 f13 f2"/>
              <a:gd name="f97" fmla="?: f60 f2 f13"/>
              <a:gd name="f98" fmla="?: f60 f3 f2"/>
              <a:gd name="f99" fmla="?: f60 f2 f3"/>
              <a:gd name="f100" fmla="?: f27 f64 f63"/>
              <a:gd name="f101" fmla="?: f27 f63 f64"/>
              <a:gd name="f102" fmla="?: f58 0 f1"/>
              <a:gd name="f103" fmla="?: f58 f1 0"/>
              <a:gd name="f104" fmla="abs f65"/>
              <a:gd name="f105" fmla="?: f36 f69 f68"/>
              <a:gd name="f106" fmla="*/ f55 f29 1"/>
              <a:gd name="f107" fmla="*/ f53 f29 1"/>
              <a:gd name="f108" fmla="*/ f62 f29 1"/>
              <a:gd name="f109" fmla="*/ f66 f29 1"/>
              <a:gd name="f110" fmla="+- f81 0 f82"/>
              <a:gd name="f111" fmla="+- f53 0 f81"/>
              <a:gd name="f112" fmla="+- f81 0 f53"/>
              <a:gd name="f113" fmla="+- f84 0 f85"/>
              <a:gd name="f114" fmla="+- f54 0 f83"/>
              <a:gd name="f115" fmla="+- f83 0 f54"/>
              <a:gd name="f116" fmla="+- f82 0 f81"/>
              <a:gd name="f117" fmla="+- f82 0 f82"/>
              <a:gd name="f118" fmla="?: f34 f86 f87"/>
              <a:gd name="f119" fmla="?: f58 f93 f92"/>
              <a:gd name="f120" fmla="?: f58 f92 f93"/>
              <a:gd name="f121" fmla="?: f59 f90 f91"/>
              <a:gd name="f122" fmla="?: f60 f99 f98"/>
              <a:gd name="f123" fmla="?: f60 f98 f99"/>
              <a:gd name="f124" fmla="?: f61 f97 f96"/>
              <a:gd name="f125" fmla="?: f35 f100 f101"/>
              <a:gd name="f126" fmla="*/ f82 f29 1"/>
              <a:gd name="f127" fmla="*/ f84 f29 1"/>
              <a:gd name="f128" fmla="*/ f85 f29 1"/>
              <a:gd name="f129" fmla="*/ f83 f29 1"/>
              <a:gd name="f130" fmla="*/ f88 f29 1"/>
              <a:gd name="f131" fmla="*/ f89 f29 1"/>
              <a:gd name="f132" fmla="*/ f94 f29 1"/>
              <a:gd name="f133" fmla="*/ f95 f29 1"/>
              <a:gd name="f134" fmla="*/ f81 f29 1"/>
              <a:gd name="f135" fmla="*/ f104 f29 1"/>
              <a:gd name="f136" fmla="abs f110"/>
              <a:gd name="f137" fmla="?: f110 f13 f2"/>
              <a:gd name="f138" fmla="?: f110 f2 f13"/>
              <a:gd name="f139" fmla="?: f110 f42 f41"/>
              <a:gd name="f140" fmla="?: f110 f41 f42"/>
              <a:gd name="f141" fmla="abs f111"/>
              <a:gd name="f142" fmla="?: f111 f13 f2"/>
              <a:gd name="f143" fmla="?: f111 f2 f13"/>
              <a:gd name="f144" fmla="?: f111 f3 f2"/>
              <a:gd name="f145" fmla="?: f111 f2 f3"/>
              <a:gd name="f146" fmla="abs f112"/>
              <a:gd name="f147" fmla="abs f113"/>
              <a:gd name="f148" fmla="?: f112 f13 f2"/>
              <a:gd name="f149" fmla="?: f112 f2 f13"/>
              <a:gd name="f150" fmla="?: f113 0 f1"/>
              <a:gd name="f151" fmla="?: f113 f1 0"/>
              <a:gd name="f152" fmla="abs f114"/>
              <a:gd name="f153" fmla="?: f114 0 f1"/>
              <a:gd name="f154" fmla="?: f114 f1 0"/>
              <a:gd name="f155" fmla="?: f114 f44 f45"/>
              <a:gd name="f156" fmla="abs f115"/>
              <a:gd name="f157" fmla="?: f115 f47 f46"/>
              <a:gd name="f158" fmla="abs f116"/>
              <a:gd name="f159" fmla="?: f116 f13 f2"/>
              <a:gd name="f160" fmla="?: f116 f2 f13"/>
              <a:gd name="f161" fmla="abs f117"/>
              <a:gd name="f162" fmla="?: f117 f13 f2"/>
              <a:gd name="f163" fmla="?: f117 f2 f13"/>
              <a:gd name="f164" fmla="?: f117 f3 f2"/>
              <a:gd name="f165" fmla="?: f117 f2 f3"/>
              <a:gd name="f166" fmla="?: f112 f52 f51"/>
              <a:gd name="f167" fmla="?: f112 f51 f52"/>
              <a:gd name="f168" fmla="?: f115 f69 f68"/>
              <a:gd name="f169" fmla="?: f116 f103 f102"/>
              <a:gd name="f170" fmla="?: f116 f102 f103"/>
              <a:gd name="f171" fmla="?: f59 f119 f120"/>
              <a:gd name="f172" fmla="?: f61 f123 f122"/>
              <a:gd name="f173" fmla="?: f26 f139 f140"/>
              <a:gd name="f174" fmla="?: f26 f137 f138"/>
              <a:gd name="f175" fmla="?: f111 f145 f144"/>
              <a:gd name="f176" fmla="?: f111 f144 f145"/>
              <a:gd name="f177" fmla="?: f25 f143 f142"/>
              <a:gd name="f178" fmla="?: f112 f151 f150"/>
              <a:gd name="f179" fmla="?: f112 f150 f151"/>
              <a:gd name="f180" fmla="?: f113 f148 f149"/>
              <a:gd name="f181" fmla="?: f27 f154 f153"/>
              <a:gd name="f182" fmla="?: f27 f153 f154"/>
              <a:gd name="f183" fmla="?: f58 f159 f160"/>
              <a:gd name="f184" fmla="?: f117 f165 f164"/>
              <a:gd name="f185" fmla="?: f117 f164 f165"/>
              <a:gd name="f186" fmla="?: f65 f163 f162"/>
              <a:gd name="f187" fmla="?: f28 f166 f167"/>
              <a:gd name="f188" fmla="?: f28 f148 f149"/>
              <a:gd name="f189" fmla="?: f58 f169 f170"/>
              <a:gd name="f190" fmla="*/ f136 f29 1"/>
              <a:gd name="f191" fmla="*/ f141 f29 1"/>
              <a:gd name="f192" fmla="*/ f146 f29 1"/>
              <a:gd name="f193" fmla="*/ f147 f29 1"/>
              <a:gd name="f194" fmla="*/ f152 f29 1"/>
              <a:gd name="f195" fmla="*/ f156 f29 1"/>
              <a:gd name="f196" fmla="*/ f158 f29 1"/>
              <a:gd name="f197" fmla="*/ f161 f29 1"/>
              <a:gd name="f198" fmla="?: f25 f176 f175"/>
              <a:gd name="f199" fmla="?: f113 f178 f179"/>
              <a:gd name="f200" fmla="?: f114 f181 f182"/>
              <a:gd name="f201" fmla="?: f65 f185 f18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72" t="f72" r="f126" b="f127"/>
            <a:pathLst>
              <a:path>
                <a:moveTo>
                  <a:pt x="f73" y="f74"/>
                </a:moveTo>
                <a:arcTo wR="f75" hR="f106" stAng="f118" swAng="f67"/>
                <a:lnTo>
                  <a:pt x="f126" y="f72"/>
                </a:lnTo>
                <a:lnTo>
                  <a:pt x="f126" y="f76"/>
                </a:lnTo>
                <a:arcTo wR="f190" hR="f77" stAng="f173" swAng="f174"/>
                <a:arcTo wR="f191" hR="f75" stAng="f198" swAng="f177"/>
                <a:lnTo>
                  <a:pt x="f107" y="f128"/>
                </a:lnTo>
                <a:arcTo wR="f192" hR="f193" stAng="f199" swAng="f180"/>
                <a:lnTo>
                  <a:pt x="f72" y="f127"/>
                </a:lnTo>
                <a:lnTo>
                  <a:pt x="f72" y="f129"/>
                </a:lnTo>
                <a:arcTo wR="f78" hR="f194" stAng="f200" swAng="f155"/>
                <a:arcTo wR="f77" hR="f195" stAng="f168" swAng="f157"/>
                <a:close/>
              </a:path>
              <a:path>
                <a:moveTo>
                  <a:pt x="f76" y="f74"/>
                </a:moveTo>
                <a:arcTo wR="f130" hR="f131" stAng="f171" swAng="f121"/>
                <a:arcTo wR="f132" hR="f133" stAng="f172" swAng="f124"/>
                <a:arcTo wR="f78" hR="f108" stAng="f125" swAng="f70"/>
                <a:close/>
              </a:path>
              <a:path>
                <a:moveTo>
                  <a:pt x="f134" y="f76"/>
                </a:moveTo>
                <a:arcTo wR="f196" hR="f130" stAng="f189" swAng="f183"/>
                <a:arcTo wR="f197" hR="f135" stAng="f201" swAng="f186"/>
                <a:arcTo wR="f190" hR="f77" stAng="f173" swAng="f174"/>
                <a:arcTo wR="f191" hR="f75" stAng="f198" swAng="f177"/>
                <a:arcTo wR="f192" hR="f79" stAng="f187" swAng="f188"/>
                <a:close/>
              </a:path>
              <a:path>
                <a:moveTo>
                  <a:pt x="f76" y="f80"/>
                </a:moveTo>
                <a:arcTo wR="f77" hR="f109" stAng="f105" swAng="f71"/>
              </a:path>
              <a:path>
                <a:moveTo>
                  <a:pt x="f134" y="f72"/>
                </a:moveTo>
                <a:lnTo>
                  <a:pt x="f126" y="f72"/>
                </a:lnTo>
              </a:path>
              <a:path>
                <a:moveTo>
                  <a:pt x="f72" y="f74"/>
                </a:moveTo>
                <a:lnTo>
                  <a:pt x="f72" y="f129"/>
                </a:lnTo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1799996" y="5219998"/>
            <a:ext cx="1079997" cy="1079997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*/ 5419351 1 1725033"/>
              <a:gd name="f9" fmla="+- 0 0 10800"/>
              <a:gd name="f10" fmla="+- 10800 0 10800"/>
              <a:gd name="f11" fmla="val 2700"/>
              <a:gd name="f12" fmla="val 10125"/>
              <a:gd name="f13" fmla="val 10800"/>
              <a:gd name="f14" fmla="+- 0 0 360"/>
              <a:gd name="f15" fmla="val -2147483647"/>
              <a:gd name="f16" fmla="val 2147483647"/>
              <a:gd name="f17" fmla="+- 0 0 0"/>
              <a:gd name="f18" fmla="*/ f4 1 21600"/>
              <a:gd name="f19" fmla="*/ f5 1 21600"/>
              <a:gd name="f20" fmla="val f6"/>
              <a:gd name="f21" fmla="val f7"/>
              <a:gd name="f22" fmla="*/ f8 1 180"/>
              <a:gd name="f23" fmla="*/ 0 f8 1"/>
              <a:gd name="f24" fmla="*/ f6 f1 1"/>
              <a:gd name="f25" fmla="*/ f14 f1 1"/>
              <a:gd name="f26" fmla="pin 2700 f0 10125"/>
              <a:gd name="f27" fmla="*/ f17 f1 1"/>
              <a:gd name="f28" fmla="+- f21 0 f20"/>
              <a:gd name="f29" fmla="val f26"/>
              <a:gd name="f30" fmla="*/ 45 f22 1"/>
              <a:gd name="f31" fmla="*/ 90 f22 1"/>
              <a:gd name="f32" fmla="*/ 135 f22 1"/>
              <a:gd name="f33" fmla="*/ 180 f22 1"/>
              <a:gd name="f34" fmla="*/ 225 f22 1"/>
              <a:gd name="f35" fmla="*/ 270 f22 1"/>
              <a:gd name="f36" fmla="*/ 315 f22 1"/>
              <a:gd name="f37" fmla="*/ f23 1 f3"/>
              <a:gd name="f38" fmla="*/ f24 1 f3"/>
              <a:gd name="f39" fmla="*/ f25 1 f3"/>
              <a:gd name="f40" fmla="*/ f26 f18 1"/>
              <a:gd name="f41" fmla="*/ f27 1 f3"/>
              <a:gd name="f42" fmla="*/ f28 1 21600"/>
              <a:gd name="f43" fmla="+- f29 0 2700"/>
              <a:gd name="f44" fmla="+- 10125 0 f29"/>
              <a:gd name="f45" fmla="+- f29 0 10800"/>
              <a:gd name="f46" fmla="+- 10800 0 f29"/>
              <a:gd name="f47" fmla="+- 0 0 f30"/>
              <a:gd name="f48" fmla="+- 0 0 f31"/>
              <a:gd name="f49" fmla="+- 0 0 f32"/>
              <a:gd name="f50" fmla="+- 0 0 f33"/>
              <a:gd name="f51" fmla="+- 0 0 f34"/>
              <a:gd name="f52" fmla="+- 0 0 f35"/>
              <a:gd name="f53" fmla="+- 0 0 f36"/>
              <a:gd name="f54" fmla="+- 0 0 f37"/>
              <a:gd name="f55" fmla="+- f38 0 f2"/>
              <a:gd name="f56" fmla="+- f39 0 f2"/>
              <a:gd name="f57" fmla="+- f41 0 f2"/>
              <a:gd name="f58" fmla="*/ 10800 f42 1"/>
              <a:gd name="f59" fmla="*/ 0 f42 1"/>
              <a:gd name="f60" fmla="*/ 21600 f42 1"/>
              <a:gd name="f61" fmla="*/ f43 5080 1"/>
              <a:gd name="f62" fmla="*/ f44 2120 1"/>
              <a:gd name="f63" fmla="*/ f46 f46 1"/>
              <a:gd name="f64" fmla="*/ f47 f1 1"/>
              <a:gd name="f65" fmla="*/ f48 f1 1"/>
              <a:gd name="f66" fmla="*/ f49 f1 1"/>
              <a:gd name="f67" fmla="*/ f50 f1 1"/>
              <a:gd name="f68" fmla="*/ f51 f1 1"/>
              <a:gd name="f69" fmla="*/ f52 f1 1"/>
              <a:gd name="f70" fmla="*/ f53 f1 1"/>
              <a:gd name="f71" fmla="*/ f54 f1 1"/>
              <a:gd name="f72" fmla="+- f56 0 f55"/>
              <a:gd name="f73" fmla="*/ f61 1 7425"/>
              <a:gd name="f74" fmla="*/ f62 1 7425"/>
              <a:gd name="f75" fmla="*/ f64 1 f8"/>
              <a:gd name="f76" fmla="*/ f65 1 f8"/>
              <a:gd name="f77" fmla="*/ f66 1 f8"/>
              <a:gd name="f78" fmla="*/ f67 1 f8"/>
              <a:gd name="f79" fmla="*/ f68 1 f8"/>
              <a:gd name="f80" fmla="*/ f69 1 f8"/>
              <a:gd name="f81" fmla="*/ f70 1 f8"/>
              <a:gd name="f82" fmla="*/ f71 1 f8"/>
              <a:gd name="f83" fmla="*/ f58 1 f42"/>
              <a:gd name="f84" fmla="*/ f59 1 f42"/>
              <a:gd name="f85" fmla="*/ f60 1 f42"/>
              <a:gd name="f86" fmla="+- f73 2540 0"/>
              <a:gd name="f87" fmla="+- f74 210 0"/>
              <a:gd name="f88" fmla="+- f75 0 f2"/>
              <a:gd name="f89" fmla="+- f76 0 f2"/>
              <a:gd name="f90" fmla="+- f77 0 f2"/>
              <a:gd name="f91" fmla="+- f78 0 f2"/>
              <a:gd name="f92" fmla="+- f79 0 f2"/>
              <a:gd name="f93" fmla="+- f80 0 f2"/>
              <a:gd name="f94" fmla="+- f81 0 f2"/>
              <a:gd name="f95" fmla="+- f82 0 f2"/>
              <a:gd name="f96" fmla="*/ f83 f19 1"/>
              <a:gd name="f97" fmla="*/ f83 f18 1"/>
              <a:gd name="f98" fmla="*/ f84 f19 1"/>
              <a:gd name="f99" fmla="*/ f84 f18 1"/>
              <a:gd name="f100" fmla="*/ f85 f19 1"/>
              <a:gd name="f101" fmla="*/ f85 f18 1"/>
              <a:gd name="f102" fmla="+- 10800 f87 0"/>
              <a:gd name="f103" fmla="+- 10800 0 f87"/>
              <a:gd name="f104" fmla="+- f86 0 10800"/>
              <a:gd name="f105" fmla="+- f88 f2 0"/>
              <a:gd name="f106" fmla="+- f89 f2 0"/>
              <a:gd name="f107" fmla="+- f90 f2 0"/>
              <a:gd name="f108" fmla="+- f91 f2 0"/>
              <a:gd name="f109" fmla="+- f92 f2 0"/>
              <a:gd name="f110" fmla="+- f93 f2 0"/>
              <a:gd name="f111" fmla="+- f94 f2 0"/>
              <a:gd name="f112" fmla="+- f95 f2 0"/>
              <a:gd name="f113" fmla="*/ f105 f8 1"/>
              <a:gd name="f114" fmla="+- f102 0 10800"/>
              <a:gd name="f115" fmla="+- f103 0 10800"/>
              <a:gd name="f116" fmla="*/ f106 f8 1"/>
              <a:gd name="f117" fmla="*/ f107 f8 1"/>
              <a:gd name="f118" fmla="*/ f108 f8 1"/>
              <a:gd name="f119" fmla="*/ f109 f8 1"/>
              <a:gd name="f120" fmla="*/ f110 f8 1"/>
              <a:gd name="f121" fmla="*/ f111 f8 1"/>
              <a:gd name="f122" fmla="*/ f112 f8 1"/>
              <a:gd name="f123" fmla="*/ f113 1 f1"/>
              <a:gd name="f124" fmla="*/ f116 1 f1"/>
              <a:gd name="f125" fmla="*/ f117 1 f1"/>
              <a:gd name="f126" fmla="*/ f118 1 f1"/>
              <a:gd name="f127" fmla="*/ f119 1 f1"/>
              <a:gd name="f128" fmla="*/ f120 1 f1"/>
              <a:gd name="f129" fmla="*/ f121 1 f1"/>
              <a:gd name="f130" fmla="*/ f122 1 f1"/>
              <a:gd name="f131" fmla="+- 0 0 f123"/>
              <a:gd name="f132" fmla="+- 0 0 f124"/>
              <a:gd name="f133" fmla="+- 0 0 f125"/>
              <a:gd name="f134" fmla="+- 0 0 f126"/>
              <a:gd name="f135" fmla="+- 0 0 f127"/>
              <a:gd name="f136" fmla="+- 0 0 f128"/>
              <a:gd name="f137" fmla="+- 0 0 f129"/>
              <a:gd name="f138" fmla="+- 0 0 f130"/>
              <a:gd name="f139" fmla="+- 0 0 f131"/>
              <a:gd name="f140" fmla="+- 0 0 f132"/>
              <a:gd name="f141" fmla="+- 0 0 f133"/>
              <a:gd name="f142" fmla="+- 0 0 f134"/>
              <a:gd name="f143" fmla="+- 0 0 f135"/>
              <a:gd name="f144" fmla="+- 0 0 f136"/>
              <a:gd name="f145" fmla="+- 0 0 f137"/>
              <a:gd name="f146" fmla="+- 0 0 f138"/>
              <a:gd name="f147" fmla="*/ f139 f1 1"/>
              <a:gd name="f148" fmla="*/ f140 f1 1"/>
              <a:gd name="f149" fmla="*/ f141 f1 1"/>
              <a:gd name="f150" fmla="*/ f142 f1 1"/>
              <a:gd name="f151" fmla="*/ f143 f1 1"/>
              <a:gd name="f152" fmla="*/ f144 f1 1"/>
              <a:gd name="f153" fmla="*/ f145 f1 1"/>
              <a:gd name="f154" fmla="*/ f146 f1 1"/>
              <a:gd name="f155" fmla="*/ f147 1 f8"/>
              <a:gd name="f156" fmla="*/ f148 1 f8"/>
              <a:gd name="f157" fmla="*/ f149 1 f8"/>
              <a:gd name="f158" fmla="*/ f150 1 f8"/>
              <a:gd name="f159" fmla="*/ f151 1 f8"/>
              <a:gd name="f160" fmla="*/ f152 1 f8"/>
              <a:gd name="f161" fmla="*/ f153 1 f8"/>
              <a:gd name="f162" fmla="*/ f154 1 f8"/>
              <a:gd name="f163" fmla="+- f155 0 f2"/>
              <a:gd name="f164" fmla="+- f156 0 f2"/>
              <a:gd name="f165" fmla="+- f157 0 f2"/>
              <a:gd name="f166" fmla="+- f158 0 f2"/>
              <a:gd name="f167" fmla="+- f159 0 f2"/>
              <a:gd name="f168" fmla="+- f160 0 f2"/>
              <a:gd name="f169" fmla="+- f161 0 f2"/>
              <a:gd name="f170" fmla="+- f162 0 f2"/>
              <a:gd name="f171" fmla="sin 1 f163"/>
              <a:gd name="f172" fmla="cos 1 f163"/>
              <a:gd name="f173" fmla="sin 1 f164"/>
              <a:gd name="f174" fmla="cos 1 f164"/>
              <a:gd name="f175" fmla="sin 1 f165"/>
              <a:gd name="f176" fmla="cos 1 f165"/>
              <a:gd name="f177" fmla="sin 1 f166"/>
              <a:gd name="f178" fmla="cos 1 f166"/>
              <a:gd name="f179" fmla="sin 1 f167"/>
              <a:gd name="f180" fmla="cos 1 f167"/>
              <a:gd name="f181" fmla="sin 1 f168"/>
              <a:gd name="f182" fmla="cos 1 f168"/>
              <a:gd name="f183" fmla="sin 1 f169"/>
              <a:gd name="f184" fmla="cos 1 f169"/>
              <a:gd name="f185" fmla="cos 1 f170"/>
              <a:gd name="f186" fmla="sin 1 f170"/>
              <a:gd name="f187" fmla="+- 0 0 f171"/>
              <a:gd name="f188" fmla="+- 0 0 f172"/>
              <a:gd name="f189" fmla="+- 0 0 f173"/>
              <a:gd name="f190" fmla="+- 0 0 f174"/>
              <a:gd name="f191" fmla="+- 0 0 f175"/>
              <a:gd name="f192" fmla="+- 0 0 f176"/>
              <a:gd name="f193" fmla="+- 0 0 f177"/>
              <a:gd name="f194" fmla="+- 0 0 f178"/>
              <a:gd name="f195" fmla="+- 0 0 f179"/>
              <a:gd name="f196" fmla="+- 0 0 f180"/>
              <a:gd name="f197" fmla="+- 0 0 f181"/>
              <a:gd name="f198" fmla="+- 0 0 f182"/>
              <a:gd name="f199" fmla="+- 0 0 f183"/>
              <a:gd name="f200" fmla="+- 0 0 f184"/>
              <a:gd name="f201" fmla="+- 0 0 f185"/>
              <a:gd name="f202" fmla="+- 0 0 f186"/>
              <a:gd name="f203" fmla="+- 0 0 f187"/>
              <a:gd name="f204" fmla="+- 0 0 f188"/>
              <a:gd name="f205" fmla="+- 0 0 f189"/>
              <a:gd name="f206" fmla="+- 0 0 f190"/>
              <a:gd name="f207" fmla="+- 0 0 f191"/>
              <a:gd name="f208" fmla="+- 0 0 f192"/>
              <a:gd name="f209" fmla="+- 0 0 f193"/>
              <a:gd name="f210" fmla="+- 0 0 f194"/>
              <a:gd name="f211" fmla="+- 0 0 f195"/>
              <a:gd name="f212" fmla="+- 0 0 f196"/>
              <a:gd name="f213" fmla="+- 0 0 f197"/>
              <a:gd name="f214" fmla="+- 0 0 f198"/>
              <a:gd name="f215" fmla="+- 0 0 f199"/>
              <a:gd name="f216" fmla="+- 0 0 f200"/>
              <a:gd name="f217" fmla="+- 0 0 f201"/>
              <a:gd name="f218" fmla="+- 0 0 f202"/>
              <a:gd name="f219" fmla="val f203"/>
              <a:gd name="f220" fmla="val f204"/>
              <a:gd name="f221" fmla="val f205"/>
              <a:gd name="f222" fmla="val f206"/>
              <a:gd name="f223" fmla="val f207"/>
              <a:gd name="f224" fmla="val f208"/>
              <a:gd name="f225" fmla="val f209"/>
              <a:gd name="f226" fmla="val f210"/>
              <a:gd name="f227" fmla="val f211"/>
              <a:gd name="f228" fmla="val f212"/>
              <a:gd name="f229" fmla="val f213"/>
              <a:gd name="f230" fmla="val f214"/>
              <a:gd name="f231" fmla="val f215"/>
              <a:gd name="f232" fmla="val f216"/>
              <a:gd name="f233" fmla="val f217"/>
              <a:gd name="f234" fmla="val f218"/>
              <a:gd name="f235" fmla="+- 0 0 f219"/>
              <a:gd name="f236" fmla="+- 0 0 f220"/>
              <a:gd name="f237" fmla="+- 0 0 f221"/>
              <a:gd name="f238" fmla="+- 0 0 f222"/>
              <a:gd name="f239" fmla="+- 0 0 f223"/>
              <a:gd name="f240" fmla="+- 0 0 f224"/>
              <a:gd name="f241" fmla="+- 0 0 f225"/>
              <a:gd name="f242" fmla="+- 0 0 f226"/>
              <a:gd name="f243" fmla="+- 0 0 f227"/>
              <a:gd name="f244" fmla="+- 0 0 f228"/>
              <a:gd name="f245" fmla="+- 0 0 f229"/>
              <a:gd name="f246" fmla="+- 0 0 f230"/>
              <a:gd name="f247" fmla="+- 0 0 f231"/>
              <a:gd name="f248" fmla="+- 0 0 f232"/>
              <a:gd name="f249" fmla="+- 0 0 f233"/>
              <a:gd name="f250" fmla="+- 0 0 f234"/>
              <a:gd name="f251" fmla="*/ f235 f9 1"/>
              <a:gd name="f252" fmla="*/ f236 f10 1"/>
              <a:gd name="f253" fmla="*/ f236 f9 1"/>
              <a:gd name="f254" fmla="*/ f235 f10 1"/>
              <a:gd name="f255" fmla="*/ f235 f104 1"/>
              <a:gd name="f256" fmla="*/ f236 f114 1"/>
              <a:gd name="f257" fmla="*/ f236 f104 1"/>
              <a:gd name="f258" fmla="*/ f235 f114 1"/>
              <a:gd name="f259" fmla="*/ f236 f115 1"/>
              <a:gd name="f260" fmla="*/ f235 f115 1"/>
              <a:gd name="f261" fmla="*/ f237 f9 1"/>
              <a:gd name="f262" fmla="*/ f238 f10 1"/>
              <a:gd name="f263" fmla="*/ f238 f9 1"/>
              <a:gd name="f264" fmla="*/ f237 f10 1"/>
              <a:gd name="f265" fmla="*/ f237 f104 1"/>
              <a:gd name="f266" fmla="*/ f238 f114 1"/>
              <a:gd name="f267" fmla="*/ f238 f104 1"/>
              <a:gd name="f268" fmla="*/ f237 f114 1"/>
              <a:gd name="f269" fmla="*/ f238 f115 1"/>
              <a:gd name="f270" fmla="*/ f237 f115 1"/>
              <a:gd name="f271" fmla="*/ f239 f9 1"/>
              <a:gd name="f272" fmla="*/ f240 f10 1"/>
              <a:gd name="f273" fmla="*/ f240 f9 1"/>
              <a:gd name="f274" fmla="*/ f239 f10 1"/>
              <a:gd name="f275" fmla="*/ f239 f104 1"/>
              <a:gd name="f276" fmla="*/ f240 f114 1"/>
              <a:gd name="f277" fmla="*/ f240 f104 1"/>
              <a:gd name="f278" fmla="*/ f239 f114 1"/>
              <a:gd name="f279" fmla="*/ f240 f115 1"/>
              <a:gd name="f280" fmla="*/ f239 f115 1"/>
              <a:gd name="f281" fmla="*/ f241 f9 1"/>
              <a:gd name="f282" fmla="*/ f242 f10 1"/>
              <a:gd name="f283" fmla="*/ f242 f9 1"/>
              <a:gd name="f284" fmla="*/ f241 f10 1"/>
              <a:gd name="f285" fmla="*/ f241 f104 1"/>
              <a:gd name="f286" fmla="*/ f242 f114 1"/>
              <a:gd name="f287" fmla="*/ f242 f104 1"/>
              <a:gd name="f288" fmla="*/ f241 f114 1"/>
              <a:gd name="f289" fmla="*/ f242 f115 1"/>
              <a:gd name="f290" fmla="*/ f241 f115 1"/>
              <a:gd name="f291" fmla="*/ f243 f9 1"/>
              <a:gd name="f292" fmla="*/ f244 f10 1"/>
              <a:gd name="f293" fmla="*/ f244 f9 1"/>
              <a:gd name="f294" fmla="*/ f243 f10 1"/>
              <a:gd name="f295" fmla="*/ f243 f104 1"/>
              <a:gd name="f296" fmla="*/ f244 f114 1"/>
              <a:gd name="f297" fmla="*/ f244 f104 1"/>
              <a:gd name="f298" fmla="*/ f243 f114 1"/>
              <a:gd name="f299" fmla="*/ f244 f115 1"/>
              <a:gd name="f300" fmla="*/ f243 f115 1"/>
              <a:gd name="f301" fmla="*/ f245 f9 1"/>
              <a:gd name="f302" fmla="*/ f246 f10 1"/>
              <a:gd name="f303" fmla="*/ f246 f9 1"/>
              <a:gd name="f304" fmla="*/ f245 f10 1"/>
              <a:gd name="f305" fmla="*/ f245 f104 1"/>
              <a:gd name="f306" fmla="*/ f246 f114 1"/>
              <a:gd name="f307" fmla="*/ f246 f104 1"/>
              <a:gd name="f308" fmla="*/ f245 f114 1"/>
              <a:gd name="f309" fmla="*/ f246 f115 1"/>
              <a:gd name="f310" fmla="*/ f245 f115 1"/>
              <a:gd name="f311" fmla="*/ f247 f9 1"/>
              <a:gd name="f312" fmla="*/ f248 f10 1"/>
              <a:gd name="f313" fmla="*/ f248 f9 1"/>
              <a:gd name="f314" fmla="*/ f247 f10 1"/>
              <a:gd name="f315" fmla="*/ f247 f104 1"/>
              <a:gd name="f316" fmla="*/ f248 f114 1"/>
              <a:gd name="f317" fmla="*/ f248 f104 1"/>
              <a:gd name="f318" fmla="*/ f247 f114 1"/>
              <a:gd name="f319" fmla="*/ f248 f115 1"/>
              <a:gd name="f320" fmla="*/ f247 f115 1"/>
              <a:gd name="f321" fmla="*/ f235 f45 1"/>
              <a:gd name="f322" fmla="*/ f243 f45 1"/>
              <a:gd name="f323" fmla="*/ f46 f249 1"/>
              <a:gd name="f324" fmla="*/ f46 f250 1"/>
              <a:gd name="f325" fmla="+- f251 f252 0"/>
              <a:gd name="f326" fmla="+- f253 0 f254"/>
              <a:gd name="f327" fmla="+- f255 f256 0"/>
              <a:gd name="f328" fmla="+- f257 0 f258"/>
              <a:gd name="f329" fmla="+- f255 f259 0"/>
              <a:gd name="f330" fmla="+- f257 0 f260"/>
              <a:gd name="f331" fmla="+- f261 f262 0"/>
              <a:gd name="f332" fmla="+- f263 0 f264"/>
              <a:gd name="f333" fmla="+- f265 f266 0"/>
              <a:gd name="f334" fmla="+- f267 0 f268"/>
              <a:gd name="f335" fmla="+- f265 f269 0"/>
              <a:gd name="f336" fmla="+- f267 0 f270"/>
              <a:gd name="f337" fmla="+- f271 f272 0"/>
              <a:gd name="f338" fmla="+- f273 0 f274"/>
              <a:gd name="f339" fmla="+- f275 f276 0"/>
              <a:gd name="f340" fmla="+- f277 0 f278"/>
              <a:gd name="f341" fmla="+- f275 f279 0"/>
              <a:gd name="f342" fmla="+- f277 0 f280"/>
              <a:gd name="f343" fmla="+- f281 f282 0"/>
              <a:gd name="f344" fmla="+- f283 0 f284"/>
              <a:gd name="f345" fmla="+- f285 f286 0"/>
              <a:gd name="f346" fmla="+- f287 0 f288"/>
              <a:gd name="f347" fmla="+- f285 f289 0"/>
              <a:gd name="f348" fmla="+- f287 0 f290"/>
              <a:gd name="f349" fmla="+- f291 f292 0"/>
              <a:gd name="f350" fmla="+- f293 0 f294"/>
              <a:gd name="f351" fmla="+- f295 f296 0"/>
              <a:gd name="f352" fmla="+- f297 0 f298"/>
              <a:gd name="f353" fmla="+- f295 f299 0"/>
              <a:gd name="f354" fmla="+- f297 0 f300"/>
              <a:gd name="f355" fmla="+- f301 f302 0"/>
              <a:gd name="f356" fmla="+- f303 0 f304"/>
              <a:gd name="f357" fmla="+- f305 f306 0"/>
              <a:gd name="f358" fmla="+- f307 0 f308"/>
              <a:gd name="f359" fmla="+- f305 f309 0"/>
              <a:gd name="f360" fmla="+- f307 0 f310"/>
              <a:gd name="f361" fmla="+- f311 f312 0"/>
              <a:gd name="f362" fmla="+- f313 0 f314"/>
              <a:gd name="f363" fmla="+- f315 f316 0"/>
              <a:gd name="f364" fmla="+- f317 0 f318"/>
              <a:gd name="f365" fmla="+- f315 f319 0"/>
              <a:gd name="f366" fmla="+- f317 0 f320"/>
              <a:gd name="f367" fmla="+- f321 f252 0"/>
              <a:gd name="f368" fmla="+- f322 f292 0"/>
              <a:gd name="f369" fmla="*/ f323 f323 1"/>
              <a:gd name="f370" fmla="*/ f324 f324 1"/>
              <a:gd name="f371" fmla="+- f325 10800 0"/>
              <a:gd name="f372" fmla="+- 0 0 f326"/>
              <a:gd name="f373" fmla="+- f327 10800 0"/>
              <a:gd name="f374" fmla="+- 0 0 f328"/>
              <a:gd name="f375" fmla="+- f329 10800 0"/>
              <a:gd name="f376" fmla="+- 0 0 f330"/>
              <a:gd name="f377" fmla="+- f331 10800 0"/>
              <a:gd name="f378" fmla="+- 0 0 f332"/>
              <a:gd name="f379" fmla="+- f333 10800 0"/>
              <a:gd name="f380" fmla="+- 0 0 f334"/>
              <a:gd name="f381" fmla="+- f335 10800 0"/>
              <a:gd name="f382" fmla="+- 0 0 f336"/>
              <a:gd name="f383" fmla="+- f337 10800 0"/>
              <a:gd name="f384" fmla="+- 0 0 f338"/>
              <a:gd name="f385" fmla="+- f339 10800 0"/>
              <a:gd name="f386" fmla="+- 0 0 f340"/>
              <a:gd name="f387" fmla="+- f341 10800 0"/>
              <a:gd name="f388" fmla="+- 0 0 f342"/>
              <a:gd name="f389" fmla="+- f343 10800 0"/>
              <a:gd name="f390" fmla="+- 0 0 f344"/>
              <a:gd name="f391" fmla="+- f345 10800 0"/>
              <a:gd name="f392" fmla="+- 0 0 f346"/>
              <a:gd name="f393" fmla="+- f347 10800 0"/>
              <a:gd name="f394" fmla="+- 0 0 f348"/>
              <a:gd name="f395" fmla="+- f349 10800 0"/>
              <a:gd name="f396" fmla="+- 0 0 f350"/>
              <a:gd name="f397" fmla="+- f351 10800 0"/>
              <a:gd name="f398" fmla="+- 0 0 f352"/>
              <a:gd name="f399" fmla="+- f353 10800 0"/>
              <a:gd name="f400" fmla="+- 0 0 f354"/>
              <a:gd name="f401" fmla="+- f355 10800 0"/>
              <a:gd name="f402" fmla="+- 0 0 f356"/>
              <a:gd name="f403" fmla="+- f357 10800 0"/>
              <a:gd name="f404" fmla="+- 0 0 f358"/>
              <a:gd name="f405" fmla="+- f359 10800 0"/>
              <a:gd name="f406" fmla="+- 0 0 f360"/>
              <a:gd name="f407" fmla="+- f361 10800 0"/>
              <a:gd name="f408" fmla="+- 0 0 f362"/>
              <a:gd name="f409" fmla="+- f363 10800 0"/>
              <a:gd name="f410" fmla="+- 0 0 f364"/>
              <a:gd name="f411" fmla="+- f365 10800 0"/>
              <a:gd name="f412" fmla="+- 0 0 f366"/>
              <a:gd name="f413" fmla="+- f367 10800 0"/>
              <a:gd name="f414" fmla="+- f368 10800 0"/>
              <a:gd name="f415" fmla="+- f369 f370 0"/>
              <a:gd name="f416" fmla="+- f372 10800 0"/>
              <a:gd name="f417" fmla="+- f374 10800 0"/>
              <a:gd name="f418" fmla="+- f376 10800 0"/>
              <a:gd name="f419" fmla="+- f378 10800 0"/>
              <a:gd name="f420" fmla="+- f380 10800 0"/>
              <a:gd name="f421" fmla="+- f382 10800 0"/>
              <a:gd name="f422" fmla="+- f384 10800 0"/>
              <a:gd name="f423" fmla="+- f386 10800 0"/>
              <a:gd name="f424" fmla="+- f388 10800 0"/>
              <a:gd name="f425" fmla="+- f390 10800 0"/>
              <a:gd name="f426" fmla="+- f392 10800 0"/>
              <a:gd name="f427" fmla="+- f394 10800 0"/>
              <a:gd name="f428" fmla="+- f396 10800 0"/>
              <a:gd name="f429" fmla="+- f398 10800 0"/>
              <a:gd name="f430" fmla="+- f400 10800 0"/>
              <a:gd name="f431" fmla="+- f402 10800 0"/>
              <a:gd name="f432" fmla="+- f404 10800 0"/>
              <a:gd name="f433" fmla="+- f406 10800 0"/>
              <a:gd name="f434" fmla="+- f408 10800 0"/>
              <a:gd name="f435" fmla="+- f410 10800 0"/>
              <a:gd name="f436" fmla="+- f412 10800 0"/>
              <a:gd name="f437" fmla="sqrt f415"/>
              <a:gd name="f438" fmla="*/ f413 f18 1"/>
              <a:gd name="f439" fmla="*/ f414 f18 1"/>
              <a:gd name="f440" fmla="*/ f414 f19 1"/>
              <a:gd name="f441" fmla="*/ f413 f19 1"/>
              <a:gd name="f442" fmla="*/ f63 1 f437"/>
              <a:gd name="f443" fmla="*/ f249 f442 1"/>
              <a:gd name="f444" fmla="*/ f250 f442 1"/>
              <a:gd name="f445" fmla="+- 10800 0 f443"/>
              <a:gd name="f446" fmla="+- 10800 0 f444"/>
            </a:gdLst>
            <a:ahLst>
              <a:ahXY gdRefX="f0" minX="f11" maxX="f12">
                <a:pos x="f40" y="f9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7">
                <a:pos x="f97" y="f98"/>
              </a:cxn>
              <a:cxn ang="f57">
                <a:pos x="f99" y="f96"/>
              </a:cxn>
              <a:cxn ang="f57">
                <a:pos x="f97" y="f100"/>
              </a:cxn>
              <a:cxn ang="f57">
                <a:pos x="f101" y="f96"/>
              </a:cxn>
            </a:cxnLst>
            <a:rect l="f438" t="f441" r="f439" b="f440"/>
            <a:pathLst>
              <a:path w="21600" h="21600">
                <a:moveTo>
                  <a:pt x="f6" y="f13"/>
                </a:moveTo>
                <a:lnTo>
                  <a:pt x="f86" y="f102"/>
                </a:lnTo>
                <a:lnTo>
                  <a:pt x="f86" y="f103"/>
                </a:lnTo>
                <a:close/>
              </a:path>
              <a:path w="21600" h="21600">
                <a:moveTo>
                  <a:pt x="f371" y="f416"/>
                </a:moveTo>
                <a:lnTo>
                  <a:pt x="f373" y="f417"/>
                </a:lnTo>
                <a:lnTo>
                  <a:pt x="f375" y="f418"/>
                </a:lnTo>
                <a:close/>
              </a:path>
              <a:path w="21600" h="21600">
                <a:moveTo>
                  <a:pt x="f377" y="f419"/>
                </a:moveTo>
                <a:lnTo>
                  <a:pt x="f379" y="f420"/>
                </a:lnTo>
                <a:lnTo>
                  <a:pt x="f381" y="f421"/>
                </a:lnTo>
                <a:close/>
              </a:path>
              <a:path w="21600" h="21600">
                <a:moveTo>
                  <a:pt x="f383" y="f422"/>
                </a:moveTo>
                <a:lnTo>
                  <a:pt x="f385" y="f423"/>
                </a:lnTo>
                <a:lnTo>
                  <a:pt x="f387" y="f424"/>
                </a:lnTo>
                <a:close/>
              </a:path>
              <a:path w="21600" h="21600">
                <a:moveTo>
                  <a:pt x="f389" y="f425"/>
                </a:moveTo>
                <a:lnTo>
                  <a:pt x="f391" y="f426"/>
                </a:lnTo>
                <a:lnTo>
                  <a:pt x="f393" y="f427"/>
                </a:lnTo>
                <a:close/>
              </a:path>
              <a:path w="21600" h="21600">
                <a:moveTo>
                  <a:pt x="f395" y="f428"/>
                </a:moveTo>
                <a:lnTo>
                  <a:pt x="f397" y="f429"/>
                </a:lnTo>
                <a:lnTo>
                  <a:pt x="f399" y="f430"/>
                </a:lnTo>
                <a:close/>
              </a:path>
              <a:path w="21600" h="21600">
                <a:moveTo>
                  <a:pt x="f401" y="f431"/>
                </a:moveTo>
                <a:lnTo>
                  <a:pt x="f403" y="f432"/>
                </a:lnTo>
                <a:lnTo>
                  <a:pt x="f405" y="f433"/>
                </a:lnTo>
                <a:close/>
              </a:path>
              <a:path w="21600" h="21600">
                <a:moveTo>
                  <a:pt x="f407" y="f434"/>
                </a:moveTo>
                <a:lnTo>
                  <a:pt x="f409" y="f435"/>
                </a:lnTo>
                <a:lnTo>
                  <a:pt x="f411" y="f436"/>
                </a:lnTo>
                <a:close/>
              </a:path>
              <a:path w="21600" h="21600">
                <a:moveTo>
                  <a:pt x="f445" y="f446"/>
                </a:moveTo>
                <a:arcTo wR="f46" hR="f46" stAng="f55" swAng="f72"/>
                <a:close/>
              </a:path>
            </a:pathLst>
          </a:custGeom>
          <a:solidFill>
            <a:srgbClr val="280099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4679999" y="5399998"/>
            <a:ext cx="719998" cy="8999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15"/>
              <a:gd name="f7" fmla="val 21602"/>
              <a:gd name="f8" fmla="val 10800"/>
              <a:gd name="f9" fmla="val 21599"/>
              <a:gd name="f10" fmla="val 321"/>
              <a:gd name="f11" fmla="val 6886"/>
              <a:gd name="f12" fmla="val 70"/>
              <a:gd name="f13" fmla="val 6036"/>
              <a:gd name="f14" fmla="val 9"/>
              <a:gd name="f15" fmla="val 5766"/>
              <a:gd name="f16" fmla="val 1"/>
              <a:gd name="f17" fmla="val 5474"/>
              <a:gd name="f18" fmla="val 2"/>
              <a:gd name="f19" fmla="val 5192"/>
              <a:gd name="f20" fmla="val 6"/>
              <a:gd name="f21" fmla="val 4918"/>
              <a:gd name="f22" fmla="val 43"/>
              <a:gd name="f23" fmla="val 4641"/>
              <a:gd name="f24" fmla="val 101"/>
              <a:gd name="f25" fmla="val 4370"/>
              <a:gd name="f26" fmla="val 159"/>
              <a:gd name="f27" fmla="val 4103"/>
              <a:gd name="f28" fmla="val 245"/>
              <a:gd name="f29" fmla="val 3837"/>
              <a:gd name="f30" fmla="val 353"/>
              <a:gd name="f31" fmla="val 3582"/>
              <a:gd name="f32" fmla="val 460"/>
              <a:gd name="f33" fmla="val 3326"/>
              <a:gd name="f34" fmla="val 591"/>
              <a:gd name="f35" fmla="val 3077"/>
              <a:gd name="f36" fmla="val 741"/>
              <a:gd name="f37" fmla="val 2839"/>
              <a:gd name="f38" fmla="val 892"/>
              <a:gd name="f39" fmla="val 2598"/>
              <a:gd name="f40" fmla="val 1066"/>
              <a:gd name="f41" fmla="val 2369"/>
              <a:gd name="f42" fmla="val 1253"/>
              <a:gd name="f43" fmla="val 2155"/>
              <a:gd name="f44" fmla="val 1443"/>
              <a:gd name="f45" fmla="val 1938"/>
              <a:gd name="f46" fmla="val 1651"/>
              <a:gd name="f47" fmla="val 1732"/>
              <a:gd name="f48" fmla="val 1874"/>
              <a:gd name="f49" fmla="val 1543"/>
              <a:gd name="f50" fmla="val 2097"/>
              <a:gd name="f51" fmla="val 1351"/>
              <a:gd name="f52" fmla="val 2337"/>
              <a:gd name="f53" fmla="val 1174"/>
              <a:gd name="f54" fmla="val 2587"/>
              <a:gd name="f55" fmla="val 1014"/>
              <a:gd name="f56" fmla="val 854"/>
              <a:gd name="f57" fmla="val 3106"/>
              <a:gd name="f58" fmla="val 708"/>
              <a:gd name="f59" fmla="val 3380"/>
              <a:gd name="f60" fmla="val 584"/>
              <a:gd name="f61" fmla="val 3656"/>
              <a:gd name="f62" fmla="val 459"/>
              <a:gd name="f63" fmla="val 3945"/>
              <a:gd name="f64" fmla="val 350"/>
              <a:gd name="f65" fmla="val 4237"/>
              <a:gd name="f66" fmla="val 264"/>
              <a:gd name="f67" fmla="val 4533"/>
              <a:gd name="f68" fmla="val 176"/>
              <a:gd name="f69" fmla="val 4838"/>
              <a:gd name="f70" fmla="val 108"/>
              <a:gd name="f71" fmla="val 5144"/>
              <a:gd name="f72" fmla="val 66"/>
              <a:gd name="f73" fmla="val 5454"/>
              <a:gd name="f74" fmla="val 22"/>
              <a:gd name="f75" fmla="val 5771"/>
              <a:gd name="f76" fmla="val 6086"/>
              <a:gd name="f77" fmla="val 3"/>
              <a:gd name="f78" fmla="val 6407"/>
              <a:gd name="f79" fmla="val 7"/>
              <a:gd name="f80" fmla="val 6731"/>
              <a:gd name="f81" fmla="val 35"/>
              <a:gd name="f82" fmla="val 7048"/>
              <a:gd name="f83" fmla="val 89"/>
              <a:gd name="f84" fmla="val 7374"/>
              <a:gd name="f85" fmla="val 144"/>
              <a:gd name="f86" fmla="val 7700"/>
              <a:gd name="f87" fmla="val 226"/>
              <a:gd name="f88" fmla="val 8015"/>
              <a:gd name="f89" fmla="val 335"/>
              <a:gd name="f90" fmla="val 8344"/>
              <a:gd name="f91" fmla="val 447"/>
              <a:gd name="f92" fmla="val 8667"/>
              <a:gd name="f93" fmla="val 590"/>
              <a:gd name="f94" fmla="val 8972"/>
              <a:gd name="f95" fmla="val 756"/>
              <a:gd name="f96" fmla="val 9297"/>
              <a:gd name="f97" fmla="val 932"/>
              <a:gd name="f98" fmla="val 9613"/>
              <a:gd name="f99" fmla="val 1135"/>
              <a:gd name="f100" fmla="val 9907"/>
              <a:gd name="f101" fmla="val 1363"/>
              <a:gd name="f102" fmla="val 10224"/>
              <a:gd name="f103" fmla="val 1609"/>
              <a:gd name="f104" fmla="val 10504"/>
              <a:gd name="f105" fmla="val 1900"/>
              <a:gd name="f106" fmla="val 10802"/>
              <a:gd name="f107" fmla="val 2169"/>
              <a:gd name="f108" fmla="val 11697"/>
              <a:gd name="f109" fmla="val 11971"/>
              <a:gd name="f110" fmla="val 1116"/>
              <a:gd name="f111" fmla="val 12304"/>
              <a:gd name="f112" fmla="val 934"/>
              <a:gd name="f113" fmla="val 12630"/>
              <a:gd name="f114" fmla="val 12935"/>
              <a:gd name="f115" fmla="val 13528"/>
              <a:gd name="f116" fmla="val 450"/>
              <a:gd name="f117" fmla="val 13589"/>
              <a:gd name="f118" fmla="val 13901"/>
              <a:gd name="f119" fmla="val 14227"/>
              <a:gd name="f120" fmla="val 14556"/>
              <a:gd name="f121" fmla="val 14872"/>
              <a:gd name="f122" fmla="val 15195"/>
              <a:gd name="f123" fmla="val 15517"/>
              <a:gd name="f124" fmla="val 15830"/>
              <a:gd name="f125" fmla="val 16147"/>
              <a:gd name="f126" fmla="val 16458"/>
              <a:gd name="f127" fmla="val 16764"/>
              <a:gd name="f128" fmla="val 109"/>
              <a:gd name="f129" fmla="val 17068"/>
              <a:gd name="f130" fmla="val 177"/>
              <a:gd name="f131" fmla="val 17365"/>
              <a:gd name="f132" fmla="val 17658"/>
              <a:gd name="f133" fmla="val 349"/>
              <a:gd name="f134" fmla="val 17946"/>
              <a:gd name="f135" fmla="val 458"/>
              <a:gd name="f136" fmla="val 18222"/>
              <a:gd name="f137" fmla="val 18496"/>
              <a:gd name="f138" fmla="val 18762"/>
              <a:gd name="f139" fmla="val 19015"/>
              <a:gd name="f140" fmla="val 19264"/>
              <a:gd name="f141" fmla="val 1172"/>
              <a:gd name="f142" fmla="val 19504"/>
              <a:gd name="f143" fmla="val 1349"/>
              <a:gd name="f144" fmla="val 19730"/>
              <a:gd name="f145" fmla="val 19950"/>
              <a:gd name="f146" fmla="val 1731"/>
              <a:gd name="f147" fmla="val 20158"/>
              <a:gd name="f148" fmla="val 1937"/>
              <a:gd name="f149" fmla="val 20350"/>
              <a:gd name="f150" fmla="val 20536"/>
              <a:gd name="f151" fmla="val 20710"/>
              <a:gd name="f152" fmla="val 20861"/>
              <a:gd name="f153" fmla="val 21010"/>
              <a:gd name="f154" fmla="val 3074"/>
              <a:gd name="f155" fmla="val 21143"/>
              <a:gd name="f156" fmla="val 3323"/>
              <a:gd name="f157" fmla="val 21251"/>
              <a:gd name="f158" fmla="val 21357"/>
              <a:gd name="f159" fmla="val 3835"/>
              <a:gd name="f160" fmla="val 21443"/>
              <a:gd name="f161" fmla="val 4099"/>
              <a:gd name="f162" fmla="val 21502"/>
              <a:gd name="f163" fmla="val 21561"/>
              <a:gd name="f164" fmla="val 4639"/>
              <a:gd name="f165" fmla="val 21595"/>
              <a:gd name="f166" fmla="val 4916"/>
              <a:gd name="f167" fmla="val 21600"/>
              <a:gd name="f168" fmla="val 21606"/>
              <a:gd name="f169" fmla="val 21584"/>
              <a:gd name="f170" fmla="val 5760"/>
              <a:gd name="f171" fmla="val 21532"/>
              <a:gd name="f172" fmla="val 21478"/>
              <a:gd name="f173" fmla="val 6326"/>
              <a:gd name="f174" fmla="val 21366"/>
              <a:gd name="f175" fmla="val 6603"/>
              <a:gd name="f176" fmla="val 21282"/>
              <a:gd name="f177" fmla="val 6887"/>
              <a:gd name="f178" fmla="+- 0 0 0"/>
              <a:gd name="f179" fmla="*/ f3 1 21615"/>
              <a:gd name="f180" fmla="*/ f4 1 21602"/>
              <a:gd name="f181" fmla="val f5"/>
              <a:gd name="f182" fmla="val f6"/>
              <a:gd name="f183" fmla="val f7"/>
              <a:gd name="f184" fmla="*/ f178 f0 1"/>
              <a:gd name="f185" fmla="+- f183 0 f181"/>
              <a:gd name="f186" fmla="+- f182 0 f181"/>
              <a:gd name="f187" fmla="*/ f184 1 f2"/>
              <a:gd name="f188" fmla="*/ f186 1 21615"/>
              <a:gd name="f189" fmla="*/ f185 1 21602"/>
              <a:gd name="f190" fmla="+- f187 0 f1"/>
              <a:gd name="f191" fmla="*/ 5080 f188 1"/>
              <a:gd name="f192" fmla="*/ 16520 f188 1"/>
              <a:gd name="f193" fmla="*/ 13550 f189 1"/>
              <a:gd name="f194" fmla="*/ 2540 f189 1"/>
              <a:gd name="f195" fmla="*/ 10800 f188 1"/>
              <a:gd name="f196" fmla="*/ 2180 f189 1"/>
              <a:gd name="f197" fmla="*/ 3090 f188 1"/>
              <a:gd name="f198" fmla="*/ 10800 f189 1"/>
              <a:gd name="f199" fmla="*/ 21600 f189 1"/>
              <a:gd name="f200" fmla="*/ 18490 f188 1"/>
              <a:gd name="f201" fmla="*/ f195 1 f188"/>
              <a:gd name="f202" fmla="*/ f196 1 f189"/>
              <a:gd name="f203" fmla="*/ f197 1 f188"/>
              <a:gd name="f204" fmla="*/ f198 1 f189"/>
              <a:gd name="f205" fmla="*/ f199 1 f189"/>
              <a:gd name="f206" fmla="*/ f200 1 f188"/>
              <a:gd name="f207" fmla="*/ f191 1 f188"/>
              <a:gd name="f208" fmla="*/ f192 1 f188"/>
              <a:gd name="f209" fmla="*/ f194 1 f189"/>
              <a:gd name="f210" fmla="*/ f193 1 f189"/>
              <a:gd name="f211" fmla="*/ f207 f179 1"/>
              <a:gd name="f212" fmla="*/ f208 f179 1"/>
              <a:gd name="f213" fmla="*/ f210 f180 1"/>
              <a:gd name="f214" fmla="*/ f209 f180 1"/>
              <a:gd name="f215" fmla="*/ f201 f179 1"/>
              <a:gd name="f216" fmla="*/ f202 f180 1"/>
              <a:gd name="f217" fmla="*/ f203 f179 1"/>
              <a:gd name="f218" fmla="*/ f204 f180 1"/>
              <a:gd name="f219" fmla="*/ f205 f180 1"/>
              <a:gd name="f220" fmla="*/ f206 f17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0">
                <a:pos x="f215" y="f216"/>
              </a:cxn>
              <a:cxn ang="f190">
                <a:pos x="f217" y="f218"/>
              </a:cxn>
              <a:cxn ang="f190">
                <a:pos x="f215" y="f219"/>
              </a:cxn>
              <a:cxn ang="f190">
                <a:pos x="f220" y="f218"/>
              </a:cxn>
            </a:cxnLst>
            <a:rect l="f211" t="f214" r="f212" b="f213"/>
            <a:pathLst>
              <a:path w="21615" h="21602">
                <a:moveTo>
                  <a:pt x="f8" y="f9"/>
                </a:moveTo>
                <a:lnTo>
                  <a:pt x="f10" y="f11"/>
                </a:lnTo>
                <a:lnTo>
                  <a:pt x="f12" y="f13"/>
                </a:lnTo>
                <a:cubicBezTo>
                  <a:pt x="f14" y="f15"/>
                  <a:pt x="f16" y="f17"/>
                  <a:pt x="f18" y="f19"/>
                </a:cubicBezTo>
                <a:cubicBezTo>
                  <a:pt x="f20" y="f21"/>
                  <a:pt x="f22" y="f23"/>
                  <a:pt x="f24" y="f25"/>
                </a:cubicBezTo>
                <a:cubicBezTo>
                  <a:pt x="f26" y="f27"/>
                  <a:pt x="f28" y="f29"/>
                  <a:pt x="f30" y="f31"/>
                </a:cubicBezTo>
                <a:cubicBezTo>
                  <a:pt x="f32" y="f33"/>
                  <a:pt x="f34" y="f35"/>
                  <a:pt x="f36" y="f37"/>
                </a:cubicBezTo>
                <a:cubicBezTo>
                  <a:pt x="f38" y="f39"/>
                  <a:pt x="f40" y="f41"/>
                  <a:pt x="f42" y="f43"/>
                </a:cubicBezTo>
                <a:cubicBezTo>
                  <a:pt x="f44" y="f45"/>
                  <a:pt x="f46" y="f47"/>
                  <a:pt x="f48" y="f49"/>
                </a:cubicBezTo>
                <a:cubicBezTo>
                  <a:pt x="f50" y="f51"/>
                  <a:pt x="f52" y="f53"/>
                  <a:pt x="f54" y="f55"/>
                </a:cubicBezTo>
                <a:cubicBezTo>
                  <a:pt x="f37" y="f56"/>
                  <a:pt x="f57" y="f58"/>
                  <a:pt x="f59" y="f60"/>
                </a:cubicBezTo>
                <a:cubicBezTo>
                  <a:pt x="f61" y="f62"/>
                  <a:pt x="f63" y="f64"/>
                  <a:pt x="f65" y="f66"/>
                </a:cubicBezTo>
                <a:cubicBezTo>
                  <a:pt x="f67" y="f68"/>
                  <a:pt x="f69" y="f70"/>
                  <a:pt x="f71" y="f72"/>
                </a:cubicBezTo>
                <a:cubicBezTo>
                  <a:pt x="f73" y="f74"/>
                  <a:pt x="f75" y="f16"/>
                  <a:pt x="f76" y="f77"/>
                </a:cubicBezTo>
                <a:cubicBezTo>
                  <a:pt x="f78" y="f79"/>
                  <a:pt x="f80" y="f81"/>
                  <a:pt x="f82" y="f83"/>
                </a:cubicBezTo>
                <a:cubicBezTo>
                  <a:pt x="f84" y="f85"/>
                  <a:pt x="f86" y="f87"/>
                  <a:pt x="f88" y="f89"/>
                </a:cubicBezTo>
                <a:cubicBezTo>
                  <a:pt x="f90" y="f91"/>
                  <a:pt x="f92" y="f93"/>
                  <a:pt x="f94" y="f95"/>
                </a:cubicBezTo>
                <a:cubicBezTo>
                  <a:pt x="f96" y="f97"/>
                  <a:pt x="f98" y="f99"/>
                  <a:pt x="f100" y="f101"/>
                </a:cubicBezTo>
                <a:cubicBezTo>
                  <a:pt x="f102" y="f103"/>
                  <a:pt x="f104" y="f105"/>
                  <a:pt x="f106" y="f107"/>
                </a:cubicBezTo>
                <a:lnTo>
                  <a:pt x="f108" y="f101"/>
                </a:lnTo>
                <a:cubicBezTo>
                  <a:pt x="f109" y="f110"/>
                  <a:pt x="f111" y="f112"/>
                  <a:pt x="f113" y="f95"/>
                </a:cubicBezTo>
                <a:cubicBezTo>
                  <a:pt x="f114" y="f93"/>
                  <a:pt x="f115" y="f116"/>
                  <a:pt x="f117" y="f89"/>
                </a:cubicBezTo>
                <a:cubicBezTo>
                  <a:pt x="f118" y="f87"/>
                  <a:pt x="f119" y="f85"/>
                  <a:pt x="f120" y="f83"/>
                </a:cubicBezTo>
                <a:cubicBezTo>
                  <a:pt x="f121" y="f81"/>
                  <a:pt x="f122" y="f79"/>
                  <a:pt x="f123" y="f77"/>
                </a:cubicBezTo>
                <a:cubicBezTo>
                  <a:pt x="f124" y="f5"/>
                  <a:pt x="f125" y="f74"/>
                  <a:pt x="f126" y="f72"/>
                </a:cubicBezTo>
                <a:cubicBezTo>
                  <a:pt x="f127" y="f128"/>
                  <a:pt x="f129" y="f130"/>
                  <a:pt x="f131" y="f66"/>
                </a:cubicBezTo>
                <a:cubicBezTo>
                  <a:pt x="f132" y="f133"/>
                  <a:pt x="f134" y="f135"/>
                  <a:pt x="f136" y="f60"/>
                </a:cubicBezTo>
                <a:cubicBezTo>
                  <a:pt x="f137" y="f58"/>
                  <a:pt x="f138" y="f56"/>
                  <a:pt x="f139" y="f55"/>
                </a:cubicBezTo>
                <a:cubicBezTo>
                  <a:pt x="f140" y="f141"/>
                  <a:pt x="f142" y="f143"/>
                  <a:pt x="f144" y="f49"/>
                </a:cubicBezTo>
                <a:cubicBezTo>
                  <a:pt x="f145" y="f146"/>
                  <a:pt x="f147" y="f148"/>
                  <a:pt x="f149" y="f43"/>
                </a:cubicBezTo>
                <a:cubicBezTo>
                  <a:pt x="f150" y="f41"/>
                  <a:pt x="f151" y="f39"/>
                  <a:pt x="f152" y="f37"/>
                </a:cubicBezTo>
                <a:cubicBezTo>
                  <a:pt x="f153" y="f154"/>
                  <a:pt x="f155" y="f156"/>
                  <a:pt x="f157" y="f31"/>
                </a:cubicBezTo>
                <a:cubicBezTo>
                  <a:pt x="f158" y="f159"/>
                  <a:pt x="f160" y="f161"/>
                  <a:pt x="f162" y="f25"/>
                </a:cubicBezTo>
                <a:cubicBezTo>
                  <a:pt x="f163" y="f164"/>
                  <a:pt x="f165" y="f166"/>
                  <a:pt x="f167" y="f19"/>
                </a:cubicBezTo>
                <a:cubicBezTo>
                  <a:pt x="f168" y="f17"/>
                  <a:pt x="f169" y="f170"/>
                  <a:pt x="f171" y="f13"/>
                </a:cubicBezTo>
                <a:cubicBezTo>
                  <a:pt x="f172" y="f173"/>
                  <a:pt x="f174" y="f175"/>
                  <a:pt x="f176" y="f177"/>
                </a:cubicBezTo>
                <a:lnTo>
                  <a:pt x="f106" y="f7"/>
                </a:lnTo>
                <a:close/>
              </a:path>
            </a:pathLst>
          </a:custGeom>
          <a:solidFill>
            <a:srgbClr val="E6FF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7200003" y="5219998"/>
            <a:ext cx="899998" cy="1079997"/>
          </a:xfrm>
          <a:custGeom>
            <a:avLst>
              <a:gd name="f0" fmla="val 1752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*/ 5419351 1 1725033"/>
              <a:gd name="f9" fmla="val 15510"/>
              <a:gd name="f10" fmla="val 17520"/>
              <a:gd name="f11" fmla="*/ 10800 10800 1"/>
              <a:gd name="f12" fmla="+- 0 0 360"/>
              <a:gd name="f13" fmla="val 10800"/>
              <a:gd name="f14" fmla="*/ 1165 1165 1"/>
              <a:gd name="f15" fmla="val 1165"/>
              <a:gd name="f16" fmla="val 4870"/>
              <a:gd name="f17" fmla="val 8680"/>
              <a:gd name="f18" fmla="val 12920"/>
              <a:gd name="f19" fmla="val 16730"/>
              <a:gd name="f20" fmla="val -2147483647"/>
              <a:gd name="f21" fmla="val 2147483647"/>
              <a:gd name="f22" fmla="+- 0 0 0"/>
              <a:gd name="f23" fmla="*/ f4 1 21600"/>
              <a:gd name="f24" fmla="*/ f5 1 21600"/>
              <a:gd name="f25" fmla="val f6"/>
              <a:gd name="f26" fmla="val f7"/>
              <a:gd name="f27" fmla="*/ 0 f8 1"/>
              <a:gd name="f28" fmla="*/ f6 f1 1"/>
              <a:gd name="f29" fmla="*/ f12 f1 1"/>
              <a:gd name="f30" fmla="pin 15510 f0 17520"/>
              <a:gd name="f31" fmla="*/ f22 f1 1"/>
              <a:gd name="f32" fmla="+- f26 0 f25"/>
              <a:gd name="f33" fmla="val f30"/>
              <a:gd name="f34" fmla="*/ f27 1 f3"/>
              <a:gd name="f35" fmla="*/ f28 1 f3"/>
              <a:gd name="f36" fmla="*/ f29 1 f3"/>
              <a:gd name="f37" fmla="*/ f30 f24 1"/>
              <a:gd name="f38" fmla="*/ f31 1 f3"/>
              <a:gd name="f39" fmla="*/ f32 1 21600"/>
              <a:gd name="f40" fmla="+- f33 0 15510"/>
              <a:gd name="f41" fmla="+- 0 0 f34"/>
              <a:gd name="f42" fmla="+- f35 0 f2"/>
              <a:gd name="f43" fmla="+- f36 0 f2"/>
              <a:gd name="f44" fmla="+- f38 0 f2"/>
              <a:gd name="f45" fmla="*/ 10800 f39 1"/>
              <a:gd name="f46" fmla="*/ 3163 f39 1"/>
              <a:gd name="f47" fmla="*/ 18437 f39 1"/>
              <a:gd name="f48" fmla="*/ 0 f39 1"/>
              <a:gd name="f49" fmla="*/ 21600 f39 1"/>
              <a:gd name="f50" fmla="+- 17520 0 f40"/>
              <a:gd name="f51" fmla="+- 15510 f40 0"/>
              <a:gd name="f52" fmla="*/ f41 f1 1"/>
              <a:gd name="f53" fmla="+- f43 0 f42"/>
              <a:gd name="f54" fmla="*/ f52 1 f8"/>
              <a:gd name="f55" fmla="*/ f45 1 f39"/>
              <a:gd name="f56" fmla="*/ f48 1 f39"/>
              <a:gd name="f57" fmla="*/ f46 1 f39"/>
              <a:gd name="f58" fmla="*/ f47 1 f39"/>
              <a:gd name="f59" fmla="*/ f49 1 f39"/>
              <a:gd name="f60" fmla="+- f54 0 f2"/>
              <a:gd name="f61" fmla="*/ f55 f23 1"/>
              <a:gd name="f62" fmla="*/ f57 f23 1"/>
              <a:gd name="f63" fmla="*/ f58 f23 1"/>
              <a:gd name="f64" fmla="*/ f58 f24 1"/>
              <a:gd name="f65" fmla="*/ f57 f24 1"/>
              <a:gd name="f66" fmla="*/ f56 f24 1"/>
              <a:gd name="f67" fmla="*/ f56 f23 1"/>
              <a:gd name="f68" fmla="*/ f55 f24 1"/>
              <a:gd name="f69" fmla="*/ f59 f24 1"/>
              <a:gd name="f70" fmla="*/ f59 f23 1"/>
              <a:gd name="f71" fmla="+- f60 f2 0"/>
              <a:gd name="f72" fmla="*/ f71 f8 1"/>
              <a:gd name="f73" fmla="*/ f72 1 f1"/>
              <a:gd name="f74" fmla="+- 0 0 f73"/>
              <a:gd name="f75" fmla="+- 0 0 f74"/>
              <a:gd name="f76" fmla="*/ f75 f1 1"/>
              <a:gd name="f77" fmla="*/ f76 1 f8"/>
              <a:gd name="f78" fmla="+- f77 0 f2"/>
              <a:gd name="f79" fmla="cos 1 f78"/>
              <a:gd name="f80" fmla="sin 1 f78"/>
              <a:gd name="f81" fmla="+- 0 0 f79"/>
              <a:gd name="f82" fmla="+- 0 0 f80"/>
              <a:gd name="f83" fmla="+- 0 0 f81"/>
              <a:gd name="f84" fmla="+- 0 0 f82"/>
              <a:gd name="f85" fmla="val f83"/>
              <a:gd name="f86" fmla="val f84"/>
              <a:gd name="f87" fmla="+- 0 0 f85"/>
              <a:gd name="f88" fmla="+- 0 0 f86"/>
              <a:gd name="f89" fmla="*/ 10800 f87 1"/>
              <a:gd name="f90" fmla="*/ 10800 f88 1"/>
              <a:gd name="f91" fmla="*/ 1165 f87 1"/>
              <a:gd name="f92" fmla="*/ 1165 f88 1"/>
              <a:gd name="f93" fmla="*/ f89 f89 1"/>
              <a:gd name="f94" fmla="*/ f90 f90 1"/>
              <a:gd name="f95" fmla="*/ f91 f91 1"/>
              <a:gd name="f96" fmla="*/ f92 f92 1"/>
              <a:gd name="f97" fmla="+- f93 f94 0"/>
              <a:gd name="f98" fmla="+- f95 f96 0"/>
              <a:gd name="f99" fmla="sqrt f97"/>
              <a:gd name="f100" fmla="sqrt f98"/>
              <a:gd name="f101" fmla="*/ f11 1 f99"/>
              <a:gd name="f102" fmla="*/ f14 1 f100"/>
              <a:gd name="f103" fmla="*/ f87 f101 1"/>
              <a:gd name="f104" fmla="*/ f88 f101 1"/>
              <a:gd name="f105" fmla="*/ f87 f102 1"/>
              <a:gd name="f106" fmla="*/ f88 f102 1"/>
              <a:gd name="f107" fmla="+- 10800 0 f103"/>
              <a:gd name="f108" fmla="+- 10800 0 f104"/>
              <a:gd name="f109" fmla="+- 7305 0 f105"/>
              <a:gd name="f110" fmla="+- 7515 0 f106"/>
              <a:gd name="f111" fmla="+- 14295 0 f105"/>
            </a:gdLst>
            <a:ahLst>
              <a:ahXY gdRefY="f0" minY="f9" maxY="f10">
                <a:pos x="f61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4">
                <a:pos x="f61" y="f66"/>
              </a:cxn>
              <a:cxn ang="f44">
                <a:pos x="f62" y="f65"/>
              </a:cxn>
              <a:cxn ang="f44">
                <a:pos x="f67" y="f68"/>
              </a:cxn>
              <a:cxn ang="f44">
                <a:pos x="f62" y="f64"/>
              </a:cxn>
              <a:cxn ang="f44">
                <a:pos x="f61" y="f69"/>
              </a:cxn>
              <a:cxn ang="f44">
                <a:pos x="f63" y="f64"/>
              </a:cxn>
              <a:cxn ang="f44">
                <a:pos x="f70" y="f68"/>
              </a:cxn>
              <a:cxn ang="f44">
                <a:pos x="f63" y="f65"/>
              </a:cxn>
            </a:cxnLst>
            <a:rect l="f62" t="f65" r="f63" b="f64"/>
            <a:pathLst>
              <a:path w="21600" h="21600">
                <a:moveTo>
                  <a:pt x="f107" y="f108"/>
                </a:moveTo>
                <a:arcTo wR="f13" hR="f13" stAng="f42" swAng="f53"/>
                <a:close/>
              </a:path>
              <a:path w="21600" h="21600">
                <a:moveTo>
                  <a:pt x="f109" y="f110"/>
                </a:moveTo>
                <a:arcTo wR="f15" hR="f15" stAng="f42" swAng="f53"/>
                <a:close/>
              </a:path>
              <a:path w="21600" h="21600">
                <a:moveTo>
                  <a:pt x="f111" y="f110"/>
                </a:moveTo>
                <a:arcTo wR="f15" hR="f15" stAng="f42" swAng="f53"/>
                <a:close/>
              </a:path>
              <a:path w="21600" h="21600" fill="none">
                <a:moveTo>
                  <a:pt x="f16" y="f50"/>
                </a:moveTo>
                <a:cubicBezTo>
                  <a:pt x="f17" y="f51"/>
                  <a:pt x="f18" y="f51"/>
                  <a:pt x="f19" y="f50"/>
                </a:cubicBezTo>
              </a:path>
            </a:pathLst>
          </a:custGeom>
          <a:solidFill>
            <a:srgbClr val="B80047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Полилиния 7">
            <a:hlinkClick r:id="rId3" action="ppaction://hlinksldjump"/>
          </p:cNvPr>
          <p:cNvSpPr/>
          <p:nvPr/>
        </p:nvSpPr>
        <p:spPr>
          <a:xfrm>
            <a:off x="179999" y="7020004"/>
            <a:ext cx="359999" cy="359999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val f4"/>
              <a:gd name="f10" fmla="val f5"/>
              <a:gd name="f11" fmla="pin 0 f0 21600"/>
              <a:gd name="f12" fmla="pin 0 f1 10800"/>
              <a:gd name="f13" fmla="+- f10 0 f9"/>
              <a:gd name="f14" fmla="val f11"/>
              <a:gd name="f15" fmla="val f12"/>
              <a:gd name="f16" fmla="*/ f11 f7 1"/>
              <a:gd name="f17" fmla="*/ f12 f8 1"/>
              <a:gd name="f18" fmla="*/ f13 1 21600"/>
              <a:gd name="f19" fmla="+- 21600 0 f15"/>
              <a:gd name="f20" fmla="*/ f14 f15 1"/>
              <a:gd name="f21" fmla="*/ f15 f8 1"/>
              <a:gd name="f22" fmla="*/ 21600 f18 1"/>
              <a:gd name="f23" fmla="*/ f20 1 10800"/>
              <a:gd name="f24" fmla="*/ f19 f8 1"/>
              <a:gd name="f25" fmla="+- f14 0 f23"/>
              <a:gd name="f26" fmla="*/ f22 1 f18"/>
              <a:gd name="f27" fmla="*/ f25 f7 1"/>
              <a:gd name="f28" fmla="*/ f26 f7 1"/>
            </a:gdLst>
            <a:ahLst>
              <a:ahXY gdRefX="f0" minX="f4" maxX="f5" gdRefY="f1" minY="f4" maxY="f6">
                <a:pos x="f16" y="f1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21" r="f28" b="f24"/>
            <a:pathLst>
              <a:path w="21600" h="21600">
                <a:moveTo>
                  <a:pt x="f5" y="f15"/>
                </a:moveTo>
                <a:lnTo>
                  <a:pt x="f14" y="f15"/>
                </a:lnTo>
                <a:lnTo>
                  <a:pt x="f14" y="f4"/>
                </a:lnTo>
                <a:lnTo>
                  <a:pt x="f4" y="f6"/>
                </a:lnTo>
                <a:lnTo>
                  <a:pt x="f14" y="f5"/>
                </a:lnTo>
                <a:lnTo>
                  <a:pt x="f14" y="f19"/>
                </a:lnTo>
                <a:lnTo>
                  <a:pt x="f5" y="f19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503998" y="280080"/>
            <a:ext cx="9071643" cy="1305004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ru-RU">
                <a:solidFill>
                  <a:srgbClr val="4700B8"/>
                </a:solidFill>
              </a:rPr>
              <a:t>Заместитель директора по хозяйственной части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68355" y="1850763"/>
            <a:ext cx="9071643" cy="2829235"/>
          </a:xfrm>
        </p:spPr>
        <p:txBody>
          <a:bodyPr/>
          <a:lstStyle/>
          <a:p>
            <a:pPr lvl="0"/>
            <a:r>
              <a:rPr lang="ru-RU" sz="2800"/>
              <a:t>Занимается оснащением кабинетов необходимой техникой</a:t>
            </a:r>
          </a:p>
          <a:p>
            <a:pPr lvl="0"/>
            <a:r>
              <a:rPr lang="ru-RU" sz="2800"/>
              <a:t>Отвечает за ремонт и уборку кабинетов в школе</a:t>
            </a:r>
          </a:p>
          <a:p>
            <a:pPr lvl="0"/>
            <a:r>
              <a:rPr lang="ru-RU" sz="2800"/>
              <a:t>Следит за работой технического персонала</a:t>
            </a:r>
          </a:p>
        </p:txBody>
      </p:sp>
      <p:sp>
        <p:nvSpPr>
          <p:cNvPr id="4" name="Полилиния 3"/>
          <p:cNvSpPr/>
          <p:nvPr/>
        </p:nvSpPr>
        <p:spPr>
          <a:xfrm>
            <a:off x="1079997" y="5039999"/>
            <a:ext cx="7920002" cy="125999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3470"/>
              <a:gd name="f9" fmla="+- 0 0 10800"/>
              <a:gd name="f10" fmla="val 18130"/>
              <a:gd name="f11" fmla="+- 18130 0 21600"/>
              <a:gd name="f12" fmla="+- 21600 0 10800"/>
              <a:gd name="f13" fmla="+- 0 0 0"/>
              <a:gd name="f14" fmla="*/ f4 1 21600"/>
              <a:gd name="f15" fmla="*/ f5 1 21600"/>
              <a:gd name="f16" fmla="val f6"/>
              <a:gd name="f17" fmla="val f7"/>
              <a:gd name="f18" fmla="+- 0 0 f8"/>
              <a:gd name="f19" fmla="+- 10800 0 f7"/>
              <a:gd name="f20" fmla="+- 0 0 f1"/>
              <a:gd name="f21" fmla="abs f8"/>
              <a:gd name="f22" fmla="abs f9"/>
              <a:gd name="f23" fmla="?: f9 0 f0"/>
              <a:gd name="f24" fmla="?: f9 f0 0"/>
              <a:gd name="f25" fmla="+- 21600 0 f10"/>
              <a:gd name="f26" fmla="+- 10800 0 f6"/>
              <a:gd name="f27" fmla="abs f11"/>
              <a:gd name="f28" fmla="abs f12"/>
              <a:gd name="f29" fmla="?: f12 0 f0"/>
              <a:gd name="f30" fmla="?: f12 f0 0"/>
              <a:gd name="f31" fmla="*/ f13 f0 1"/>
              <a:gd name="f32" fmla="+- f17 0 f16"/>
              <a:gd name="f33" fmla="abs f18"/>
              <a:gd name="f34" fmla="abs f19"/>
              <a:gd name="f35" fmla="?: f18 f20 f1"/>
              <a:gd name="f36" fmla="?: f18 f1 f20"/>
              <a:gd name="f37" fmla="?: f18 f2 f1"/>
              <a:gd name="f38" fmla="?: f18 f1 f2"/>
              <a:gd name="f39" fmla="?: f8 f20 f1"/>
              <a:gd name="f40" fmla="?: f8 f1 f20"/>
              <a:gd name="f41" fmla="?: f8 f24 f23"/>
              <a:gd name="f42" fmla="?: f8 f23 f24"/>
              <a:gd name="f43" fmla="abs f25"/>
              <a:gd name="f44" fmla="abs f26"/>
              <a:gd name="f45" fmla="?: f25 f20 f1"/>
              <a:gd name="f46" fmla="?: f25 f1 f20"/>
              <a:gd name="f47" fmla="?: f25 f2 f1"/>
              <a:gd name="f48" fmla="?: f25 f1 f2"/>
              <a:gd name="f49" fmla="?: f11 f20 f1"/>
              <a:gd name="f50" fmla="?: f11 f1 f20"/>
              <a:gd name="f51" fmla="?: f11 f30 f29"/>
              <a:gd name="f52" fmla="?: f11 f29 f30"/>
              <a:gd name="f53" fmla="*/ f31 1 f3"/>
              <a:gd name="f54" fmla="*/ f32 1 21600"/>
              <a:gd name="f55" fmla="?: f18 f38 f37"/>
              <a:gd name="f56" fmla="?: f18 f37 f38"/>
              <a:gd name="f57" fmla="?: f19 f36 f35"/>
              <a:gd name="f58" fmla="?: f9 f41 f42"/>
              <a:gd name="f59" fmla="?: f9 f39 f40"/>
              <a:gd name="f60" fmla="?: f25 f48 f47"/>
              <a:gd name="f61" fmla="?: f25 f47 f48"/>
              <a:gd name="f62" fmla="?: f26 f46 f45"/>
              <a:gd name="f63" fmla="?: f12 f51 f52"/>
              <a:gd name="f64" fmla="?: f12 f49 f50"/>
              <a:gd name="f65" fmla="+- f53 0 f1"/>
              <a:gd name="f66" fmla="*/ 1060 f54 1"/>
              <a:gd name="f67" fmla="*/ 20540 f54 1"/>
              <a:gd name="f68" fmla="*/ 18420 f54 1"/>
              <a:gd name="f69" fmla="*/ 3180 f54 1"/>
              <a:gd name="f70" fmla="*/ 10800 f54 1"/>
              <a:gd name="f71" fmla="*/ 0 f54 1"/>
              <a:gd name="f72" fmla="*/ 21600 f54 1"/>
              <a:gd name="f73" fmla="?: f19 f56 f55"/>
              <a:gd name="f74" fmla="?: f26 f61 f60"/>
              <a:gd name="f75" fmla="*/ f70 1 f54"/>
              <a:gd name="f76" fmla="*/ f71 1 f54"/>
              <a:gd name="f77" fmla="*/ f72 1 f54"/>
              <a:gd name="f78" fmla="*/ f66 1 f54"/>
              <a:gd name="f79" fmla="*/ f67 1 f54"/>
              <a:gd name="f80" fmla="*/ f69 1 f54"/>
              <a:gd name="f81" fmla="*/ f68 1 f54"/>
              <a:gd name="f82" fmla="*/ f78 f14 1"/>
              <a:gd name="f83" fmla="*/ f79 f14 1"/>
              <a:gd name="f84" fmla="*/ f81 f15 1"/>
              <a:gd name="f85" fmla="*/ f80 f15 1"/>
              <a:gd name="f86" fmla="*/ f75 f14 1"/>
              <a:gd name="f87" fmla="*/ f76 f15 1"/>
              <a:gd name="f88" fmla="*/ f76 f14 1"/>
              <a:gd name="f89" fmla="*/ f75 f15 1"/>
              <a:gd name="f90" fmla="*/ f77 f15 1"/>
              <a:gd name="f91" fmla="*/ f77 f1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65">
                <a:pos x="f86" y="f87"/>
              </a:cxn>
              <a:cxn ang="f65">
                <a:pos x="f88" y="f89"/>
              </a:cxn>
              <a:cxn ang="f65">
                <a:pos x="f86" y="f90"/>
              </a:cxn>
              <a:cxn ang="f65">
                <a:pos x="f91" y="f89"/>
              </a:cxn>
            </a:cxnLst>
            <a:rect l="f82" t="f85" r="f83" b="f84"/>
            <a:pathLst>
              <a:path w="21600" h="21600">
                <a:moveTo>
                  <a:pt x="f8" y="f7"/>
                </a:moveTo>
                <a:arcTo wR="f33" hR="f34" stAng="f73" swAng="f57"/>
                <a:arcTo wR="f21" hR="f22" stAng="f58" swAng="f59"/>
                <a:lnTo>
                  <a:pt x="f10" y="f6"/>
                </a:lnTo>
                <a:arcTo wR="f43" hR="f44" stAng="f74" swAng="f62"/>
                <a:arcTo wR="f27" hR="f28" stAng="f63" swAng="f64"/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200" b="0" i="0" u="none" strike="noStrike" kern="1200" cap="none" spc="0" baseline="0">
                <a:solidFill>
                  <a:srgbClr val="280099"/>
                </a:solidFill>
                <a:uFillTx/>
                <a:latin typeface="DejaVu Sans" pitchFamily="18"/>
                <a:ea typeface="DejaVu Sans" pitchFamily="2"/>
                <a:cs typeface="DejaVu Sans" pitchFamily="2"/>
              </a:rPr>
              <a:t>СПАСИБО ЗА ВНИМАНИЕ!</a:t>
            </a:r>
          </a:p>
        </p:txBody>
      </p:sp>
      <p:sp>
        <p:nvSpPr>
          <p:cNvPr id="5" name="Полилиния 4"/>
          <p:cNvSpPr/>
          <p:nvPr/>
        </p:nvSpPr>
        <p:spPr>
          <a:xfrm>
            <a:off x="539998" y="6659995"/>
            <a:ext cx="359999" cy="359999"/>
          </a:xfrm>
          <a:custGeom>
            <a:avLst>
              <a:gd name="f0" fmla="val 54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val f4"/>
              <a:gd name="f10" fmla="val f5"/>
              <a:gd name="f11" fmla="pin 0 f0 21600"/>
              <a:gd name="f12" fmla="pin 0 f1 10800"/>
              <a:gd name="f13" fmla="+- f10 0 f9"/>
              <a:gd name="f14" fmla="val f11"/>
              <a:gd name="f15" fmla="val f12"/>
              <a:gd name="f16" fmla="*/ f11 f7 1"/>
              <a:gd name="f17" fmla="*/ f12 f8 1"/>
              <a:gd name="f18" fmla="*/ f13 1 21600"/>
              <a:gd name="f19" fmla="+- 21600 0 f15"/>
              <a:gd name="f20" fmla="*/ f14 f15 1"/>
              <a:gd name="f21" fmla="*/ f15 f8 1"/>
              <a:gd name="f22" fmla="*/ 21600 f18 1"/>
              <a:gd name="f23" fmla="*/ f20 1 10800"/>
              <a:gd name="f24" fmla="*/ f19 f8 1"/>
              <a:gd name="f25" fmla="+- f14 0 f23"/>
              <a:gd name="f26" fmla="*/ f22 1 f18"/>
              <a:gd name="f27" fmla="*/ f25 f7 1"/>
              <a:gd name="f28" fmla="*/ f26 f7 1"/>
            </a:gdLst>
            <a:ahLst>
              <a:ahXY gdRefX="f0" minX="f4" maxX="f5" gdRefY="f1" minY="f4" maxY="f6">
                <a:pos x="f16" y="f1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21" r="f28" b="f24"/>
            <a:pathLst>
              <a:path w="21600" h="21600">
                <a:moveTo>
                  <a:pt x="f5" y="f15"/>
                </a:moveTo>
                <a:lnTo>
                  <a:pt x="f14" y="f15"/>
                </a:lnTo>
                <a:lnTo>
                  <a:pt x="f14" y="f4"/>
                </a:lnTo>
                <a:lnTo>
                  <a:pt x="f4" y="f6"/>
                </a:lnTo>
                <a:lnTo>
                  <a:pt x="f14" y="f5"/>
                </a:lnTo>
                <a:lnTo>
                  <a:pt x="f14" y="f19"/>
                </a:lnTo>
                <a:lnTo>
                  <a:pt x="f5" y="f19"/>
                </a:lnTo>
                <a:close/>
              </a:path>
            </a:pathLst>
          </a:custGeom>
          <a:solidFill>
            <a:srgbClr val="99CCFF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DejaVu Sans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118</Words>
  <Application>Microsoft Office PowerPoint</Application>
  <PresentationFormat>Экран (4:3)</PresentationFormat>
  <Paragraphs>38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Обычный</vt:lpstr>
      <vt:lpstr>Структура управления</vt:lpstr>
      <vt:lpstr>Структура управления</vt:lpstr>
      <vt:lpstr>Заместитель директора  по УВР</vt:lpstr>
      <vt:lpstr>Заместитель директора по методической работе</vt:lpstr>
      <vt:lpstr>Заместитель директора по воспитательной работе</vt:lpstr>
      <vt:lpstr>Заместитель директора по хозяйственной части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управления</dc:title>
  <dc:creator>Надежда Пронская</dc:creator>
  <cp:lastModifiedBy>Надежда Пронская</cp:lastModifiedBy>
  <cp:revision>7</cp:revision>
  <cp:lastPrinted>2014-04-21T02:51:52Z</cp:lastPrinted>
  <dcterms:created xsi:type="dcterms:W3CDTF">2010-11-23T10:49:56Z</dcterms:created>
  <dcterms:modified xsi:type="dcterms:W3CDTF">2015-12-29T09:58:07Z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