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0080625" cy="7559675" type="screen4x3"/>
  <p:notesSz cx="7559675" cy="1069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86" y="-78"/>
      </p:cViewPr>
      <p:guideLst>
        <p:guide orient="horz" pos="2381"/>
        <p:guide pos="317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 txBox="1">
            <a:spLocks noGrp="1"/>
          </p:cNvSpPr>
          <p:nvPr>
            <p:ph type="hdr" sz="quarter"/>
          </p:nvPr>
        </p:nvSpPr>
        <p:spPr>
          <a:xfrm>
            <a:off x="1" y="1"/>
            <a:ext cx="3280497" cy="534103"/>
          </a:xfrm>
          <a:prstGeom prst="rect">
            <a:avLst/>
          </a:prstGeom>
          <a:noFill/>
          <a:ln>
            <a:noFill/>
          </a:ln>
        </p:spPr>
        <p:txBody>
          <a:bodyPr vert="horz" lIns="90000" tIns="45000" rIns="90000" bIns="4500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ru-RU" sz="1400" b="0" i="0" u="none" strike="noStrike" kern="1200">
              <a:ln>
                <a:noFill/>
              </a:ln>
              <a:latin typeface="DejaVu Sans" pitchFamily="18"/>
              <a:ea typeface="DejaVu Sans" pitchFamily="2"/>
              <a:cs typeface="DejaVu Sans" pitchFamily="2"/>
            </a:endParaRPr>
          </a:p>
        </p:txBody>
      </p:sp>
      <p:sp>
        <p:nvSpPr>
          <p:cNvPr id="3" name="Дата 2"/>
          <p:cNvSpPr txBox="1">
            <a:spLocks noGrp="1"/>
          </p:cNvSpPr>
          <p:nvPr>
            <p:ph type="dt" sz="quarter" idx="1"/>
          </p:nvPr>
        </p:nvSpPr>
        <p:spPr>
          <a:xfrm>
            <a:off x="4279055" y="1"/>
            <a:ext cx="3280497" cy="534103"/>
          </a:xfrm>
          <a:prstGeom prst="rect">
            <a:avLst/>
          </a:prstGeom>
          <a:noFill/>
          <a:ln>
            <a:noFill/>
          </a:ln>
        </p:spPr>
        <p:txBody>
          <a:bodyPr vert="horz" lIns="90000" tIns="45000" rIns="90000" bIns="45000" compatLnSpc="0"/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ru-RU" sz="1400" b="0" i="0" u="none" strike="noStrike" kern="1200">
              <a:ln>
                <a:noFill/>
              </a:ln>
              <a:latin typeface="DejaVu Sans" pitchFamily="18"/>
              <a:ea typeface="DejaVu Sans" pitchFamily="2"/>
              <a:cs typeface="DejaVu Sans" pitchFamily="2"/>
            </a:endParaRPr>
          </a:p>
        </p:txBody>
      </p:sp>
      <p:sp>
        <p:nvSpPr>
          <p:cNvPr id="4" name="Нижний колонтитул 3"/>
          <p:cNvSpPr txBox="1">
            <a:spLocks noGrp="1"/>
          </p:cNvSpPr>
          <p:nvPr>
            <p:ph type="ftr" sz="quarter" idx="2"/>
          </p:nvPr>
        </p:nvSpPr>
        <p:spPr>
          <a:xfrm>
            <a:off x="1" y="10157658"/>
            <a:ext cx="3280497" cy="534103"/>
          </a:xfrm>
          <a:prstGeom prst="rect">
            <a:avLst/>
          </a:prstGeom>
          <a:noFill/>
          <a:ln>
            <a:noFill/>
          </a:ln>
        </p:spPr>
        <p:txBody>
          <a:bodyPr vert="horz" lIns="90000" tIns="45000" rIns="90000" bIns="45000" anchor="b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ru-RU" sz="1400" b="0" i="0" u="none" strike="noStrike" kern="1200">
              <a:ln>
                <a:noFill/>
              </a:ln>
              <a:latin typeface="DejaVu Sans" pitchFamily="18"/>
              <a:ea typeface="DejaVu Sans" pitchFamily="2"/>
              <a:cs typeface="DejaVu Sans" pitchFamily="2"/>
            </a:endParaRPr>
          </a:p>
        </p:txBody>
      </p:sp>
      <p:sp>
        <p:nvSpPr>
          <p:cNvPr id="5" name="Номер слайда 4"/>
          <p:cNvSpPr txBox="1">
            <a:spLocks noGrp="1"/>
          </p:cNvSpPr>
          <p:nvPr>
            <p:ph type="sldNum" sz="quarter" idx="3"/>
          </p:nvPr>
        </p:nvSpPr>
        <p:spPr>
          <a:xfrm>
            <a:off x="4279055" y="10157658"/>
            <a:ext cx="3280497" cy="534103"/>
          </a:xfrm>
          <a:prstGeom prst="rect">
            <a:avLst/>
          </a:prstGeom>
          <a:noFill/>
          <a:ln>
            <a:noFill/>
          </a:ln>
        </p:spPr>
        <p:txBody>
          <a:bodyPr vert="horz" lIns="90000" tIns="45000" rIns="90000" bIns="45000" anchor="b" compatLnSpc="0"/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fld id="{F69982B8-73B6-4601-BB37-2435A910EE63}" type="slidenum">
              <a:t>‹#›</a:t>
            </a:fld>
            <a:endParaRPr lang="ru-RU" sz="1400" b="0" i="0" u="none" strike="noStrike" kern="1200">
              <a:ln>
                <a:noFill/>
              </a:ln>
              <a:latin typeface="DejaVu Sans" pitchFamily="18"/>
              <a:ea typeface="DejaVu Sans" pitchFamily="2"/>
              <a:cs typeface="DejaVu Sans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42055658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 idx="2"/>
          </p:nvPr>
        </p:nvSpPr>
        <p:spPr>
          <a:xfrm>
            <a:off x="1106999" y="812520"/>
            <a:ext cx="5345279" cy="400859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3"/>
          </p:nvPr>
        </p:nvSpPr>
        <p:spPr>
          <a:xfrm>
            <a:off x="756000" y="5078519"/>
            <a:ext cx="6047639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endParaRPr lang="ru-RU"/>
          </a:p>
        </p:txBody>
      </p:sp>
      <p:sp>
        <p:nvSpPr>
          <p:cNvPr id="4" name="Верхний колонтитул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320" cy="5342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lvl1pPr marL="0" marR="0" lvl="0" indent="0" rtl="0" hangingPunct="0">
              <a:buNone/>
              <a:tabLst/>
              <a:defRPr lang="ru-RU" sz="1400" kern="1200">
                <a:latin typeface="DejaVu Sans" pitchFamily="18"/>
                <a:ea typeface="DejaVu Sans" pitchFamily="2"/>
                <a:cs typeface="DejaVu Sans" pitchFamily="2"/>
              </a:defRPr>
            </a:lvl1pPr>
          </a:lstStyle>
          <a:p>
            <a:pPr lvl="0"/>
            <a:endParaRPr lang="ru-RU"/>
          </a:p>
        </p:txBody>
      </p:sp>
      <p:sp>
        <p:nvSpPr>
          <p:cNvPr id="5" name="Дата 4"/>
          <p:cNvSpPr txBox="1">
            <a:spLocks noGrp="1"/>
          </p:cNvSpPr>
          <p:nvPr>
            <p:ph type="dt" idx="1"/>
          </p:nvPr>
        </p:nvSpPr>
        <p:spPr>
          <a:xfrm>
            <a:off x="4279320" y="0"/>
            <a:ext cx="3280320" cy="5342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lvl1pPr marL="0" marR="0" lvl="0" indent="0" algn="r" rtl="0" hangingPunct="0">
              <a:buNone/>
              <a:tabLst/>
              <a:defRPr lang="ru-RU" sz="1400" kern="1200">
                <a:latin typeface="DejaVu Sans" pitchFamily="18"/>
                <a:ea typeface="DejaVu Sans" pitchFamily="2"/>
                <a:cs typeface="DejaVu Sans" pitchFamily="2"/>
              </a:defRPr>
            </a:lvl1pPr>
          </a:lstStyle>
          <a:p>
            <a:pPr lvl="0"/>
            <a:endParaRPr lang="ru-RU"/>
          </a:p>
        </p:txBody>
      </p:sp>
      <p:sp>
        <p:nvSpPr>
          <p:cNvPr id="6" name="Нижний колонтитул 5"/>
          <p:cNvSpPr txBox="1">
            <a:spLocks noGrp="1"/>
          </p:cNvSpPr>
          <p:nvPr>
            <p:ph type="ftr" sz="quarter" idx="4"/>
          </p:nvPr>
        </p:nvSpPr>
        <p:spPr>
          <a:xfrm>
            <a:off x="0" y="10157399"/>
            <a:ext cx="3280320" cy="5342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/>
          <a:lstStyle>
            <a:lvl1pPr marL="0" marR="0" lvl="0" indent="0" rtl="0" hangingPunct="0">
              <a:buNone/>
              <a:tabLst/>
              <a:defRPr lang="ru-RU" sz="1400" kern="1200">
                <a:latin typeface="DejaVu Sans" pitchFamily="18"/>
                <a:ea typeface="DejaVu Sans" pitchFamily="2"/>
                <a:cs typeface="DejaVu Sans" pitchFamily="2"/>
              </a:defRPr>
            </a:lvl1pPr>
          </a:lstStyle>
          <a:p>
            <a:pPr lvl="0"/>
            <a:endParaRPr lang="ru-RU"/>
          </a:p>
        </p:txBody>
      </p:sp>
      <p:sp>
        <p:nvSpPr>
          <p:cNvPr id="7" name="Номер слайда 6"/>
          <p:cNvSpPr txBox="1">
            <a:spLocks noGrp="1"/>
          </p:cNvSpPr>
          <p:nvPr>
            <p:ph type="sldNum" sz="quarter" idx="5"/>
          </p:nvPr>
        </p:nvSpPr>
        <p:spPr>
          <a:xfrm>
            <a:off x="4279320" y="10157399"/>
            <a:ext cx="3280320" cy="5342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/>
          <a:lstStyle>
            <a:lvl1pPr marL="0" marR="0" lvl="0" indent="0" algn="r" rtl="0" hangingPunct="0">
              <a:buNone/>
              <a:tabLst/>
              <a:defRPr lang="ru-RU" sz="1400" kern="1200">
                <a:latin typeface="DejaVu Sans" pitchFamily="18"/>
                <a:ea typeface="DejaVu Sans" pitchFamily="2"/>
                <a:cs typeface="DejaVu Sans" pitchFamily="2"/>
              </a:defRPr>
            </a:lvl1pPr>
          </a:lstStyle>
          <a:p>
            <a:pPr lvl="0"/>
            <a:fld id="{5043845E-9564-4396-90CB-029360601458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47000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ru-RU" sz="2000" b="0" i="0" u="none" strike="noStrike" kern="1200">
        <a:ln>
          <a:noFill/>
        </a:ln>
        <a:latin typeface="DejaVu Sans" pitchFamily="18"/>
        <a:ea typeface="DejaVu Sans" pitchFamily="2"/>
        <a:cs typeface="DejaVu Sans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19"/>
            <a:ext cx="6047639" cy="4811400"/>
          </a:xfrm>
        </p:spPr>
        <p:txBody>
          <a:bodyPr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19"/>
            <a:ext cx="6047639" cy="4811400"/>
          </a:xfrm>
        </p:spPr>
        <p:txBody>
          <a:bodyPr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19"/>
            <a:ext cx="6047639" cy="4811400"/>
          </a:xfrm>
        </p:spPr>
        <p:txBody>
          <a:bodyPr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19"/>
            <a:ext cx="6047639" cy="4721039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19"/>
            <a:ext cx="6047639" cy="4721039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19"/>
            <a:ext cx="6047639" cy="4721039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19"/>
            <a:ext cx="6047639" cy="4811400"/>
          </a:xfrm>
        </p:spPr>
        <p:txBody>
          <a:bodyPr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6F07687-1EAA-49B0-A1A4-893F7185FD21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18369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E3676AB-E3D0-4F6B-9509-604BE10ED26F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14937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08850" y="301625"/>
            <a:ext cx="2266950" cy="64563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53212" cy="64563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36D8AA4C-3403-4D3B-941F-603D5EFC330E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00598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4980B8D-2137-4F1D-815A-901479883626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59800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6D7E3D6-CB9C-4908-9AED-587B59A68820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64344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9287" cy="49895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114925" y="1768475"/>
            <a:ext cx="4460875" cy="49895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38758D88-5424-42DA-A5F6-D98B98CC0ABD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21774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18E3847-9A52-459E-A7B3-A7EAA73DAA9B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88427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BB21486-7013-4BA1-858A-C133AB36AF82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17696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35647A62-F725-4171-9B0F-35B0FC6BF256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4539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32B42ADB-06F8-4FEB-9A1C-C8326358AEA2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24011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1244682-ACC1-467F-ADD5-FC12FFB19EF8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21425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>
          <a:xfrm>
            <a:off x="503999" y="301320"/>
            <a:ext cx="9071640" cy="126215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endParaRPr lang="ru-RU"/>
          </a:p>
        </p:txBody>
      </p:sp>
      <p:sp>
        <p:nvSpPr>
          <p:cNvPr id="3" name="Текст 2"/>
          <p:cNvSpPr txBox="1">
            <a:spLocks noGrp="1"/>
          </p:cNvSpPr>
          <p:nvPr>
            <p:ph type="body" idx="1"/>
          </p:nvPr>
        </p:nvSpPr>
        <p:spPr>
          <a:xfrm>
            <a:off x="503999" y="1769039"/>
            <a:ext cx="9071640" cy="4989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defPPr marL="432000" marR="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ru-RU" sz="3200" b="0" i="0" u="none" strike="noStrike" kern="1200">
                <a:ln>
                  <a:noFill/>
                </a:ln>
                <a:latin typeface="DejaVu Sans" pitchFamily="18"/>
                <a:ea typeface="DejaVu Sans" pitchFamily="2"/>
                <a:cs typeface="DejaVu Sans" pitchFamily="2"/>
              </a:defRPr>
            </a:defPPr>
            <a:lvl1pPr marL="432000" marR="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ru-RU" sz="3200" b="0" i="0" u="none" strike="noStrike" kern="1200">
                <a:ln>
                  <a:noFill/>
                </a:ln>
                <a:latin typeface="DejaVu Sans" pitchFamily="18"/>
                <a:ea typeface="DejaVu Sans" pitchFamily="2"/>
                <a:cs typeface="DejaVu Sans" pitchFamily="2"/>
              </a:defRPr>
            </a:lvl1pPr>
            <a:lvl2pPr marL="864000" marR="0" lvl="1" indent="-288000">
              <a:spcBef>
                <a:spcPts val="0"/>
              </a:spcBef>
              <a:spcAft>
                <a:spcPts val="1134"/>
              </a:spcAft>
              <a:buSzPct val="75000"/>
              <a:buFont typeface="StarSymbol"/>
              <a:buChar char="–"/>
              <a:defRPr lang="ru-RU" sz="2800" b="0" i="0" u="none" strike="noStrike" kern="1200">
                <a:ln>
                  <a:noFill/>
                </a:ln>
                <a:latin typeface="DejaVu Sans" pitchFamily="18"/>
                <a:ea typeface="DejaVu Sans" pitchFamily="2"/>
                <a:cs typeface="DejaVu Sans" pitchFamily="2"/>
              </a:defRPr>
            </a:lvl2pPr>
            <a:lvl3pPr marL="1296000" marR="0" lvl="2" indent="-216000">
              <a:spcBef>
                <a:spcPts val="0"/>
              </a:spcBef>
              <a:spcAft>
                <a:spcPts val="850"/>
              </a:spcAft>
              <a:buSzPct val="45000"/>
              <a:buFont typeface="StarSymbol"/>
              <a:buChar char="●"/>
              <a:defRPr lang="ru-RU" sz="2400" b="0" i="0" u="none" strike="noStrike" kern="1200">
                <a:ln>
                  <a:noFill/>
                </a:ln>
                <a:latin typeface="DejaVu Sans" pitchFamily="18"/>
                <a:ea typeface="DejaVu Sans" pitchFamily="2"/>
                <a:cs typeface="DejaVu Sans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SzPct val="75000"/>
              <a:buFont typeface="StarSymbol"/>
              <a:buChar char="–"/>
              <a:defRPr lang="ru-RU" sz="2000" b="0" i="0" u="none" strike="noStrike" kern="1200">
                <a:ln>
                  <a:noFill/>
                </a:ln>
                <a:latin typeface="DejaVu Sans" pitchFamily="18"/>
                <a:ea typeface="DejaVu Sans" pitchFamily="2"/>
                <a:cs typeface="DejaVu Sans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>
                <a:ln>
                  <a:noFill/>
                </a:ln>
                <a:latin typeface="DejaVu Sans" pitchFamily="18"/>
                <a:ea typeface="DejaVu Sans" pitchFamily="2"/>
                <a:cs typeface="DejaVu Sans" pitchFamily="2"/>
              </a:defRPr>
            </a:lvl5pPr>
            <a:lvl6pPr marL="2591999" marR="0" lvl="5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>
                <a:ln>
                  <a:noFill/>
                </a:ln>
                <a:latin typeface="DejaVu Sans" pitchFamily="18"/>
                <a:ea typeface="DejaVu Sans" pitchFamily="2"/>
                <a:cs typeface="DejaVu Sans" pitchFamily="2"/>
              </a:defRPr>
            </a:lvl6pPr>
            <a:lvl7pPr marL="3023999" marR="0" lvl="6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>
                <a:ln>
                  <a:noFill/>
                </a:ln>
                <a:latin typeface="DejaVu Sans" pitchFamily="18"/>
                <a:ea typeface="DejaVu Sans" pitchFamily="2"/>
                <a:cs typeface="DejaVu Sans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>
                <a:ln>
                  <a:noFill/>
                </a:ln>
                <a:latin typeface="DejaVu Sans" pitchFamily="18"/>
                <a:ea typeface="DejaVu Sans" pitchFamily="2"/>
                <a:cs typeface="DejaVu Sans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>
                <a:ln>
                  <a:noFill/>
                </a:ln>
                <a:latin typeface="DejaVu Sans" pitchFamily="18"/>
                <a:ea typeface="DejaVu Sans" pitchFamily="2"/>
                <a:cs typeface="DejaVu Sans" pitchFamily="2"/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 txBox="1">
            <a:spLocks noGrp="1"/>
          </p:cNvSpPr>
          <p:nvPr>
            <p:ph type="dt" sz="half" idx="2"/>
          </p:nvPr>
        </p:nvSpPr>
        <p:spPr>
          <a:xfrm>
            <a:off x="503999" y="6887160"/>
            <a:ext cx="2348279" cy="52127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lvl1pPr marL="0" marR="0" lvl="0" indent="0" rtl="0" hangingPunct="0">
              <a:buNone/>
              <a:tabLst/>
              <a:defRPr lang="ru-RU" sz="1400" kern="1200">
                <a:latin typeface="DejaVu Sans" pitchFamily="18"/>
                <a:ea typeface="DejaVu Sans" pitchFamily="2"/>
                <a:cs typeface="DejaVu Sans" pitchFamily="2"/>
              </a:defRPr>
            </a:lvl1pPr>
          </a:lstStyle>
          <a:p>
            <a:pPr lvl="0"/>
            <a:endParaRPr lang="ru-RU"/>
          </a:p>
        </p:txBody>
      </p:sp>
      <p:sp>
        <p:nvSpPr>
          <p:cNvPr id="5" name="Нижний колонтитул 4"/>
          <p:cNvSpPr txBox="1">
            <a:spLocks noGrp="1"/>
          </p:cNvSpPr>
          <p:nvPr>
            <p:ph type="ftr" sz="quarter" idx="3"/>
          </p:nvPr>
        </p:nvSpPr>
        <p:spPr>
          <a:xfrm>
            <a:off x="3447360" y="6887160"/>
            <a:ext cx="3195000" cy="52127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lvl1pPr marL="0" marR="0" lvl="0" indent="0" algn="ctr" rtl="0" hangingPunct="0">
              <a:buNone/>
              <a:tabLst/>
              <a:defRPr lang="ru-RU" sz="1400" kern="1200">
                <a:latin typeface="DejaVu Sans" pitchFamily="18"/>
                <a:ea typeface="DejaVu Sans" pitchFamily="2"/>
                <a:cs typeface="DejaVu Sans" pitchFamily="2"/>
              </a:defRPr>
            </a:lvl1pPr>
          </a:lstStyle>
          <a:p>
            <a:pPr lvl="0"/>
            <a:endParaRPr lang="ru-RU"/>
          </a:p>
        </p:txBody>
      </p:sp>
      <p:sp>
        <p:nvSpPr>
          <p:cNvPr id="6" name="Номер слайда 5"/>
          <p:cNvSpPr txBox="1">
            <a:spLocks noGrp="1"/>
          </p:cNvSpPr>
          <p:nvPr>
            <p:ph type="sldNum" sz="quarter" idx="4"/>
          </p:nvPr>
        </p:nvSpPr>
        <p:spPr>
          <a:xfrm>
            <a:off x="7226999" y="6887160"/>
            <a:ext cx="2348279" cy="52127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lvl1pPr marL="0" marR="0" lvl="0" indent="0" algn="r" rtl="0" hangingPunct="0">
              <a:buNone/>
              <a:tabLst/>
              <a:defRPr lang="ru-RU" sz="1400" kern="1200">
                <a:latin typeface="DejaVu Sans" pitchFamily="18"/>
                <a:ea typeface="DejaVu Sans" pitchFamily="2"/>
                <a:cs typeface="DejaVu Sans" pitchFamily="2"/>
              </a:defRPr>
            </a:lvl1pPr>
          </a:lstStyle>
          <a:p>
            <a:pPr lvl="0"/>
            <a:fld id="{682C596C-731D-4E73-BE84-E3EA315F35AF}" type="slidenum"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xStyles>
    <p:titleStyle>
      <a:lvl1pPr algn="ctr" rtl="0" hangingPunct="0">
        <a:tabLst/>
        <a:defRPr lang="ru-RU" sz="4400" b="0" i="0" u="none" strike="noStrike" kern="1200">
          <a:ln>
            <a:noFill/>
          </a:ln>
          <a:latin typeface="DejaVu Sans" pitchFamily="18"/>
          <a:ea typeface="DejaVu Sans" pitchFamily="2"/>
          <a:cs typeface="DejaVu Sans" pitchFamily="2"/>
        </a:defRPr>
      </a:lvl1pPr>
    </p:titleStyle>
    <p:bodyStyle>
      <a:lvl1pPr marL="0" marR="0" indent="0" rtl="0" hangingPunct="0">
        <a:spcBef>
          <a:spcPts val="0"/>
        </a:spcBef>
        <a:spcAft>
          <a:spcPts val="1417"/>
        </a:spcAft>
        <a:tabLst/>
        <a:defRPr lang="ru-RU" sz="3200" b="0" i="0" u="none" strike="noStrike" kern="1200">
          <a:ln>
            <a:noFill/>
          </a:ln>
          <a:latin typeface="DejaVu Sans" pitchFamily="18"/>
          <a:ea typeface="DejaVu Sans" pitchFamily="2"/>
          <a:cs typeface="DejaVu Sans" pitchFamily="2"/>
        </a:defRPr>
      </a:lvl1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hyperlink" Target="&#1087;&#1088;&#1080;&#1083;&#1086;&#1078;&#1077;&#1085;&#1080;&#1077;%202.docx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slide" Target="slide7.xml"/><Relationship Id="rId5" Type="http://schemas.openxmlformats.org/officeDocument/2006/relationships/slide" Target="slide6.xml"/><Relationship Id="rId4" Type="http://schemas.openxmlformats.org/officeDocument/2006/relationships/slide" Target="slide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ikipedia.org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40000" y="3964320"/>
            <a:ext cx="8100000" cy="355679"/>
          </a:xfrm>
          <a:prstGeom prst="rect">
            <a:avLst/>
          </a:prstGeom>
          <a:noFill/>
          <a:ln>
            <a:noFill/>
          </a:ln>
        </p:spPr>
        <p:txBody>
          <a:bodyPr vert="horz" lIns="90000" tIns="45000" rIns="90000" bIns="45000" compatLnSpc="0">
            <a:sp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ru-RU" sz="1800" b="1" i="0" u="none" strike="noStrike" kern="1200">
                <a:ln>
                  <a:noFill/>
                </a:ln>
                <a:solidFill>
                  <a:srgbClr val="0066CC"/>
                </a:solidFill>
                <a:latin typeface="DejaVu Sans" pitchFamily="18"/>
                <a:ea typeface="DejaVu Sans" pitchFamily="2"/>
                <a:cs typeface="DejaVu Sans" pitchFamily="2"/>
              </a:rPr>
              <a:t>Выполнила: Магай Ольга Владимировна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800000" y="5760000"/>
            <a:ext cx="360" cy="445319"/>
          </a:xfrm>
          <a:prstGeom prst="rect">
            <a:avLst/>
          </a:prstGeom>
          <a:noFill/>
          <a:ln>
            <a:noFill/>
          </a:ln>
        </p:spPr>
        <p:txBody>
          <a:bodyPr vert="horz" lIns="90000" tIns="45000" rIns="90000" bIns="4500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DejaVu Sans" pitchFamily="18"/>
              <a:ea typeface="DejaVu Sans" pitchFamily="2"/>
              <a:cs typeface="DejaVu Sans" pitchFamily="2"/>
            </a:endParaRPr>
          </a:p>
        </p:txBody>
      </p:sp>
      <p:sp>
        <p:nvSpPr>
          <p:cNvPr id="4" name="Полилиния 3"/>
          <p:cNvSpPr/>
          <p:nvPr/>
        </p:nvSpPr>
        <p:spPr>
          <a:xfrm>
            <a:off x="0" y="2160000"/>
            <a:ext cx="3960000" cy="360000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21600"/>
              <a:gd name="f7" fmla="val 11464"/>
              <a:gd name="f8" fmla="val 4340"/>
              <a:gd name="f9" fmla="val 9722"/>
              <a:gd name="f10" fmla="val 1887"/>
              <a:gd name="f11" fmla="val 8548"/>
              <a:gd name="f12" fmla="val 6383"/>
              <a:gd name="f13" fmla="val 4503"/>
              <a:gd name="f14" fmla="val 3626"/>
              <a:gd name="f15" fmla="val 5373"/>
              <a:gd name="f16" fmla="val 7816"/>
              <a:gd name="f17" fmla="val 1174"/>
              <a:gd name="f18" fmla="val 8270"/>
              <a:gd name="f19" fmla="val 3934"/>
              <a:gd name="f20" fmla="val 11592"/>
              <a:gd name="f21" fmla="val 12875"/>
              <a:gd name="f22" fmla="val 3329"/>
              <a:gd name="f23" fmla="val 15372"/>
              <a:gd name="f24" fmla="val 1283"/>
              <a:gd name="f25" fmla="val 17824"/>
              <a:gd name="f26" fmla="val 4804"/>
              <a:gd name="f27" fmla="val 18239"/>
              <a:gd name="f28" fmla="val 4918"/>
              <a:gd name="f29" fmla="val 7525"/>
              <a:gd name="f30" fmla="val 18125"/>
              <a:gd name="f31" fmla="val 8698"/>
              <a:gd name="f32" fmla="val 19712"/>
              <a:gd name="f33" fmla="val 9871"/>
              <a:gd name="f34" fmla="val 17371"/>
              <a:gd name="f35" fmla="val 11614"/>
              <a:gd name="f36" fmla="val 18844"/>
              <a:gd name="f37" fmla="val 12178"/>
              <a:gd name="f38" fmla="val 15937"/>
              <a:gd name="f39" fmla="val 14943"/>
              <a:gd name="f40" fmla="val 14640"/>
              <a:gd name="f41" fmla="val 14348"/>
              <a:gd name="f42" fmla="val 18878"/>
              <a:gd name="f43" fmla="val 15632"/>
              <a:gd name="f44" fmla="val 16382"/>
              <a:gd name="f45" fmla="val 12311"/>
              <a:gd name="f46" fmla="val 18270"/>
              <a:gd name="f47" fmla="val 11292"/>
              <a:gd name="f48" fmla="val 16986"/>
              <a:gd name="f49" fmla="val 9404"/>
              <a:gd name="f50" fmla="val 6646"/>
              <a:gd name="f51" fmla="val 6533"/>
              <a:gd name="f52" fmla="val 18005"/>
              <a:gd name="f53" fmla="val 3172"/>
              <a:gd name="f54" fmla="val 14524"/>
              <a:gd name="f55" fmla="val 5778"/>
              <a:gd name="f56" fmla="val 14789"/>
              <a:gd name="f57" fmla="+- 0 0 0"/>
              <a:gd name="f58" fmla="*/ f3 1 21600"/>
              <a:gd name="f59" fmla="*/ f4 1 21600"/>
              <a:gd name="f60" fmla="*/ f57 f0 1"/>
              <a:gd name="f61" fmla="*/ 5400 f58 1"/>
              <a:gd name="f62" fmla="*/ 14160 f58 1"/>
              <a:gd name="f63" fmla="*/ 15290 f59 1"/>
              <a:gd name="f64" fmla="*/ 6570 f59 1"/>
              <a:gd name="f65" fmla="*/ 9722 f58 1"/>
              <a:gd name="f66" fmla="*/ 1887 f59 1"/>
              <a:gd name="f67" fmla="*/ f60 1 f2"/>
              <a:gd name="f68" fmla="*/ 0 f58 1"/>
              <a:gd name="f69" fmla="*/ 12875 f59 1"/>
              <a:gd name="f70" fmla="*/ 11614 f58 1"/>
              <a:gd name="f71" fmla="*/ 18844 f59 1"/>
              <a:gd name="f72" fmla="*/ 21600 f58 1"/>
              <a:gd name="f73" fmla="*/ 6646 f59 1"/>
              <a:gd name="f74" fmla="+- f67 0 f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74">
                <a:pos x="f65" y="f66"/>
              </a:cxn>
              <a:cxn ang="f74">
                <a:pos x="f68" y="f69"/>
              </a:cxn>
              <a:cxn ang="f74">
                <a:pos x="f70" y="f71"/>
              </a:cxn>
              <a:cxn ang="f74">
                <a:pos x="f72" y="f73"/>
              </a:cxn>
            </a:cxnLst>
            <a:rect l="f61" t="f64" r="f62" b="f63"/>
            <a:pathLst>
              <a:path w="21600" h="21600">
                <a:moveTo>
                  <a:pt x="f7" y="f8"/>
                </a:moveTo>
                <a:lnTo>
                  <a:pt x="f9" y="f10"/>
                </a:lnTo>
                <a:lnTo>
                  <a:pt x="f11" y="f12"/>
                </a:lnTo>
                <a:lnTo>
                  <a:pt x="f13" y="f14"/>
                </a:lnTo>
                <a:lnTo>
                  <a:pt x="f15" y="f16"/>
                </a:lnTo>
                <a:lnTo>
                  <a:pt x="f17" y="f18"/>
                </a:lnTo>
                <a:lnTo>
                  <a:pt x="f19" y="f20"/>
                </a:lnTo>
                <a:lnTo>
                  <a:pt x="f5" y="f21"/>
                </a:lnTo>
                <a:lnTo>
                  <a:pt x="f22" y="f23"/>
                </a:lnTo>
                <a:lnTo>
                  <a:pt x="f24" y="f25"/>
                </a:lnTo>
                <a:lnTo>
                  <a:pt x="f26" y="f27"/>
                </a:lnTo>
                <a:lnTo>
                  <a:pt x="f28" y="f6"/>
                </a:lnTo>
                <a:lnTo>
                  <a:pt x="f29" y="f30"/>
                </a:lnTo>
                <a:lnTo>
                  <a:pt x="f31" y="f32"/>
                </a:lnTo>
                <a:lnTo>
                  <a:pt x="f33" y="f34"/>
                </a:lnTo>
                <a:lnTo>
                  <a:pt x="f35" y="f36"/>
                </a:lnTo>
                <a:lnTo>
                  <a:pt x="f37" y="f38"/>
                </a:lnTo>
                <a:lnTo>
                  <a:pt x="f39" y="f34"/>
                </a:lnTo>
                <a:lnTo>
                  <a:pt x="f40" y="f41"/>
                </a:lnTo>
                <a:lnTo>
                  <a:pt x="f42" y="f43"/>
                </a:lnTo>
                <a:lnTo>
                  <a:pt x="f44" y="f45"/>
                </a:lnTo>
                <a:lnTo>
                  <a:pt x="f46" y="f47"/>
                </a:lnTo>
                <a:lnTo>
                  <a:pt x="f48" y="f49"/>
                </a:lnTo>
                <a:lnTo>
                  <a:pt x="f6" y="f50"/>
                </a:lnTo>
                <a:lnTo>
                  <a:pt x="f44" y="f51"/>
                </a:lnTo>
                <a:lnTo>
                  <a:pt x="f52" y="f53"/>
                </a:lnTo>
                <a:lnTo>
                  <a:pt x="f54" y="f55"/>
                </a:lnTo>
                <a:lnTo>
                  <a:pt x="f56" y="f5"/>
                </a:lnTo>
                <a:lnTo>
                  <a:pt x="f7" y="f8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  <a:ln w="0">
            <a:solidFill>
              <a:srgbClr val="000000"/>
            </a:solidFill>
            <a:prstDash val="solid"/>
          </a:ln>
          <a:effectLst>
            <a:outerShdw dist="152735" dir="2700000" algn="tl">
              <a:srgbClr val="C0C0C0"/>
            </a:outerShdw>
          </a:effectLst>
        </p:spPr>
        <p:txBody>
          <a:bodyPr vert="horz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DejaVu Sans" pitchFamily="18"/>
              <a:ea typeface="DejaVu Sans" pitchFamily="2"/>
              <a:cs typeface="DejaVu Sans" pitchFamily="2"/>
            </a:endParaRPr>
          </a:p>
        </p:txBody>
      </p:sp>
      <p:sp>
        <p:nvSpPr>
          <p:cNvPr id="5" name="Заголовок 4"/>
          <p:cNvSpPr txBox="1">
            <a:spLocks noGrp="1"/>
          </p:cNvSpPr>
          <p:nvPr>
            <p:ph type="title" idx="4294967295"/>
          </p:nvPr>
        </p:nvSpPr>
        <p:spPr>
          <a:xfrm>
            <a:off x="468359" y="675000"/>
            <a:ext cx="9071640" cy="1305000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ru-RU">
                <a:solidFill>
                  <a:srgbClr val="280099"/>
                </a:solidFill>
              </a:rPr>
              <a:t>Создание гиперссылок в компьютерной презентации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880000" y="5220000"/>
            <a:ext cx="6840000" cy="415080"/>
          </a:xfrm>
          <a:prstGeom prst="rect">
            <a:avLst/>
          </a:prstGeom>
          <a:noFill/>
          <a:ln>
            <a:noFill/>
          </a:ln>
        </p:spPr>
        <p:txBody>
          <a:bodyPr vert="horz" lIns="90000" tIns="45000" rIns="90000" bIns="4500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ru-RU" sz="2200" b="0" i="0" u="none" strike="noStrike" kern="1200">
                <a:ln>
                  <a:noFill/>
                </a:ln>
                <a:solidFill>
                  <a:srgbClr val="280099"/>
                </a:solidFill>
                <a:latin typeface="DejaVu Sans" pitchFamily="18"/>
                <a:ea typeface="DejaVu Sans" pitchFamily="2"/>
                <a:cs typeface="DejaVu Sans" pitchFamily="2"/>
              </a:rPr>
              <a:t>МКОУ СОШ с.Владимиро-Александровское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00000" y="4680000"/>
            <a:ext cx="8100000" cy="355679"/>
          </a:xfrm>
          <a:prstGeom prst="rect">
            <a:avLst/>
          </a:prstGeom>
          <a:noFill/>
          <a:ln>
            <a:noFill/>
          </a:ln>
        </p:spPr>
        <p:txBody>
          <a:bodyPr vert="horz" lIns="90000" tIns="45000" rIns="90000" bIns="45000" compatLnSpc="0">
            <a:sp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ru-RU" sz="1800" b="1" i="0" u="none" strike="noStrike" kern="1200">
                <a:ln>
                  <a:noFill/>
                </a:ln>
                <a:solidFill>
                  <a:srgbClr val="0066CC"/>
                </a:solidFill>
                <a:latin typeface="DejaVu Sans" pitchFamily="18"/>
                <a:ea typeface="DejaVu Sans" pitchFamily="2"/>
                <a:cs typeface="DejaVu Sans" pitchFamily="2"/>
              </a:rPr>
              <a:t>Выполнили: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800000" y="5760000"/>
            <a:ext cx="360" cy="445319"/>
          </a:xfrm>
          <a:prstGeom prst="rect">
            <a:avLst/>
          </a:prstGeom>
          <a:noFill/>
          <a:ln>
            <a:noFill/>
          </a:ln>
        </p:spPr>
        <p:txBody>
          <a:bodyPr vert="horz" lIns="90000" tIns="45000" rIns="90000" bIns="4500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DejaVu Sans" pitchFamily="18"/>
              <a:ea typeface="DejaVu Sans" pitchFamily="2"/>
              <a:cs typeface="DejaVu Sans" pitchFamily="2"/>
            </a:endParaRPr>
          </a:p>
        </p:txBody>
      </p:sp>
      <p:sp>
        <p:nvSpPr>
          <p:cNvPr id="4" name="Полилиния 3"/>
          <p:cNvSpPr/>
          <p:nvPr/>
        </p:nvSpPr>
        <p:spPr>
          <a:xfrm>
            <a:off x="0" y="3240000"/>
            <a:ext cx="3960000" cy="360000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21600"/>
              <a:gd name="f7" fmla="val 11464"/>
              <a:gd name="f8" fmla="val 4340"/>
              <a:gd name="f9" fmla="val 9722"/>
              <a:gd name="f10" fmla="val 1887"/>
              <a:gd name="f11" fmla="val 8548"/>
              <a:gd name="f12" fmla="val 6383"/>
              <a:gd name="f13" fmla="val 4503"/>
              <a:gd name="f14" fmla="val 3626"/>
              <a:gd name="f15" fmla="val 5373"/>
              <a:gd name="f16" fmla="val 7816"/>
              <a:gd name="f17" fmla="val 1174"/>
              <a:gd name="f18" fmla="val 8270"/>
              <a:gd name="f19" fmla="val 3934"/>
              <a:gd name="f20" fmla="val 11592"/>
              <a:gd name="f21" fmla="val 12875"/>
              <a:gd name="f22" fmla="val 3329"/>
              <a:gd name="f23" fmla="val 15372"/>
              <a:gd name="f24" fmla="val 1283"/>
              <a:gd name="f25" fmla="val 17824"/>
              <a:gd name="f26" fmla="val 4804"/>
              <a:gd name="f27" fmla="val 18239"/>
              <a:gd name="f28" fmla="val 4918"/>
              <a:gd name="f29" fmla="val 7525"/>
              <a:gd name="f30" fmla="val 18125"/>
              <a:gd name="f31" fmla="val 8698"/>
              <a:gd name="f32" fmla="val 19712"/>
              <a:gd name="f33" fmla="val 9871"/>
              <a:gd name="f34" fmla="val 17371"/>
              <a:gd name="f35" fmla="val 11614"/>
              <a:gd name="f36" fmla="val 18844"/>
              <a:gd name="f37" fmla="val 12178"/>
              <a:gd name="f38" fmla="val 15937"/>
              <a:gd name="f39" fmla="val 14943"/>
              <a:gd name="f40" fmla="val 14640"/>
              <a:gd name="f41" fmla="val 14348"/>
              <a:gd name="f42" fmla="val 18878"/>
              <a:gd name="f43" fmla="val 15632"/>
              <a:gd name="f44" fmla="val 16382"/>
              <a:gd name="f45" fmla="val 12311"/>
              <a:gd name="f46" fmla="val 18270"/>
              <a:gd name="f47" fmla="val 11292"/>
              <a:gd name="f48" fmla="val 16986"/>
              <a:gd name="f49" fmla="val 9404"/>
              <a:gd name="f50" fmla="val 6646"/>
              <a:gd name="f51" fmla="val 6533"/>
              <a:gd name="f52" fmla="val 18005"/>
              <a:gd name="f53" fmla="val 3172"/>
              <a:gd name="f54" fmla="val 14524"/>
              <a:gd name="f55" fmla="val 5778"/>
              <a:gd name="f56" fmla="val 14789"/>
              <a:gd name="f57" fmla="+- 0 0 0"/>
              <a:gd name="f58" fmla="*/ f3 1 21600"/>
              <a:gd name="f59" fmla="*/ f4 1 21600"/>
              <a:gd name="f60" fmla="*/ f57 f0 1"/>
              <a:gd name="f61" fmla="*/ 5400 f58 1"/>
              <a:gd name="f62" fmla="*/ 14160 f58 1"/>
              <a:gd name="f63" fmla="*/ 15290 f59 1"/>
              <a:gd name="f64" fmla="*/ 6570 f59 1"/>
              <a:gd name="f65" fmla="*/ 9722 f58 1"/>
              <a:gd name="f66" fmla="*/ 1887 f59 1"/>
              <a:gd name="f67" fmla="*/ f60 1 f2"/>
              <a:gd name="f68" fmla="*/ 0 f58 1"/>
              <a:gd name="f69" fmla="*/ 12875 f59 1"/>
              <a:gd name="f70" fmla="*/ 11614 f58 1"/>
              <a:gd name="f71" fmla="*/ 18844 f59 1"/>
              <a:gd name="f72" fmla="*/ 21600 f58 1"/>
              <a:gd name="f73" fmla="*/ 6646 f59 1"/>
              <a:gd name="f74" fmla="+- f67 0 f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74">
                <a:pos x="f65" y="f66"/>
              </a:cxn>
              <a:cxn ang="f74">
                <a:pos x="f68" y="f69"/>
              </a:cxn>
              <a:cxn ang="f74">
                <a:pos x="f70" y="f71"/>
              </a:cxn>
              <a:cxn ang="f74">
                <a:pos x="f72" y="f73"/>
              </a:cxn>
            </a:cxnLst>
            <a:rect l="f61" t="f64" r="f62" b="f63"/>
            <a:pathLst>
              <a:path w="21600" h="21600">
                <a:moveTo>
                  <a:pt x="f7" y="f8"/>
                </a:moveTo>
                <a:lnTo>
                  <a:pt x="f9" y="f10"/>
                </a:lnTo>
                <a:lnTo>
                  <a:pt x="f11" y="f12"/>
                </a:lnTo>
                <a:lnTo>
                  <a:pt x="f13" y="f14"/>
                </a:lnTo>
                <a:lnTo>
                  <a:pt x="f15" y="f16"/>
                </a:lnTo>
                <a:lnTo>
                  <a:pt x="f17" y="f18"/>
                </a:lnTo>
                <a:lnTo>
                  <a:pt x="f19" y="f20"/>
                </a:lnTo>
                <a:lnTo>
                  <a:pt x="f5" y="f21"/>
                </a:lnTo>
                <a:lnTo>
                  <a:pt x="f22" y="f23"/>
                </a:lnTo>
                <a:lnTo>
                  <a:pt x="f24" y="f25"/>
                </a:lnTo>
                <a:lnTo>
                  <a:pt x="f26" y="f27"/>
                </a:lnTo>
                <a:lnTo>
                  <a:pt x="f28" y="f6"/>
                </a:lnTo>
                <a:lnTo>
                  <a:pt x="f29" y="f30"/>
                </a:lnTo>
                <a:lnTo>
                  <a:pt x="f31" y="f32"/>
                </a:lnTo>
                <a:lnTo>
                  <a:pt x="f33" y="f34"/>
                </a:lnTo>
                <a:lnTo>
                  <a:pt x="f35" y="f36"/>
                </a:lnTo>
                <a:lnTo>
                  <a:pt x="f37" y="f38"/>
                </a:lnTo>
                <a:lnTo>
                  <a:pt x="f39" y="f34"/>
                </a:lnTo>
                <a:lnTo>
                  <a:pt x="f40" y="f41"/>
                </a:lnTo>
                <a:lnTo>
                  <a:pt x="f42" y="f43"/>
                </a:lnTo>
                <a:lnTo>
                  <a:pt x="f44" y="f45"/>
                </a:lnTo>
                <a:lnTo>
                  <a:pt x="f46" y="f47"/>
                </a:lnTo>
                <a:lnTo>
                  <a:pt x="f48" y="f49"/>
                </a:lnTo>
                <a:lnTo>
                  <a:pt x="f6" y="f50"/>
                </a:lnTo>
                <a:lnTo>
                  <a:pt x="f44" y="f51"/>
                </a:lnTo>
                <a:lnTo>
                  <a:pt x="f52" y="f53"/>
                </a:lnTo>
                <a:lnTo>
                  <a:pt x="f54" y="f55"/>
                </a:lnTo>
                <a:lnTo>
                  <a:pt x="f56" y="f5"/>
                </a:lnTo>
                <a:lnTo>
                  <a:pt x="f7" y="f8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  <a:ln w="0">
            <a:solidFill>
              <a:srgbClr val="000000"/>
            </a:solidFill>
            <a:prstDash val="solid"/>
          </a:ln>
          <a:effectLst>
            <a:outerShdw dist="152735" dir="2700000" algn="tl">
              <a:srgbClr val="C0C0C0"/>
            </a:outerShdw>
          </a:effectLst>
        </p:spPr>
        <p:txBody>
          <a:bodyPr vert="horz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DejaVu Sans" pitchFamily="18"/>
              <a:ea typeface="DejaVu Sans" pitchFamily="2"/>
              <a:cs typeface="DejaVu Sans" pitchFamily="2"/>
            </a:endParaRPr>
          </a:p>
        </p:txBody>
      </p:sp>
      <p:sp>
        <p:nvSpPr>
          <p:cNvPr id="5" name="Заголовок 4"/>
          <p:cNvSpPr txBox="1">
            <a:spLocks noGrp="1"/>
          </p:cNvSpPr>
          <p:nvPr>
            <p:ph type="title" idx="4294967295"/>
          </p:nvPr>
        </p:nvSpPr>
        <p:spPr>
          <a:xfrm>
            <a:off x="468359" y="696240"/>
            <a:ext cx="9071640" cy="1262159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ru-RU">
                <a:solidFill>
                  <a:srgbClr val="280099"/>
                </a:solidFill>
              </a:rPr>
              <a:t>Структура управления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60000" y="3060000"/>
            <a:ext cx="6840000" cy="415080"/>
          </a:xfrm>
          <a:prstGeom prst="rect">
            <a:avLst/>
          </a:prstGeom>
          <a:noFill/>
          <a:ln>
            <a:noFill/>
          </a:ln>
        </p:spPr>
        <p:txBody>
          <a:bodyPr vert="horz" lIns="90000" tIns="45000" rIns="90000" bIns="4500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ru-RU" sz="2200" b="0" i="0" u="none" strike="noStrike" kern="1200">
                <a:ln>
                  <a:noFill/>
                </a:ln>
                <a:solidFill>
                  <a:srgbClr val="280099"/>
                </a:solidFill>
                <a:latin typeface="DejaVu Sans" pitchFamily="18"/>
                <a:ea typeface="DejaVu Sans" pitchFamily="2"/>
                <a:cs typeface="DejaVu Sans" pitchFamily="2"/>
              </a:rPr>
              <a:t>МКОУ СОШ с.Владимиро-Александровское</a:t>
            </a:r>
          </a:p>
        </p:txBody>
      </p:sp>
      <p:sp>
        <p:nvSpPr>
          <p:cNvPr id="7" name="Полилиния 6">
            <a:hlinkClick r:id="rId4" action="ppaction://hlinkfile"/>
          </p:cNvPr>
          <p:cNvSpPr/>
          <p:nvPr/>
        </p:nvSpPr>
        <p:spPr>
          <a:xfrm>
            <a:off x="9360000" y="6660000"/>
            <a:ext cx="360000" cy="360000"/>
          </a:xfrm>
          <a:custGeom>
            <a:avLst>
              <a:gd name="f0" fmla="val 16200"/>
              <a:gd name="f1" fmla="val 5400"/>
            </a:avLst>
            <a:gdLst>
              <a:gd name="f2" fmla="val w"/>
              <a:gd name="f3" fmla="val h"/>
              <a:gd name="f4" fmla="val 0"/>
              <a:gd name="f5" fmla="val 21600"/>
              <a:gd name="f6" fmla="val 10800"/>
              <a:gd name="f7" fmla="*/ f2 1 21600"/>
              <a:gd name="f8" fmla="*/ f3 1 21600"/>
              <a:gd name="f9" fmla="pin 0 f0 21600"/>
              <a:gd name="f10" fmla="pin 0 f1 10800"/>
              <a:gd name="f11" fmla="val f10"/>
              <a:gd name="f12" fmla="val f9"/>
              <a:gd name="f13" fmla="+- 21600 0 f10"/>
              <a:gd name="f14" fmla="*/ f9 f7 1"/>
              <a:gd name="f15" fmla="*/ f10 f8 1"/>
              <a:gd name="f16" fmla="*/ 0 f7 1"/>
              <a:gd name="f17" fmla="+- 21600 0 f12"/>
              <a:gd name="f18" fmla="*/ f13 f8 1"/>
              <a:gd name="f19" fmla="*/ f11 f8 1"/>
              <a:gd name="f20" fmla="*/ f17 f11 1"/>
              <a:gd name="f21" fmla="*/ f20 1 10800"/>
              <a:gd name="f22" fmla="+- f12 f21 0"/>
              <a:gd name="f23" fmla="*/ f22 f7 1"/>
            </a:gdLst>
            <a:ahLst>
              <a:ahXY gdRefX="f0" minX="f4" maxX="f5" gdRefY="f1" minY="f4" maxY="f6">
                <a:pos x="f14" y="f15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6" t="f19" r="f23" b="f18"/>
            <a:pathLst>
              <a:path w="21600" h="21600">
                <a:moveTo>
                  <a:pt x="f4" y="f11"/>
                </a:moveTo>
                <a:lnTo>
                  <a:pt x="f12" y="f11"/>
                </a:lnTo>
                <a:lnTo>
                  <a:pt x="f12" y="f4"/>
                </a:lnTo>
                <a:lnTo>
                  <a:pt x="f5" y="f6"/>
                </a:lnTo>
                <a:lnTo>
                  <a:pt x="f12" y="f5"/>
                </a:lnTo>
                <a:lnTo>
                  <a:pt x="f12" y="f13"/>
                </a:lnTo>
                <a:lnTo>
                  <a:pt x="f4" y="f13"/>
                </a:lnTo>
                <a:close/>
              </a:path>
            </a:pathLst>
          </a:custGeom>
          <a:solidFill>
            <a:srgbClr val="99CCFF"/>
          </a:solidFill>
          <a:ln w="0">
            <a:solidFill>
              <a:srgbClr val="000000"/>
            </a:solidFill>
            <a:prstDash val="solid"/>
          </a:ln>
        </p:spPr>
        <p:txBody>
          <a:bodyPr vert="horz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DejaVu Sans" pitchFamily="18"/>
              <a:ea typeface="DejaVu Sans" pitchFamily="2"/>
              <a:cs typeface="DejaVu Sans" pitchFamily="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 idx="4294967295"/>
          </p:nvPr>
        </p:nvSpPr>
        <p:spPr>
          <a:xfrm>
            <a:off x="468359" y="357479"/>
            <a:ext cx="9071640" cy="1262520"/>
          </a:xfrm>
        </p:spPr>
        <p:txBody>
          <a:bodyPr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ru-RU">
                <a:solidFill>
                  <a:srgbClr val="280099"/>
                </a:solidFill>
              </a:rPr>
              <a:t>Структура управления</a:t>
            </a:r>
          </a:p>
        </p:txBody>
      </p:sp>
      <p:sp>
        <p:nvSpPr>
          <p:cNvPr id="3" name="Полилиния 2"/>
          <p:cNvSpPr/>
          <p:nvPr/>
        </p:nvSpPr>
        <p:spPr>
          <a:xfrm>
            <a:off x="3060000" y="1980000"/>
            <a:ext cx="4140000" cy="10800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83CAFF"/>
          </a:solidFill>
          <a:ln w="0">
            <a:solidFill>
              <a:srgbClr val="000000"/>
            </a:solidFill>
            <a:prstDash val="solid"/>
          </a:ln>
        </p:spPr>
        <p:txBody>
          <a:bodyPr vert="horz" wrap="square" lIns="90000" tIns="45000" rIns="90000" bIns="45000" anchor="ctr" anchorCtr="0" compatLnSpc="0"/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ru-RU" sz="1800" b="0" i="0" u="none" strike="noStrike" kern="1200">
                <a:ln>
                  <a:noFill/>
                </a:ln>
                <a:latin typeface="DejaVu Sans" pitchFamily="18"/>
                <a:ea typeface="DejaVu Sans" pitchFamily="2"/>
                <a:cs typeface="DejaVu Sans" pitchFamily="2"/>
              </a:rPr>
              <a:t>Директор школы</a:t>
            </a:r>
          </a:p>
        </p:txBody>
      </p:sp>
      <p:sp>
        <p:nvSpPr>
          <p:cNvPr id="4" name="Прямая соединительная линия 3"/>
          <p:cNvSpPr/>
          <p:nvPr/>
        </p:nvSpPr>
        <p:spPr>
          <a:xfrm>
            <a:off x="1620000" y="3600000"/>
            <a:ext cx="6840000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</a:ln>
        </p:spPr>
        <p:txBody>
          <a:bodyPr vert="horz" lIns="90000" tIns="45000" rIns="90000" bIns="4500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DejaVu Sans" pitchFamily="18"/>
              <a:ea typeface="DejaVu Sans" pitchFamily="2"/>
              <a:cs typeface="DejaVu Sans" pitchFamily="2"/>
            </a:endParaRPr>
          </a:p>
        </p:txBody>
      </p:sp>
      <p:sp>
        <p:nvSpPr>
          <p:cNvPr id="5" name="Прямая соединительная линия 4"/>
          <p:cNvSpPr/>
          <p:nvPr/>
        </p:nvSpPr>
        <p:spPr>
          <a:xfrm>
            <a:off x="3960000" y="3600000"/>
            <a:ext cx="0" cy="72000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lIns="90000" tIns="45000" rIns="90000" bIns="4500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DejaVu Sans" pitchFamily="18"/>
              <a:ea typeface="DejaVu Sans" pitchFamily="2"/>
              <a:cs typeface="DejaVu Sans" pitchFamily="2"/>
            </a:endParaRPr>
          </a:p>
        </p:txBody>
      </p:sp>
      <p:sp>
        <p:nvSpPr>
          <p:cNvPr id="6" name="Прямая соединительная линия 5"/>
          <p:cNvSpPr/>
          <p:nvPr/>
        </p:nvSpPr>
        <p:spPr>
          <a:xfrm>
            <a:off x="6480000" y="3600000"/>
            <a:ext cx="0" cy="72000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lIns="90000" tIns="45000" rIns="90000" bIns="4500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DejaVu Sans" pitchFamily="18"/>
              <a:ea typeface="DejaVu Sans" pitchFamily="2"/>
              <a:cs typeface="DejaVu Sans" pitchFamily="2"/>
            </a:endParaRPr>
          </a:p>
        </p:txBody>
      </p:sp>
      <p:sp>
        <p:nvSpPr>
          <p:cNvPr id="7" name="Прямая соединительная линия 6"/>
          <p:cNvSpPr/>
          <p:nvPr/>
        </p:nvSpPr>
        <p:spPr>
          <a:xfrm>
            <a:off x="8460000" y="3600000"/>
            <a:ext cx="0" cy="72000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lIns="90000" tIns="45000" rIns="90000" bIns="4500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DejaVu Sans" pitchFamily="18"/>
              <a:ea typeface="DejaVu Sans" pitchFamily="2"/>
              <a:cs typeface="DejaVu Sans" pitchFamily="2"/>
            </a:endParaRPr>
          </a:p>
        </p:txBody>
      </p:sp>
      <p:sp>
        <p:nvSpPr>
          <p:cNvPr id="8" name="Прямая соединительная линия 7"/>
          <p:cNvSpPr/>
          <p:nvPr/>
        </p:nvSpPr>
        <p:spPr>
          <a:xfrm>
            <a:off x="1620000" y="3600000"/>
            <a:ext cx="0" cy="72000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lIns="90000" tIns="45000" rIns="90000" bIns="4500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DejaVu Sans" pitchFamily="18"/>
              <a:ea typeface="DejaVu Sans" pitchFamily="2"/>
              <a:cs typeface="DejaVu Sans" pitchFamily="2"/>
            </a:endParaRPr>
          </a:p>
        </p:txBody>
      </p:sp>
      <p:sp>
        <p:nvSpPr>
          <p:cNvPr id="9" name="Прямая соединительная линия 8"/>
          <p:cNvSpPr/>
          <p:nvPr/>
        </p:nvSpPr>
        <p:spPr>
          <a:xfrm>
            <a:off x="5040000" y="3060000"/>
            <a:ext cx="0" cy="54000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</a:ln>
        </p:spPr>
        <p:txBody>
          <a:bodyPr vert="horz" lIns="90000" tIns="45000" rIns="90000" bIns="4500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DejaVu Sans" pitchFamily="18"/>
              <a:ea typeface="DejaVu Sans" pitchFamily="2"/>
              <a:cs typeface="DejaVu Sans" pitchFamily="2"/>
            </a:endParaRPr>
          </a:p>
        </p:txBody>
      </p:sp>
      <p:sp>
        <p:nvSpPr>
          <p:cNvPr id="10" name="Полилиния 9">
            <a:hlinkClick r:id="rId3" action="ppaction://hlinksldjump"/>
          </p:cNvPr>
          <p:cNvSpPr/>
          <p:nvPr/>
        </p:nvSpPr>
        <p:spPr>
          <a:xfrm>
            <a:off x="360000" y="4320000"/>
            <a:ext cx="2160000" cy="19800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99CCFF"/>
          </a:solidFill>
          <a:ln w="0">
            <a:solidFill>
              <a:srgbClr val="000000"/>
            </a:solidFill>
            <a:prstDash val="solid"/>
          </a:ln>
        </p:spPr>
        <p:txBody>
          <a:bodyPr vert="horz" lIns="90000" tIns="45000" rIns="90000" bIns="45000" anchor="ctr" anchorCtr="0" compatLnSpc="0"/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ru-RU" sz="1800" b="0" i="0" u="none" strike="noStrike" kern="1200">
                <a:ln>
                  <a:noFill/>
                </a:ln>
                <a:latin typeface="DejaVu Sans" pitchFamily="18"/>
                <a:ea typeface="DejaVu Sans" pitchFamily="2"/>
                <a:cs typeface="DejaVu Sans" pitchFamily="2"/>
              </a:rPr>
              <a:t>Заместитель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ru-RU" sz="1800" b="0" i="0" u="none" strike="noStrike" kern="1200">
                <a:ln>
                  <a:noFill/>
                </a:ln>
                <a:latin typeface="DejaVu Sans" pitchFamily="18"/>
                <a:ea typeface="DejaVu Sans" pitchFamily="2"/>
                <a:cs typeface="DejaVu Sans" pitchFamily="2"/>
              </a:rPr>
              <a:t>директора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ru-RU" sz="1800" b="0" i="0" u="none" strike="noStrike" kern="1200">
                <a:ln>
                  <a:noFill/>
                </a:ln>
                <a:latin typeface="DejaVu Sans" pitchFamily="18"/>
                <a:ea typeface="DejaVu Sans" pitchFamily="2"/>
                <a:cs typeface="DejaVu Sans" pitchFamily="2"/>
              </a:rPr>
              <a:t>по учебно-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ru-RU" sz="1800" b="0" i="0" u="none" strike="noStrike" kern="1200">
                <a:ln>
                  <a:noFill/>
                </a:ln>
                <a:latin typeface="DejaVu Sans" pitchFamily="18"/>
                <a:ea typeface="DejaVu Sans" pitchFamily="2"/>
                <a:cs typeface="DejaVu Sans" pitchFamily="2"/>
              </a:rPr>
              <a:t>воспитательной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ru-RU" sz="1800" b="0" i="0" u="none" strike="noStrike" kern="1200">
                <a:ln>
                  <a:noFill/>
                </a:ln>
                <a:latin typeface="DejaVu Sans" pitchFamily="18"/>
                <a:ea typeface="DejaVu Sans" pitchFamily="2"/>
                <a:cs typeface="DejaVu Sans" pitchFamily="2"/>
              </a:rPr>
              <a:t> работе</a:t>
            </a:r>
          </a:p>
        </p:txBody>
      </p:sp>
      <p:sp>
        <p:nvSpPr>
          <p:cNvPr id="11" name="Полилиния 10">
            <a:hlinkClick r:id="rId4" action="ppaction://hlinksldjump"/>
          </p:cNvPr>
          <p:cNvSpPr/>
          <p:nvPr/>
        </p:nvSpPr>
        <p:spPr>
          <a:xfrm>
            <a:off x="2880000" y="4320000"/>
            <a:ext cx="1980000" cy="19800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99CCFF"/>
          </a:solidFill>
          <a:ln w="0">
            <a:solidFill>
              <a:srgbClr val="000000"/>
            </a:solidFill>
            <a:prstDash val="solid"/>
          </a:ln>
        </p:spPr>
        <p:txBody>
          <a:bodyPr vert="horz" lIns="90000" tIns="45000" rIns="90000" bIns="45000" anchor="ctr" anchorCtr="0" compatLnSpc="0"/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ru-RU" sz="1800" b="0" i="0" u="none" strike="noStrike" kern="1200">
                <a:ln>
                  <a:noFill/>
                </a:ln>
                <a:latin typeface="DejaVu Sans" pitchFamily="18"/>
                <a:ea typeface="DejaVu Sans" pitchFamily="2"/>
                <a:cs typeface="DejaVu Sans" pitchFamily="2"/>
              </a:rPr>
              <a:t>Заместитель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ru-RU" sz="1800" b="0" i="0" u="none" strike="noStrike" kern="1200">
                <a:ln>
                  <a:noFill/>
                </a:ln>
                <a:latin typeface="DejaVu Sans" pitchFamily="18"/>
                <a:ea typeface="DejaVu Sans" pitchFamily="2"/>
                <a:cs typeface="DejaVu Sans" pitchFamily="2"/>
              </a:rPr>
              <a:t>директора по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ru-RU" sz="1800" b="0" i="0" u="none" strike="noStrike" kern="1200">
                <a:ln>
                  <a:noFill/>
                </a:ln>
                <a:latin typeface="DejaVu Sans" pitchFamily="18"/>
                <a:ea typeface="DejaVu Sans" pitchFamily="2"/>
                <a:cs typeface="DejaVu Sans" pitchFamily="2"/>
              </a:rPr>
              <a:t>методической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ru-RU" sz="1800" b="0" i="0" u="none" strike="noStrike" kern="1200">
                <a:ln>
                  <a:noFill/>
                </a:ln>
                <a:latin typeface="DejaVu Sans" pitchFamily="18"/>
                <a:ea typeface="DejaVu Sans" pitchFamily="2"/>
                <a:cs typeface="DejaVu Sans" pitchFamily="2"/>
              </a:rPr>
              <a:t>работе</a:t>
            </a:r>
          </a:p>
        </p:txBody>
      </p:sp>
      <p:sp>
        <p:nvSpPr>
          <p:cNvPr id="12" name="Полилиния 11">
            <a:hlinkClick r:id="rId5" action="ppaction://hlinksldjump"/>
          </p:cNvPr>
          <p:cNvSpPr/>
          <p:nvPr/>
        </p:nvSpPr>
        <p:spPr>
          <a:xfrm>
            <a:off x="5220000" y="4320000"/>
            <a:ext cx="2160000" cy="19800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99CCFF"/>
          </a:solidFill>
          <a:ln w="0">
            <a:solidFill>
              <a:srgbClr val="000000"/>
            </a:solidFill>
            <a:prstDash val="solid"/>
          </a:ln>
        </p:spPr>
        <p:txBody>
          <a:bodyPr vert="horz" lIns="90000" tIns="45000" rIns="90000" bIns="45000" anchor="ctr" anchorCtr="0" compatLnSpc="0"/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ru-RU" sz="1800" b="0" i="0" u="none" strike="noStrike" kern="1200">
                <a:ln>
                  <a:noFill/>
                </a:ln>
                <a:latin typeface="DejaVu Sans" pitchFamily="18"/>
                <a:ea typeface="DejaVu Sans" pitchFamily="2"/>
                <a:cs typeface="DejaVu Sans" pitchFamily="2"/>
              </a:rPr>
              <a:t>Заместитель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ru-RU" sz="1800" b="0" i="0" u="none" strike="noStrike" kern="1200">
                <a:ln>
                  <a:noFill/>
                </a:ln>
                <a:latin typeface="DejaVu Sans" pitchFamily="18"/>
                <a:ea typeface="DejaVu Sans" pitchFamily="2"/>
                <a:cs typeface="DejaVu Sans" pitchFamily="2"/>
              </a:rPr>
              <a:t>Директора по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ru-RU" sz="1800" b="0" i="0" u="none" strike="noStrike" kern="1200">
                <a:ln>
                  <a:noFill/>
                </a:ln>
                <a:latin typeface="DejaVu Sans" pitchFamily="18"/>
                <a:ea typeface="DejaVu Sans" pitchFamily="2"/>
                <a:cs typeface="DejaVu Sans" pitchFamily="2"/>
              </a:rPr>
              <a:t>воспитательной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ru-RU" sz="1800" b="0" i="0" u="none" strike="noStrike" kern="1200">
                <a:ln>
                  <a:noFill/>
                </a:ln>
                <a:latin typeface="DejaVu Sans" pitchFamily="18"/>
                <a:ea typeface="DejaVu Sans" pitchFamily="2"/>
                <a:cs typeface="DejaVu Sans" pitchFamily="2"/>
              </a:rPr>
              <a:t>работе</a:t>
            </a:r>
          </a:p>
        </p:txBody>
      </p:sp>
      <p:sp>
        <p:nvSpPr>
          <p:cNvPr id="13" name="Полилиния 12">
            <a:hlinkClick r:id="rId6" action="ppaction://hlinksldjump"/>
          </p:cNvPr>
          <p:cNvSpPr/>
          <p:nvPr/>
        </p:nvSpPr>
        <p:spPr>
          <a:xfrm>
            <a:off x="7837199" y="4320000"/>
            <a:ext cx="1980000" cy="19800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99CCFF"/>
          </a:solidFill>
          <a:ln w="0">
            <a:solidFill>
              <a:srgbClr val="000000"/>
            </a:solidFill>
            <a:prstDash val="solid"/>
          </a:ln>
        </p:spPr>
        <p:txBody>
          <a:bodyPr vert="horz" lIns="90000" tIns="45000" rIns="90000" bIns="45000" anchor="ctr" anchorCtr="0" compatLnSpc="0"/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ru-RU" sz="1800" b="0" i="0" u="none" strike="noStrike" kern="1200">
                <a:ln>
                  <a:noFill/>
                </a:ln>
                <a:latin typeface="DejaVu Sans" pitchFamily="18"/>
                <a:ea typeface="DejaVu Sans" pitchFamily="2"/>
                <a:cs typeface="DejaVu Sans" pitchFamily="2"/>
              </a:rPr>
              <a:t>Заместитель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ru-RU" sz="1800" b="0" i="0" u="none" strike="noStrike" kern="1200">
                <a:ln>
                  <a:noFill/>
                </a:ln>
                <a:latin typeface="DejaVu Sans" pitchFamily="18"/>
                <a:ea typeface="DejaVu Sans" pitchFamily="2"/>
                <a:cs typeface="DejaVu Sans" pitchFamily="2"/>
              </a:rPr>
              <a:t>директора по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ru-RU" sz="1800" b="0" i="0" u="none" strike="noStrike" kern="1200">
                <a:ln>
                  <a:noFill/>
                </a:ln>
                <a:latin typeface="DejaVu Sans" pitchFamily="18"/>
                <a:ea typeface="DejaVu Sans" pitchFamily="2"/>
                <a:cs typeface="DejaVu Sans" pitchFamily="2"/>
              </a:rPr>
              <a:t>хозяйственной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ru-RU" sz="1800" b="0" i="0" u="none" strike="noStrike" kern="1200">
                <a:ln>
                  <a:noFill/>
                </a:ln>
                <a:latin typeface="DejaVu Sans" pitchFamily="18"/>
                <a:ea typeface="DejaVu Sans" pitchFamily="2"/>
                <a:cs typeface="DejaVu Sans" pitchFamily="2"/>
              </a:rPr>
              <a:t>части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 idx="4294967295"/>
          </p:nvPr>
        </p:nvSpPr>
        <p:spPr>
          <a:xfrm>
            <a:off x="503999" y="280080"/>
            <a:ext cx="9071640" cy="1305000"/>
          </a:xfrm>
        </p:spPr>
        <p:txBody>
          <a:bodyPr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ru-RU">
                <a:solidFill>
                  <a:srgbClr val="280099"/>
                </a:solidFill>
              </a:rPr>
              <a:t>Заместитель директора </a:t>
            </a:r>
            <a:br>
              <a:rPr lang="ru-RU">
                <a:solidFill>
                  <a:srgbClr val="280099"/>
                </a:solidFill>
              </a:rPr>
            </a:br>
            <a:r>
              <a:rPr lang="ru-RU">
                <a:solidFill>
                  <a:srgbClr val="280099"/>
                </a:solidFill>
              </a:rPr>
              <a:t>по УВР</a:t>
            </a:r>
          </a:p>
        </p:txBody>
      </p:sp>
      <p:pic>
        <p:nvPicPr>
          <p:cNvPr id="3" name=""/>
          <p:cNvPicPr>
            <a:picLocks noGrp="1" noChangeAspect="1"/>
          </p:cNvPicPr>
          <p:nvPr>
            <p:ph type="pic" idx="4294967295"/>
          </p:nvPr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1620000" y="2700000"/>
            <a:ext cx="2590559" cy="2669400"/>
          </a:xfrm>
        </p:spPr>
      </p:pic>
      <p:sp>
        <p:nvSpPr>
          <p:cNvPr id="4" name="Текст 3"/>
          <p:cNvSpPr txBox="1">
            <a:spLocks noGrp="1"/>
          </p:cNvSpPr>
          <p:nvPr>
            <p:ph type="body" idx="4294967295"/>
          </p:nvPr>
        </p:nvSpPr>
        <p:spPr>
          <a:xfrm>
            <a:off x="5113439" y="1940760"/>
            <a:ext cx="4426559" cy="4902479"/>
          </a:xfrm>
        </p:spPr>
        <p:txBody>
          <a:bodyPr/>
          <a:lstStyle>
            <a:defPPr marL="432000" marR="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ru-RU" sz="3200" b="0" i="0" u="none" strike="noStrike" kern="1200">
                <a:ln>
                  <a:noFill/>
                </a:ln>
                <a:latin typeface="DejaVu Sans" pitchFamily="18"/>
                <a:ea typeface="DejaVu Sans" pitchFamily="2"/>
                <a:cs typeface="DejaVu Sans" pitchFamily="2"/>
              </a:defRPr>
            </a:defPPr>
            <a:lvl1pPr marL="432000" marR="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ru-RU" sz="3200" b="0" i="0" u="none" strike="noStrike" kern="1200">
                <a:ln>
                  <a:noFill/>
                </a:ln>
                <a:latin typeface="DejaVu Sans" pitchFamily="18"/>
                <a:ea typeface="DejaVu Sans" pitchFamily="2"/>
                <a:cs typeface="DejaVu Sans" pitchFamily="2"/>
              </a:defRPr>
            </a:lvl1pPr>
            <a:lvl2pPr marL="864000" marR="0" lvl="1" indent="-288000">
              <a:spcBef>
                <a:spcPts val="0"/>
              </a:spcBef>
              <a:spcAft>
                <a:spcPts val="1134"/>
              </a:spcAft>
              <a:buSzPct val="75000"/>
              <a:buFont typeface="StarSymbol"/>
              <a:buChar char="–"/>
              <a:defRPr lang="ru-RU" sz="2800" b="0" i="0" u="none" strike="noStrike" kern="1200">
                <a:ln>
                  <a:noFill/>
                </a:ln>
                <a:latin typeface="DejaVu Sans" pitchFamily="18"/>
                <a:ea typeface="DejaVu Sans" pitchFamily="2"/>
                <a:cs typeface="DejaVu Sans" pitchFamily="2"/>
              </a:defRPr>
            </a:lvl2pPr>
            <a:lvl3pPr marL="1296000" marR="0" lvl="2" indent="-216000">
              <a:spcBef>
                <a:spcPts val="0"/>
              </a:spcBef>
              <a:spcAft>
                <a:spcPts val="850"/>
              </a:spcAft>
              <a:buSzPct val="45000"/>
              <a:buFont typeface="StarSymbol"/>
              <a:buChar char="●"/>
              <a:defRPr lang="ru-RU" sz="2400" b="0" i="0" u="none" strike="noStrike" kern="1200">
                <a:ln>
                  <a:noFill/>
                </a:ln>
                <a:latin typeface="DejaVu Sans" pitchFamily="18"/>
                <a:ea typeface="DejaVu Sans" pitchFamily="2"/>
                <a:cs typeface="DejaVu Sans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SzPct val="75000"/>
              <a:buFont typeface="StarSymbol"/>
              <a:buChar char="–"/>
              <a:defRPr lang="ru-RU" sz="2000" b="0" i="0" u="none" strike="noStrike" kern="1200">
                <a:ln>
                  <a:noFill/>
                </a:ln>
                <a:latin typeface="DejaVu Sans" pitchFamily="18"/>
                <a:ea typeface="DejaVu Sans" pitchFamily="2"/>
                <a:cs typeface="DejaVu Sans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>
                <a:ln>
                  <a:noFill/>
                </a:ln>
                <a:latin typeface="DejaVu Sans" pitchFamily="18"/>
                <a:ea typeface="DejaVu Sans" pitchFamily="2"/>
                <a:cs typeface="DejaVu Sans" pitchFamily="2"/>
              </a:defRPr>
            </a:lvl5pPr>
            <a:lvl6pPr marL="2591999" marR="0" lvl="5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>
                <a:ln>
                  <a:noFill/>
                </a:ln>
                <a:latin typeface="DejaVu Sans" pitchFamily="18"/>
                <a:ea typeface="DejaVu Sans" pitchFamily="2"/>
                <a:cs typeface="DejaVu Sans" pitchFamily="2"/>
              </a:defRPr>
            </a:lvl6pPr>
            <a:lvl7pPr marL="3023999" marR="0" lvl="6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>
                <a:ln>
                  <a:noFill/>
                </a:ln>
                <a:latin typeface="DejaVu Sans" pitchFamily="18"/>
                <a:ea typeface="DejaVu Sans" pitchFamily="2"/>
                <a:cs typeface="DejaVu Sans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>
                <a:ln>
                  <a:noFill/>
                </a:ln>
                <a:latin typeface="DejaVu Sans" pitchFamily="18"/>
                <a:ea typeface="DejaVu Sans" pitchFamily="2"/>
                <a:cs typeface="DejaVu Sans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>
                <a:ln>
                  <a:noFill/>
                </a:ln>
                <a:latin typeface="DejaVu Sans" pitchFamily="18"/>
                <a:ea typeface="DejaVu Sans" pitchFamily="2"/>
                <a:cs typeface="DejaVu Sans" pitchFamily="2"/>
              </a:defRPr>
            </a:lvl9pPr>
          </a:lstStyle>
          <a:p>
            <a:pPr marL="0" lvl="0" indent="0"/>
            <a:r>
              <a:rPr lang="ru-RU" sz="2800"/>
              <a:t>Составляет расписание уроков в ОУ</a:t>
            </a:r>
          </a:p>
          <a:p>
            <a:pPr marL="0" lvl="0" indent="0"/>
            <a:r>
              <a:rPr lang="ru-RU" sz="2800"/>
              <a:t>Осуществляет внутри школьный контроль</a:t>
            </a:r>
          </a:p>
          <a:p>
            <a:pPr marL="0" lvl="0" indent="0"/>
            <a:r>
              <a:rPr lang="ru-RU" sz="2800"/>
              <a:t>Работает с документами по итоговой аттестации учащихся</a:t>
            </a:r>
          </a:p>
        </p:txBody>
      </p:sp>
      <p:sp>
        <p:nvSpPr>
          <p:cNvPr id="5" name="Полилиния 4">
            <a:hlinkClick r:id="rId4" action="ppaction://hlinksldjump"/>
          </p:cNvPr>
          <p:cNvSpPr/>
          <p:nvPr/>
        </p:nvSpPr>
        <p:spPr>
          <a:xfrm>
            <a:off x="360000" y="7020000"/>
            <a:ext cx="360000" cy="360000"/>
          </a:xfrm>
          <a:custGeom>
            <a:avLst>
              <a:gd name="f0" fmla="val 5400"/>
              <a:gd name="f1" fmla="val 5400"/>
            </a:avLst>
            <a:gdLst>
              <a:gd name="f2" fmla="val w"/>
              <a:gd name="f3" fmla="val h"/>
              <a:gd name="f4" fmla="val 0"/>
              <a:gd name="f5" fmla="val 21600"/>
              <a:gd name="f6" fmla="val 10800"/>
              <a:gd name="f7" fmla="*/ f2 1 21600"/>
              <a:gd name="f8" fmla="*/ f3 1 21600"/>
              <a:gd name="f9" fmla="pin 0 f0 21600"/>
              <a:gd name="f10" fmla="pin 0 f1 10800"/>
              <a:gd name="f11" fmla="val f10"/>
              <a:gd name="f12" fmla="val f9"/>
              <a:gd name="f13" fmla="+- 21600 0 f10"/>
              <a:gd name="f14" fmla="*/ f9 f7 1"/>
              <a:gd name="f15" fmla="*/ f10 f8 1"/>
              <a:gd name="f16" fmla="*/ 21600 f7 1"/>
              <a:gd name="f17" fmla="*/ f12 f11 1"/>
              <a:gd name="f18" fmla="*/ f13 f8 1"/>
              <a:gd name="f19" fmla="*/ f11 f8 1"/>
              <a:gd name="f20" fmla="*/ f17 1 10800"/>
              <a:gd name="f21" fmla="+- f12 0 f20"/>
              <a:gd name="f22" fmla="*/ f21 f7 1"/>
            </a:gdLst>
            <a:ahLst>
              <a:ahXY gdRefX="f0" minX="f4" maxX="f5" gdRefY="f1" minY="f4" maxY="f6">
                <a:pos x="f14" y="f15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2" t="f19" r="f16" b="f18"/>
            <a:pathLst>
              <a:path w="21600" h="21600">
                <a:moveTo>
                  <a:pt x="f5" y="f11"/>
                </a:moveTo>
                <a:lnTo>
                  <a:pt x="f12" y="f11"/>
                </a:lnTo>
                <a:lnTo>
                  <a:pt x="f12" y="f4"/>
                </a:lnTo>
                <a:lnTo>
                  <a:pt x="f4" y="f6"/>
                </a:lnTo>
                <a:lnTo>
                  <a:pt x="f12" y="f5"/>
                </a:lnTo>
                <a:lnTo>
                  <a:pt x="f12" y="f13"/>
                </a:lnTo>
                <a:lnTo>
                  <a:pt x="f5" y="f13"/>
                </a:lnTo>
                <a:close/>
              </a:path>
            </a:pathLst>
          </a:custGeom>
          <a:solidFill>
            <a:srgbClr val="99CCFF"/>
          </a:solidFill>
          <a:ln w="0">
            <a:solidFill>
              <a:srgbClr val="000000"/>
            </a:solidFill>
            <a:prstDash val="solid"/>
          </a:ln>
        </p:spPr>
        <p:txBody>
          <a:bodyPr vert="horz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DejaVu Sans" pitchFamily="18"/>
              <a:ea typeface="DejaVu Sans" pitchFamily="2"/>
              <a:cs typeface="DejaVu Sans" pitchFamily="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 idx="4294967295"/>
          </p:nvPr>
        </p:nvSpPr>
        <p:spPr>
          <a:xfrm>
            <a:off x="503999" y="280080"/>
            <a:ext cx="9071640" cy="1305000"/>
          </a:xfrm>
        </p:spPr>
        <p:txBody>
          <a:bodyPr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ru-RU">
                <a:solidFill>
                  <a:srgbClr val="280099"/>
                </a:solidFill>
              </a:rPr>
              <a:t>Заместитель директора по методической работе</a:t>
            </a:r>
          </a:p>
        </p:txBody>
      </p:sp>
      <p:sp>
        <p:nvSpPr>
          <p:cNvPr id="3" name="Текст 2"/>
          <p:cNvSpPr txBox="1">
            <a:spLocks noGrp="1"/>
          </p:cNvSpPr>
          <p:nvPr>
            <p:ph type="body" idx="4294967295"/>
          </p:nvPr>
        </p:nvSpPr>
        <p:spPr>
          <a:xfrm>
            <a:off x="793440" y="1980000"/>
            <a:ext cx="4426559" cy="4899239"/>
          </a:xfrm>
        </p:spPr>
        <p:txBody>
          <a:bodyPr/>
          <a:lstStyle>
            <a:defPPr marL="432000" marR="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ru-RU" sz="3200" b="0" i="0" u="none" strike="noStrike" kern="1200">
                <a:ln>
                  <a:noFill/>
                </a:ln>
                <a:latin typeface="DejaVu Sans" pitchFamily="18"/>
                <a:ea typeface="DejaVu Sans" pitchFamily="2"/>
                <a:cs typeface="DejaVu Sans" pitchFamily="2"/>
              </a:defRPr>
            </a:defPPr>
            <a:lvl1pPr marL="432000" marR="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ru-RU" sz="3200" b="0" i="0" u="none" strike="noStrike" kern="1200">
                <a:ln>
                  <a:noFill/>
                </a:ln>
                <a:latin typeface="DejaVu Sans" pitchFamily="18"/>
                <a:ea typeface="DejaVu Sans" pitchFamily="2"/>
                <a:cs typeface="DejaVu Sans" pitchFamily="2"/>
              </a:defRPr>
            </a:lvl1pPr>
            <a:lvl2pPr marL="864000" marR="0" lvl="1" indent="-288000">
              <a:spcBef>
                <a:spcPts val="0"/>
              </a:spcBef>
              <a:spcAft>
                <a:spcPts val="1134"/>
              </a:spcAft>
              <a:buSzPct val="75000"/>
              <a:buFont typeface="StarSymbol"/>
              <a:buChar char="–"/>
              <a:defRPr lang="ru-RU" sz="2800" b="0" i="0" u="none" strike="noStrike" kern="1200">
                <a:ln>
                  <a:noFill/>
                </a:ln>
                <a:latin typeface="DejaVu Sans" pitchFamily="18"/>
                <a:ea typeface="DejaVu Sans" pitchFamily="2"/>
                <a:cs typeface="DejaVu Sans" pitchFamily="2"/>
              </a:defRPr>
            </a:lvl2pPr>
            <a:lvl3pPr marL="1296000" marR="0" lvl="2" indent="-216000">
              <a:spcBef>
                <a:spcPts val="0"/>
              </a:spcBef>
              <a:spcAft>
                <a:spcPts val="850"/>
              </a:spcAft>
              <a:buSzPct val="45000"/>
              <a:buFont typeface="StarSymbol"/>
              <a:buChar char="●"/>
              <a:defRPr lang="ru-RU" sz="2400" b="0" i="0" u="none" strike="noStrike" kern="1200">
                <a:ln>
                  <a:noFill/>
                </a:ln>
                <a:latin typeface="DejaVu Sans" pitchFamily="18"/>
                <a:ea typeface="DejaVu Sans" pitchFamily="2"/>
                <a:cs typeface="DejaVu Sans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SzPct val="75000"/>
              <a:buFont typeface="StarSymbol"/>
              <a:buChar char="–"/>
              <a:defRPr lang="ru-RU" sz="2000" b="0" i="0" u="none" strike="noStrike" kern="1200">
                <a:ln>
                  <a:noFill/>
                </a:ln>
                <a:latin typeface="DejaVu Sans" pitchFamily="18"/>
                <a:ea typeface="DejaVu Sans" pitchFamily="2"/>
                <a:cs typeface="DejaVu Sans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>
                <a:ln>
                  <a:noFill/>
                </a:ln>
                <a:latin typeface="DejaVu Sans" pitchFamily="18"/>
                <a:ea typeface="DejaVu Sans" pitchFamily="2"/>
                <a:cs typeface="DejaVu Sans" pitchFamily="2"/>
              </a:defRPr>
            </a:lvl5pPr>
            <a:lvl6pPr marL="2591999" marR="0" lvl="5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>
                <a:ln>
                  <a:noFill/>
                </a:ln>
                <a:latin typeface="DejaVu Sans" pitchFamily="18"/>
                <a:ea typeface="DejaVu Sans" pitchFamily="2"/>
                <a:cs typeface="DejaVu Sans" pitchFamily="2"/>
              </a:defRPr>
            </a:lvl6pPr>
            <a:lvl7pPr marL="3023999" marR="0" lvl="6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>
                <a:ln>
                  <a:noFill/>
                </a:ln>
                <a:latin typeface="DejaVu Sans" pitchFamily="18"/>
                <a:ea typeface="DejaVu Sans" pitchFamily="2"/>
                <a:cs typeface="DejaVu Sans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>
                <a:ln>
                  <a:noFill/>
                </a:ln>
                <a:latin typeface="DejaVu Sans" pitchFamily="18"/>
                <a:ea typeface="DejaVu Sans" pitchFamily="2"/>
                <a:cs typeface="DejaVu Sans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>
                <a:ln>
                  <a:noFill/>
                </a:ln>
                <a:latin typeface="DejaVu Sans" pitchFamily="18"/>
                <a:ea typeface="DejaVu Sans" pitchFamily="2"/>
                <a:cs typeface="DejaVu Sans" pitchFamily="2"/>
              </a:defRPr>
            </a:lvl9pPr>
          </a:lstStyle>
          <a:p>
            <a:pPr marL="0" lvl="0" indent="0"/>
            <a:r>
              <a:rPr lang="ru-RU" sz="2800"/>
              <a:t>Организует работу методического совета</a:t>
            </a:r>
          </a:p>
          <a:p>
            <a:pPr marL="0" lvl="0" indent="0"/>
            <a:r>
              <a:rPr lang="ru-RU" sz="2800"/>
              <a:t>Ведёт базу данных о педагогах школы</a:t>
            </a:r>
          </a:p>
          <a:p>
            <a:pPr marL="0" lvl="0" indent="0"/>
            <a:r>
              <a:rPr lang="ru-RU" sz="2800"/>
              <a:t>Следит за аттестацией педагогов</a:t>
            </a:r>
          </a:p>
        </p:txBody>
      </p:sp>
      <p:pic>
        <p:nvPicPr>
          <p:cNvPr id="4" name=""/>
          <p:cNvPicPr>
            <a:picLocks noGrp="1" noChangeAspect="1"/>
          </p:cNvPicPr>
          <p:nvPr>
            <p:ph type="pic" idx="4294967295"/>
          </p:nvPr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6081480" y="2700000"/>
            <a:ext cx="2918519" cy="2856960"/>
          </a:xfrm>
        </p:spPr>
      </p:pic>
      <p:sp>
        <p:nvSpPr>
          <p:cNvPr id="5" name="Полилиния 4">
            <a:hlinkClick r:id="rId4" action="ppaction://hlinksldjump"/>
          </p:cNvPr>
          <p:cNvSpPr/>
          <p:nvPr/>
        </p:nvSpPr>
        <p:spPr>
          <a:xfrm>
            <a:off x="540000" y="6660000"/>
            <a:ext cx="360000" cy="360000"/>
          </a:xfrm>
          <a:custGeom>
            <a:avLst>
              <a:gd name="f0" fmla="val 5400"/>
              <a:gd name="f1" fmla="val 5400"/>
            </a:avLst>
            <a:gdLst>
              <a:gd name="f2" fmla="val w"/>
              <a:gd name="f3" fmla="val h"/>
              <a:gd name="f4" fmla="val 0"/>
              <a:gd name="f5" fmla="val 21600"/>
              <a:gd name="f6" fmla="val 10800"/>
              <a:gd name="f7" fmla="*/ f2 1 21600"/>
              <a:gd name="f8" fmla="*/ f3 1 21600"/>
              <a:gd name="f9" fmla="pin 0 f0 21600"/>
              <a:gd name="f10" fmla="pin 0 f1 10800"/>
              <a:gd name="f11" fmla="val f10"/>
              <a:gd name="f12" fmla="val f9"/>
              <a:gd name="f13" fmla="+- 21600 0 f10"/>
              <a:gd name="f14" fmla="*/ f9 f7 1"/>
              <a:gd name="f15" fmla="*/ f10 f8 1"/>
              <a:gd name="f16" fmla="*/ 21600 f7 1"/>
              <a:gd name="f17" fmla="*/ f12 f11 1"/>
              <a:gd name="f18" fmla="*/ f13 f8 1"/>
              <a:gd name="f19" fmla="*/ f11 f8 1"/>
              <a:gd name="f20" fmla="*/ f17 1 10800"/>
              <a:gd name="f21" fmla="+- f12 0 f20"/>
              <a:gd name="f22" fmla="*/ f21 f7 1"/>
            </a:gdLst>
            <a:ahLst>
              <a:ahXY gdRefX="f0" minX="f4" maxX="f5" gdRefY="f1" minY="f4" maxY="f6">
                <a:pos x="f14" y="f15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2" t="f19" r="f16" b="f18"/>
            <a:pathLst>
              <a:path w="21600" h="21600">
                <a:moveTo>
                  <a:pt x="f5" y="f11"/>
                </a:moveTo>
                <a:lnTo>
                  <a:pt x="f12" y="f11"/>
                </a:lnTo>
                <a:lnTo>
                  <a:pt x="f12" y="f4"/>
                </a:lnTo>
                <a:lnTo>
                  <a:pt x="f4" y="f6"/>
                </a:lnTo>
                <a:lnTo>
                  <a:pt x="f12" y="f5"/>
                </a:lnTo>
                <a:lnTo>
                  <a:pt x="f12" y="f13"/>
                </a:lnTo>
                <a:lnTo>
                  <a:pt x="f5" y="f13"/>
                </a:lnTo>
                <a:close/>
              </a:path>
            </a:pathLst>
          </a:custGeom>
          <a:solidFill>
            <a:srgbClr val="99CCFF"/>
          </a:solidFill>
          <a:ln w="0">
            <a:solidFill>
              <a:srgbClr val="000000"/>
            </a:solidFill>
            <a:prstDash val="solid"/>
          </a:ln>
        </p:spPr>
        <p:txBody>
          <a:bodyPr vert="horz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DejaVu Sans" pitchFamily="18"/>
              <a:ea typeface="DejaVu Sans" pitchFamily="2"/>
              <a:cs typeface="DejaVu Sans" pitchFamily="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 idx="4294967295"/>
          </p:nvPr>
        </p:nvSpPr>
        <p:spPr>
          <a:xfrm>
            <a:off x="503999" y="280080"/>
            <a:ext cx="9071640" cy="1305000"/>
          </a:xfrm>
        </p:spPr>
        <p:txBody>
          <a:bodyPr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ru-RU">
                <a:solidFill>
                  <a:srgbClr val="280099"/>
                </a:solidFill>
              </a:rPr>
              <a:t>Заместитель директора по воспитательной работе</a:t>
            </a:r>
          </a:p>
        </p:txBody>
      </p:sp>
      <p:sp>
        <p:nvSpPr>
          <p:cNvPr id="3" name="Текст 2"/>
          <p:cNvSpPr txBox="1">
            <a:spLocks noGrp="1"/>
          </p:cNvSpPr>
          <p:nvPr>
            <p:ph type="body" idx="4294967295"/>
          </p:nvPr>
        </p:nvSpPr>
        <p:spPr>
          <a:xfrm>
            <a:off x="468359" y="1940040"/>
            <a:ext cx="9071640" cy="3205080"/>
          </a:xfrm>
        </p:spPr>
        <p:txBody>
          <a:bodyPr>
            <a:spAutoFit/>
          </a:bodyPr>
          <a:lstStyle>
            <a:defPPr marL="432000" marR="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ru-RU" sz="3200" b="0" i="0" u="none" strike="noStrike" kern="1200">
                <a:ln>
                  <a:noFill/>
                </a:ln>
                <a:latin typeface="DejaVu Sans" pitchFamily="18"/>
                <a:ea typeface="DejaVu Sans" pitchFamily="2"/>
                <a:cs typeface="DejaVu Sans" pitchFamily="2"/>
              </a:defRPr>
            </a:defPPr>
            <a:lvl1pPr marL="432000" marR="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ru-RU" sz="3200" b="0" i="0" u="none" strike="noStrike" kern="1200">
                <a:ln>
                  <a:noFill/>
                </a:ln>
                <a:latin typeface="DejaVu Sans" pitchFamily="18"/>
                <a:ea typeface="DejaVu Sans" pitchFamily="2"/>
                <a:cs typeface="DejaVu Sans" pitchFamily="2"/>
              </a:defRPr>
            </a:lvl1pPr>
            <a:lvl2pPr marL="864000" marR="0" lvl="1" indent="-288000">
              <a:spcBef>
                <a:spcPts val="0"/>
              </a:spcBef>
              <a:spcAft>
                <a:spcPts val="1134"/>
              </a:spcAft>
              <a:buSzPct val="75000"/>
              <a:buFont typeface="StarSymbol"/>
              <a:buChar char="–"/>
              <a:defRPr lang="ru-RU" sz="2800" b="0" i="0" u="none" strike="noStrike" kern="1200">
                <a:ln>
                  <a:noFill/>
                </a:ln>
                <a:latin typeface="DejaVu Sans" pitchFamily="18"/>
                <a:ea typeface="DejaVu Sans" pitchFamily="2"/>
                <a:cs typeface="DejaVu Sans" pitchFamily="2"/>
              </a:defRPr>
            </a:lvl2pPr>
            <a:lvl3pPr marL="1296000" marR="0" lvl="2" indent="-216000">
              <a:spcBef>
                <a:spcPts val="0"/>
              </a:spcBef>
              <a:spcAft>
                <a:spcPts val="850"/>
              </a:spcAft>
              <a:buSzPct val="45000"/>
              <a:buFont typeface="StarSymbol"/>
              <a:buChar char="●"/>
              <a:defRPr lang="ru-RU" sz="2400" b="0" i="0" u="none" strike="noStrike" kern="1200">
                <a:ln>
                  <a:noFill/>
                </a:ln>
                <a:latin typeface="DejaVu Sans" pitchFamily="18"/>
                <a:ea typeface="DejaVu Sans" pitchFamily="2"/>
                <a:cs typeface="DejaVu Sans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SzPct val="75000"/>
              <a:buFont typeface="StarSymbol"/>
              <a:buChar char="–"/>
              <a:defRPr lang="ru-RU" sz="2000" b="0" i="0" u="none" strike="noStrike" kern="1200">
                <a:ln>
                  <a:noFill/>
                </a:ln>
                <a:latin typeface="DejaVu Sans" pitchFamily="18"/>
                <a:ea typeface="DejaVu Sans" pitchFamily="2"/>
                <a:cs typeface="DejaVu Sans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>
                <a:ln>
                  <a:noFill/>
                </a:ln>
                <a:latin typeface="DejaVu Sans" pitchFamily="18"/>
                <a:ea typeface="DejaVu Sans" pitchFamily="2"/>
                <a:cs typeface="DejaVu Sans" pitchFamily="2"/>
              </a:defRPr>
            </a:lvl5pPr>
            <a:lvl6pPr marL="2591999" marR="0" lvl="5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>
                <a:ln>
                  <a:noFill/>
                </a:ln>
                <a:latin typeface="DejaVu Sans" pitchFamily="18"/>
                <a:ea typeface="DejaVu Sans" pitchFamily="2"/>
                <a:cs typeface="DejaVu Sans" pitchFamily="2"/>
              </a:defRPr>
            </a:lvl6pPr>
            <a:lvl7pPr marL="3023999" marR="0" lvl="6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>
                <a:ln>
                  <a:noFill/>
                </a:ln>
                <a:latin typeface="DejaVu Sans" pitchFamily="18"/>
                <a:ea typeface="DejaVu Sans" pitchFamily="2"/>
                <a:cs typeface="DejaVu Sans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>
                <a:ln>
                  <a:noFill/>
                </a:ln>
                <a:latin typeface="DejaVu Sans" pitchFamily="18"/>
                <a:ea typeface="DejaVu Sans" pitchFamily="2"/>
                <a:cs typeface="DejaVu Sans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>
                <a:ln>
                  <a:noFill/>
                </a:ln>
                <a:latin typeface="DejaVu Sans" pitchFamily="18"/>
                <a:ea typeface="DejaVu Sans" pitchFamily="2"/>
                <a:cs typeface="DejaVu Sans" pitchFamily="2"/>
              </a:defRPr>
            </a:lvl9pPr>
          </a:lstStyle>
          <a:p>
            <a:pPr marL="0" lvl="0" indent="0"/>
            <a:r>
              <a:rPr lang="ru-RU"/>
              <a:t>Организует и проводит внутри школьные и классные мероприятия в школе</a:t>
            </a:r>
          </a:p>
          <a:p>
            <a:pPr marL="0" lvl="0" indent="0"/>
            <a:r>
              <a:rPr lang="ru-RU"/>
              <a:t>Следит за графиками дежурств в школе</a:t>
            </a:r>
          </a:p>
          <a:p>
            <a:pPr marL="0" lvl="0" indent="0"/>
            <a:endParaRPr lang="ru-RU"/>
          </a:p>
        </p:txBody>
      </p:sp>
      <p:sp>
        <p:nvSpPr>
          <p:cNvPr id="4" name="Полилиния 3"/>
          <p:cNvSpPr/>
          <p:nvPr/>
        </p:nvSpPr>
        <p:spPr>
          <a:xfrm>
            <a:off x="720000" y="4500000"/>
            <a:ext cx="8460000" cy="2700000"/>
          </a:xfrm>
          <a:custGeom>
            <a:avLst>
              <a:gd name="f0" fmla="val 2700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val 5400"/>
              <a:gd name="f9" fmla="val -2147483647"/>
              <a:gd name="f10" fmla="val 2147483647"/>
              <a:gd name="f11" fmla="abs f4"/>
              <a:gd name="f12" fmla="abs f5"/>
              <a:gd name="f13" fmla="abs f6"/>
              <a:gd name="f14" fmla="pin 0 f0 5400"/>
              <a:gd name="f15" fmla="+- 0 0 f2"/>
              <a:gd name="f16" fmla="?: f11 f4 1"/>
              <a:gd name="f17" fmla="?: f12 f5 1"/>
              <a:gd name="f18" fmla="?: f13 f6 1"/>
              <a:gd name="f19" fmla="val f14"/>
              <a:gd name="f20" fmla="*/ f16 1 21600"/>
              <a:gd name="f21" fmla="*/ f17 1 21600"/>
              <a:gd name="f22" fmla="*/ 21600 f16 1"/>
              <a:gd name="f23" fmla="*/ 21600 f17 1"/>
              <a:gd name="f24" fmla="*/ f19 1 2"/>
              <a:gd name="f25" fmla="*/ f19 2 1"/>
              <a:gd name="f26" fmla="min f21 f20"/>
              <a:gd name="f27" fmla="*/ f22 1 f18"/>
              <a:gd name="f28" fmla="*/ f23 1 f18"/>
              <a:gd name="f29" fmla="+- f19 f24 0"/>
              <a:gd name="f30" fmla="*/ f24 1 2"/>
              <a:gd name="f31" fmla="+- f27 0 f24"/>
              <a:gd name="f32" fmla="+- f27 0 f19"/>
              <a:gd name="f33" fmla="+- f19 f30 0"/>
              <a:gd name="f34" fmla="+- f24 f30 0"/>
              <a:gd name="f35" fmla="+- f28 0 f24"/>
              <a:gd name="f36" fmla="+- f28 0 f19"/>
              <a:gd name="f37" fmla="+- f28 0 f29"/>
              <a:gd name="f38" fmla="*/ f14 f26 1"/>
              <a:gd name="f39" fmla="*/ f7 f26 1"/>
              <a:gd name="f40" fmla="*/ f19 f26 1"/>
              <a:gd name="f41" fmla="*/ f29 f26 1"/>
              <a:gd name="f42" fmla="*/ f24 f26 1"/>
              <a:gd name="f43" fmla="*/ f27 f26 1"/>
              <a:gd name="f44" fmla="*/ f28 f26 1"/>
              <a:gd name="f45" fmla="*/ f25 f26 1"/>
              <a:gd name="f46" fmla="*/ f32 f26 1"/>
              <a:gd name="f47" fmla="*/ f36 f26 1"/>
              <a:gd name="f48" fmla="+- f42 0 f39"/>
              <a:gd name="f49" fmla="+- f40 0 f41"/>
              <a:gd name="f50" fmla="*/ f31 f26 1"/>
              <a:gd name="f51" fmla="+- f39 0 f42"/>
              <a:gd name="f52" fmla="*/ f37 f26 1"/>
              <a:gd name="f53" fmla="*/ f35 f26 1"/>
              <a:gd name="f54" fmla="+- f42 0 f40"/>
              <a:gd name="f55" fmla="*/ f34 f26 1"/>
              <a:gd name="f56" fmla="*/ f33 f26 1"/>
              <a:gd name="f57" fmla="+- f45 0 f41"/>
              <a:gd name="f58" fmla="+- f40 0 f42"/>
              <a:gd name="f59" fmla="+- f41 0 f45"/>
              <a:gd name="f60" fmla="abs f48"/>
              <a:gd name="f61" fmla="abs f49"/>
              <a:gd name="f62" fmla="?: f48 f15 f2"/>
              <a:gd name="f63" fmla="?: f48 f2 f15"/>
              <a:gd name="f64" fmla="?: f49 0 f1"/>
              <a:gd name="f65" fmla="?: f49 f1 0"/>
              <a:gd name="f66" fmla="+- f50 0 f46"/>
              <a:gd name="f67" fmla="abs f51"/>
              <a:gd name="f68" fmla="?: f51 0 f1"/>
              <a:gd name="f69" fmla="?: f51 f1 0"/>
              <a:gd name="f70" fmla="+- f43 0 f50"/>
              <a:gd name="f71" fmla="+- f50 0 f43"/>
              <a:gd name="f72" fmla="+- f47 0 f52"/>
              <a:gd name="f73" fmla="+- f44 0 f53"/>
              <a:gd name="f74" fmla="abs f54"/>
              <a:gd name="f75" fmla="?: f54 f15 f2"/>
              <a:gd name="f76" fmla="?: f54 f2 f15"/>
              <a:gd name="f77" fmla="+- f53 0 f44"/>
              <a:gd name="f78" fmla="?: f51 f15 f2"/>
              <a:gd name="f79" fmla="?: f51 f2 f15"/>
              <a:gd name="f80" fmla="?: f51 f3 f2"/>
              <a:gd name="f81" fmla="?: f51 f2 f3"/>
              <a:gd name="f82" fmla="+- f55 0 f42"/>
              <a:gd name="f83" fmla="+- f56 0 f41"/>
              <a:gd name="f84" fmla="+- f40 0 f55"/>
              <a:gd name="f85" fmla="+- f41 0 f56"/>
              <a:gd name="f86" fmla="abs f57"/>
              <a:gd name="f87" fmla="?: f57 0 f1"/>
              <a:gd name="f88" fmla="?: f57 f1 0"/>
              <a:gd name="f89" fmla="+- f46 0 f50"/>
              <a:gd name="f90" fmla="+- f46 0 f46"/>
              <a:gd name="f91" fmla="+- f42 0 f55"/>
              <a:gd name="f92" fmla="abs f58"/>
              <a:gd name="f93" fmla="?: f58 0 f1"/>
              <a:gd name="f94" fmla="?: f58 f1 0"/>
              <a:gd name="f95" fmla="abs f59"/>
              <a:gd name="f96" fmla="?: f48 f65 f64"/>
              <a:gd name="f97" fmla="?: f48 f64 f65"/>
              <a:gd name="f98" fmla="?: f49 f62 f63"/>
              <a:gd name="f99" fmla="abs f66"/>
              <a:gd name="f100" fmla="?: f66 f15 f2"/>
              <a:gd name="f101" fmla="?: f66 f2 f15"/>
              <a:gd name="f102" fmla="?: f66 f69 f68"/>
              <a:gd name="f103" fmla="?: f66 f68 f69"/>
              <a:gd name="f104" fmla="abs f70"/>
              <a:gd name="f105" fmla="?: f70 f15 f2"/>
              <a:gd name="f106" fmla="?: f70 f2 f15"/>
              <a:gd name="f107" fmla="?: f70 f3 f2"/>
              <a:gd name="f108" fmla="?: f70 f2 f3"/>
              <a:gd name="f109" fmla="abs f71"/>
              <a:gd name="f110" fmla="abs f72"/>
              <a:gd name="f111" fmla="?: f71 f15 f2"/>
              <a:gd name="f112" fmla="?: f71 f2 f15"/>
              <a:gd name="f113" fmla="?: f72 0 f1"/>
              <a:gd name="f114" fmla="?: f72 f1 0"/>
              <a:gd name="f115" fmla="abs f73"/>
              <a:gd name="f116" fmla="?: f73 0 f1"/>
              <a:gd name="f117" fmla="?: f73 f1 0"/>
              <a:gd name="f118" fmla="?: f73 f75 f76"/>
              <a:gd name="f119" fmla="abs f77"/>
              <a:gd name="f120" fmla="?: f51 f81 f80"/>
              <a:gd name="f121" fmla="?: f51 f80 f81"/>
              <a:gd name="f122" fmla="?: f77 f79 f78"/>
              <a:gd name="f123" fmla="abs f82"/>
              <a:gd name="f124" fmla="abs f83"/>
              <a:gd name="f125" fmla="?: f82 f15 f2"/>
              <a:gd name="f126" fmla="?: f82 f2 f15"/>
              <a:gd name="f127" fmla="?: f83 0 f1"/>
              <a:gd name="f128" fmla="?: f83 f1 0"/>
              <a:gd name="f129" fmla="abs f84"/>
              <a:gd name="f130" fmla="abs f85"/>
              <a:gd name="f131" fmla="?: f84 f15 f2"/>
              <a:gd name="f132" fmla="?: f84 f2 f15"/>
              <a:gd name="f133" fmla="?: f84 f3 f2"/>
              <a:gd name="f134" fmla="?: f84 f2 f3"/>
              <a:gd name="f135" fmla="?: f54 f88 f87"/>
              <a:gd name="f136" fmla="?: f54 f87 f88"/>
              <a:gd name="f137" fmla="?: f57 f75 f76"/>
              <a:gd name="f138" fmla="abs f89"/>
              <a:gd name="f139" fmla="?: f89 f15 f2"/>
              <a:gd name="f140" fmla="?: f89 f2 f15"/>
              <a:gd name="f141" fmla="?: f82 0 f1"/>
              <a:gd name="f142" fmla="?: f82 f1 0"/>
              <a:gd name="f143" fmla="abs f90"/>
              <a:gd name="f144" fmla="abs f91"/>
              <a:gd name="f145" fmla="?: f90 f15 f2"/>
              <a:gd name="f146" fmla="?: f90 f2 f15"/>
              <a:gd name="f147" fmla="?: f90 f3 f2"/>
              <a:gd name="f148" fmla="?: f90 f2 f3"/>
              <a:gd name="f149" fmla="?: f71 f94 f93"/>
              <a:gd name="f150" fmla="?: f71 f93 f94"/>
              <a:gd name="f151" fmla="?: f59 f79 f78"/>
              <a:gd name="f152" fmla="?: f49 f96 f97"/>
              <a:gd name="f153" fmla="?: f51 f102 f103"/>
              <a:gd name="f154" fmla="?: f51 f100 f101"/>
              <a:gd name="f155" fmla="?: f70 f108 f107"/>
              <a:gd name="f156" fmla="?: f70 f107 f108"/>
              <a:gd name="f157" fmla="?: f48 f106 f105"/>
              <a:gd name="f158" fmla="?: f71 f114 f113"/>
              <a:gd name="f159" fmla="?: f71 f113 f114"/>
              <a:gd name="f160" fmla="?: f72 f111 f112"/>
              <a:gd name="f161" fmla="?: f54 f117 f116"/>
              <a:gd name="f162" fmla="?: f54 f116 f117"/>
              <a:gd name="f163" fmla="?: f77 f121 f120"/>
              <a:gd name="f164" fmla="?: f82 f128 f127"/>
              <a:gd name="f165" fmla="?: f82 f127 f128"/>
              <a:gd name="f166" fmla="?: f83 f125 f126"/>
              <a:gd name="f167" fmla="?: f84 f134 f133"/>
              <a:gd name="f168" fmla="?: f84 f133 f134"/>
              <a:gd name="f169" fmla="?: f85 f132 f131"/>
              <a:gd name="f170" fmla="?: f57 f135 f136"/>
              <a:gd name="f171" fmla="?: f89 f142 f141"/>
              <a:gd name="f172" fmla="?: f89 f141 f142"/>
              <a:gd name="f173" fmla="?: f82 f139 f140"/>
              <a:gd name="f174" fmla="?: f90 f148 f147"/>
              <a:gd name="f175" fmla="?: f90 f147 f148"/>
              <a:gd name="f176" fmla="?: f91 f146 f145"/>
              <a:gd name="f177" fmla="?: f58 f149 f150"/>
              <a:gd name="f178" fmla="?: f58 f111 f112"/>
              <a:gd name="f179" fmla="?: f59 f121 f120"/>
              <a:gd name="f180" fmla="?: f48 f156 f155"/>
              <a:gd name="f181" fmla="?: f72 f158 f159"/>
              <a:gd name="f182" fmla="?: f73 f161 f162"/>
              <a:gd name="f183" fmla="?: f83 f164 f165"/>
              <a:gd name="f184" fmla="?: f85 f168 f167"/>
              <a:gd name="f185" fmla="?: f82 f171 f172"/>
              <a:gd name="f186" fmla="?: f91 f175 f174"/>
            </a:gdLst>
            <a:ahLst>
              <a:ahXY gdRefX="f0" minX="f7" maxX="f8">
                <a:pos x="f38" y="f39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40" t="f40" r="f46" b="f47"/>
            <a:pathLst>
              <a:path>
                <a:moveTo>
                  <a:pt x="f39" y="f41"/>
                </a:moveTo>
                <a:arcTo wR="f60" hR="f61" stAng="f152" swAng="f98"/>
                <a:lnTo>
                  <a:pt x="f46" y="f40"/>
                </a:lnTo>
                <a:lnTo>
                  <a:pt x="f46" y="f42"/>
                </a:lnTo>
                <a:arcTo wR="f99" hR="f67" stAng="f153" swAng="f154"/>
                <a:arcTo wR="f104" hR="f60" stAng="f180" swAng="f157"/>
                <a:lnTo>
                  <a:pt x="f43" y="f52"/>
                </a:lnTo>
                <a:arcTo wR="f109" hR="f110" stAng="f181" swAng="f160"/>
                <a:lnTo>
                  <a:pt x="f40" y="f47"/>
                </a:lnTo>
                <a:lnTo>
                  <a:pt x="f40" y="f53"/>
                </a:lnTo>
                <a:arcTo wR="f74" hR="f115" stAng="f182" swAng="f118"/>
                <a:arcTo wR="f67" hR="f119" stAng="f163" swAng="f122"/>
                <a:close/>
              </a:path>
              <a:path>
                <a:moveTo>
                  <a:pt x="f42" y="f41"/>
                </a:moveTo>
                <a:arcTo wR="f123" hR="f124" stAng="f183" swAng="f166"/>
                <a:arcTo wR="f129" hR="f130" stAng="f184" swAng="f169"/>
                <a:arcTo wR="f74" hR="f86" stAng="f170" swAng="f137"/>
                <a:close/>
              </a:path>
              <a:path>
                <a:moveTo>
                  <a:pt x="f50" y="f42"/>
                </a:moveTo>
                <a:arcTo wR="f138" hR="f123" stAng="f185" swAng="f173"/>
                <a:arcTo wR="f143" hR="f144" stAng="f186" swAng="f176"/>
                <a:arcTo wR="f99" hR="f67" stAng="f153" swAng="f154"/>
                <a:arcTo wR="f104" hR="f60" stAng="f180" swAng="f157"/>
                <a:arcTo wR="f109" hR="f92" stAng="f177" swAng="f178"/>
                <a:close/>
              </a:path>
              <a:path>
                <a:moveTo>
                  <a:pt x="f42" y="f45"/>
                </a:moveTo>
                <a:arcTo wR="f67" hR="f95" stAng="f179" swAng="f151"/>
              </a:path>
              <a:path>
                <a:moveTo>
                  <a:pt x="f50" y="f40"/>
                </a:moveTo>
                <a:lnTo>
                  <a:pt x="f46" y="f40"/>
                </a:lnTo>
              </a:path>
              <a:path>
                <a:moveTo>
                  <a:pt x="f40" y="f41"/>
                </a:moveTo>
                <a:lnTo>
                  <a:pt x="f40" y="f53"/>
                </a:lnTo>
              </a:path>
            </a:pathLst>
          </a:custGeom>
          <a:solidFill>
            <a:srgbClr val="99CCFF"/>
          </a:solidFill>
          <a:ln w="0">
            <a:solidFill>
              <a:srgbClr val="000000"/>
            </a:solidFill>
            <a:prstDash val="solid"/>
          </a:ln>
        </p:spPr>
        <p:txBody>
          <a:bodyPr vert="horz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DejaVu Sans" pitchFamily="18"/>
              <a:ea typeface="DejaVu Sans" pitchFamily="2"/>
              <a:cs typeface="DejaVu Sans" pitchFamily="2"/>
            </a:endParaRPr>
          </a:p>
        </p:txBody>
      </p:sp>
      <p:sp>
        <p:nvSpPr>
          <p:cNvPr id="5" name="Полилиния 4"/>
          <p:cNvSpPr/>
          <p:nvPr/>
        </p:nvSpPr>
        <p:spPr>
          <a:xfrm>
            <a:off x="1800000" y="5220000"/>
            <a:ext cx="1080000" cy="1080000"/>
          </a:xfrm>
          <a:custGeom>
            <a:avLst>
              <a:gd name="f0" fmla="val 5400"/>
            </a:avLst>
            <a:gdLst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0"/>
              <a:gd name="f7" fmla="*/ 5419351 1 1725033"/>
              <a:gd name="f8" fmla="+- 0 0 10800"/>
              <a:gd name="f9" fmla="+- 10800 0 10800"/>
              <a:gd name="f10" fmla="val 2700"/>
              <a:gd name="f11" fmla="val 10125"/>
              <a:gd name="f12" fmla="val -2147483647"/>
              <a:gd name="f13" fmla="val 2147483647"/>
              <a:gd name="f14" fmla="val 10800"/>
              <a:gd name="f15" fmla="+- 0 0 0"/>
              <a:gd name="f16" fmla="+- 0 0 360"/>
              <a:gd name="f17" fmla="*/ f4 1 21600"/>
              <a:gd name="f18" fmla="*/ f5 1 21600"/>
              <a:gd name="f19" fmla="*/ f7 1 180"/>
              <a:gd name="f20" fmla="pin 2700 f0 10125"/>
              <a:gd name="f21" fmla="*/ 0 f7 1"/>
              <a:gd name="f22" fmla="*/ f15 f1 1"/>
              <a:gd name="f23" fmla="*/ f16 f1 1"/>
              <a:gd name="f24" fmla="+- f20 0 2700"/>
              <a:gd name="f25" fmla="+- 10125 0 f20"/>
              <a:gd name="f26" fmla="*/ 45 f19 1"/>
              <a:gd name="f27" fmla="*/ 90 f19 1"/>
              <a:gd name="f28" fmla="*/ 135 f19 1"/>
              <a:gd name="f29" fmla="*/ 180 f19 1"/>
              <a:gd name="f30" fmla="*/ 225 f19 1"/>
              <a:gd name="f31" fmla="*/ 270 f19 1"/>
              <a:gd name="f32" fmla="*/ 315 f19 1"/>
              <a:gd name="f33" fmla="+- f20 0 10800"/>
              <a:gd name="f34" fmla="+- 10800 0 f20"/>
              <a:gd name="f35" fmla="*/ f20 f17 1"/>
              <a:gd name="f36" fmla="*/ 10800 f18 1"/>
              <a:gd name="f37" fmla="*/ f21 1 f3"/>
              <a:gd name="f38" fmla="*/ f22 1 f3"/>
              <a:gd name="f39" fmla="*/ f23 1 f3"/>
              <a:gd name="f40" fmla="*/ 10800 f17 1"/>
              <a:gd name="f41" fmla="*/ 0 f18 1"/>
              <a:gd name="f42" fmla="*/ 0 f17 1"/>
              <a:gd name="f43" fmla="*/ 21600 f18 1"/>
              <a:gd name="f44" fmla="*/ 21600 f17 1"/>
              <a:gd name="f45" fmla="*/ f24 5080 1"/>
              <a:gd name="f46" fmla="*/ f25 2120 1"/>
              <a:gd name="f47" fmla="+- 0 0 f26"/>
              <a:gd name="f48" fmla="+- 0 0 f27"/>
              <a:gd name="f49" fmla="+- 0 0 f28"/>
              <a:gd name="f50" fmla="+- 0 0 f29"/>
              <a:gd name="f51" fmla="+- 0 0 f30"/>
              <a:gd name="f52" fmla="+- 0 0 f31"/>
              <a:gd name="f53" fmla="+- 0 0 f32"/>
              <a:gd name="f54" fmla="+- 0 0 f37"/>
              <a:gd name="f55" fmla="*/ f34 f34 1"/>
              <a:gd name="f56" fmla="+- f38 0 f2"/>
              <a:gd name="f57" fmla="+- f39 0 f2"/>
              <a:gd name="f58" fmla="*/ f45 1 7425"/>
              <a:gd name="f59" fmla="*/ f46 1 7425"/>
              <a:gd name="f60" fmla="*/ f47 f1 1"/>
              <a:gd name="f61" fmla="*/ f48 f1 1"/>
              <a:gd name="f62" fmla="*/ f49 f1 1"/>
              <a:gd name="f63" fmla="*/ f50 f1 1"/>
              <a:gd name="f64" fmla="*/ f51 f1 1"/>
              <a:gd name="f65" fmla="*/ f52 f1 1"/>
              <a:gd name="f66" fmla="*/ f53 f1 1"/>
              <a:gd name="f67" fmla="*/ f54 f1 1"/>
              <a:gd name="f68" fmla="+- f57 0 f56"/>
              <a:gd name="f69" fmla="+- f58 2540 0"/>
              <a:gd name="f70" fmla="+- f59 210 0"/>
              <a:gd name="f71" fmla="*/ f60 1 f7"/>
              <a:gd name="f72" fmla="*/ f61 1 f7"/>
              <a:gd name="f73" fmla="*/ f62 1 f7"/>
              <a:gd name="f74" fmla="*/ f63 1 f7"/>
              <a:gd name="f75" fmla="*/ f64 1 f7"/>
              <a:gd name="f76" fmla="*/ f65 1 f7"/>
              <a:gd name="f77" fmla="*/ f66 1 f7"/>
              <a:gd name="f78" fmla="*/ f67 1 f7"/>
              <a:gd name="f79" fmla="+- 10800 f70 0"/>
              <a:gd name="f80" fmla="+- 10800 0 f70"/>
              <a:gd name="f81" fmla="+- f71 0 f2"/>
              <a:gd name="f82" fmla="+- f69 0 10800"/>
              <a:gd name="f83" fmla="+- f72 0 f2"/>
              <a:gd name="f84" fmla="+- f73 0 f2"/>
              <a:gd name="f85" fmla="+- f74 0 f2"/>
              <a:gd name="f86" fmla="+- f75 0 f2"/>
              <a:gd name="f87" fmla="+- f76 0 f2"/>
              <a:gd name="f88" fmla="+- f77 0 f2"/>
              <a:gd name="f89" fmla="+- f78 0 f2"/>
              <a:gd name="f90" fmla="sin 1 f81"/>
              <a:gd name="f91" fmla="cos 1 f81"/>
              <a:gd name="f92" fmla="+- f79 0 10800"/>
              <a:gd name="f93" fmla="+- f80 0 10800"/>
              <a:gd name="f94" fmla="sin 1 f83"/>
              <a:gd name="f95" fmla="cos 1 f83"/>
              <a:gd name="f96" fmla="sin 1 f84"/>
              <a:gd name="f97" fmla="cos 1 f84"/>
              <a:gd name="f98" fmla="sin 1 f85"/>
              <a:gd name="f99" fmla="cos 1 f85"/>
              <a:gd name="f100" fmla="sin 1 f86"/>
              <a:gd name="f101" fmla="cos 1 f86"/>
              <a:gd name="f102" fmla="sin 1 f87"/>
              <a:gd name="f103" fmla="cos 1 f87"/>
              <a:gd name="f104" fmla="sin 1 f88"/>
              <a:gd name="f105" fmla="cos 1 f88"/>
              <a:gd name="f106" fmla="cos 1 f89"/>
              <a:gd name="f107" fmla="sin 1 f89"/>
              <a:gd name="f108" fmla="+- 0 0 f90"/>
              <a:gd name="f109" fmla="+- 0 0 f91"/>
              <a:gd name="f110" fmla="+- 0 0 f94"/>
              <a:gd name="f111" fmla="+- 0 0 f95"/>
              <a:gd name="f112" fmla="+- 0 0 f96"/>
              <a:gd name="f113" fmla="+- 0 0 f97"/>
              <a:gd name="f114" fmla="+- 0 0 f98"/>
              <a:gd name="f115" fmla="+- 0 0 f99"/>
              <a:gd name="f116" fmla="+- 0 0 f100"/>
              <a:gd name="f117" fmla="+- 0 0 f101"/>
              <a:gd name="f118" fmla="+- 0 0 f102"/>
              <a:gd name="f119" fmla="+- 0 0 f103"/>
              <a:gd name="f120" fmla="+- 0 0 f104"/>
              <a:gd name="f121" fmla="+- 0 0 f105"/>
              <a:gd name="f122" fmla="+- 0 0 f106"/>
              <a:gd name="f123" fmla="+- 0 0 f107"/>
              <a:gd name="f124" fmla="*/ f108 f8 1"/>
              <a:gd name="f125" fmla="*/ f109 f9 1"/>
              <a:gd name="f126" fmla="*/ f109 f8 1"/>
              <a:gd name="f127" fmla="*/ f108 f9 1"/>
              <a:gd name="f128" fmla="*/ f108 f82 1"/>
              <a:gd name="f129" fmla="*/ f109 f92 1"/>
              <a:gd name="f130" fmla="*/ f109 f82 1"/>
              <a:gd name="f131" fmla="*/ f108 f92 1"/>
              <a:gd name="f132" fmla="*/ f109 f93 1"/>
              <a:gd name="f133" fmla="*/ f108 f93 1"/>
              <a:gd name="f134" fmla="*/ f110 f8 1"/>
              <a:gd name="f135" fmla="*/ f111 f9 1"/>
              <a:gd name="f136" fmla="*/ f111 f8 1"/>
              <a:gd name="f137" fmla="*/ f110 f9 1"/>
              <a:gd name="f138" fmla="*/ f110 f82 1"/>
              <a:gd name="f139" fmla="*/ f111 f92 1"/>
              <a:gd name="f140" fmla="*/ f111 f82 1"/>
              <a:gd name="f141" fmla="*/ f110 f92 1"/>
              <a:gd name="f142" fmla="*/ f111 f93 1"/>
              <a:gd name="f143" fmla="*/ f110 f93 1"/>
              <a:gd name="f144" fmla="*/ f112 f8 1"/>
              <a:gd name="f145" fmla="*/ f113 f9 1"/>
              <a:gd name="f146" fmla="*/ f113 f8 1"/>
              <a:gd name="f147" fmla="*/ f112 f9 1"/>
              <a:gd name="f148" fmla="*/ f112 f82 1"/>
              <a:gd name="f149" fmla="*/ f113 f92 1"/>
              <a:gd name="f150" fmla="*/ f113 f82 1"/>
              <a:gd name="f151" fmla="*/ f112 f92 1"/>
              <a:gd name="f152" fmla="*/ f113 f93 1"/>
              <a:gd name="f153" fmla="*/ f112 f93 1"/>
              <a:gd name="f154" fmla="*/ f114 f8 1"/>
              <a:gd name="f155" fmla="*/ f115 f9 1"/>
              <a:gd name="f156" fmla="*/ f115 f8 1"/>
              <a:gd name="f157" fmla="*/ f114 f9 1"/>
              <a:gd name="f158" fmla="*/ f114 f82 1"/>
              <a:gd name="f159" fmla="*/ f115 f92 1"/>
              <a:gd name="f160" fmla="*/ f115 f82 1"/>
              <a:gd name="f161" fmla="*/ f114 f92 1"/>
              <a:gd name="f162" fmla="*/ f115 f93 1"/>
              <a:gd name="f163" fmla="*/ f114 f93 1"/>
              <a:gd name="f164" fmla="*/ f116 f8 1"/>
              <a:gd name="f165" fmla="*/ f117 f9 1"/>
              <a:gd name="f166" fmla="*/ f117 f8 1"/>
              <a:gd name="f167" fmla="*/ f116 f9 1"/>
              <a:gd name="f168" fmla="*/ f116 f82 1"/>
              <a:gd name="f169" fmla="*/ f117 f92 1"/>
              <a:gd name="f170" fmla="*/ f117 f82 1"/>
              <a:gd name="f171" fmla="*/ f116 f92 1"/>
              <a:gd name="f172" fmla="*/ f117 f93 1"/>
              <a:gd name="f173" fmla="*/ f116 f93 1"/>
              <a:gd name="f174" fmla="*/ f118 f8 1"/>
              <a:gd name="f175" fmla="*/ f119 f9 1"/>
              <a:gd name="f176" fmla="*/ f119 f8 1"/>
              <a:gd name="f177" fmla="*/ f118 f9 1"/>
              <a:gd name="f178" fmla="*/ f118 f82 1"/>
              <a:gd name="f179" fmla="*/ f119 f92 1"/>
              <a:gd name="f180" fmla="*/ f119 f82 1"/>
              <a:gd name="f181" fmla="*/ f118 f92 1"/>
              <a:gd name="f182" fmla="*/ f119 f93 1"/>
              <a:gd name="f183" fmla="*/ f118 f93 1"/>
              <a:gd name="f184" fmla="*/ f120 f8 1"/>
              <a:gd name="f185" fmla="*/ f121 f9 1"/>
              <a:gd name="f186" fmla="*/ f121 f8 1"/>
              <a:gd name="f187" fmla="*/ f120 f9 1"/>
              <a:gd name="f188" fmla="*/ f120 f82 1"/>
              <a:gd name="f189" fmla="*/ f121 f92 1"/>
              <a:gd name="f190" fmla="*/ f121 f82 1"/>
              <a:gd name="f191" fmla="*/ f120 f92 1"/>
              <a:gd name="f192" fmla="*/ f121 f93 1"/>
              <a:gd name="f193" fmla="*/ f120 f93 1"/>
              <a:gd name="f194" fmla="*/ f108 f33 1"/>
              <a:gd name="f195" fmla="*/ f116 f33 1"/>
              <a:gd name="f196" fmla="*/ f34 f122 1"/>
              <a:gd name="f197" fmla="*/ f34 f123 1"/>
              <a:gd name="f198" fmla="+- f124 f125 0"/>
              <a:gd name="f199" fmla="+- f126 0 f127"/>
              <a:gd name="f200" fmla="+- f128 f129 0"/>
              <a:gd name="f201" fmla="+- f130 0 f131"/>
              <a:gd name="f202" fmla="+- f128 f132 0"/>
              <a:gd name="f203" fmla="+- f130 0 f133"/>
              <a:gd name="f204" fmla="+- f134 f135 0"/>
              <a:gd name="f205" fmla="+- f136 0 f137"/>
              <a:gd name="f206" fmla="+- f138 f139 0"/>
              <a:gd name="f207" fmla="+- f140 0 f141"/>
              <a:gd name="f208" fmla="+- f138 f142 0"/>
              <a:gd name="f209" fmla="+- f140 0 f143"/>
              <a:gd name="f210" fmla="+- f144 f145 0"/>
              <a:gd name="f211" fmla="+- f146 0 f147"/>
              <a:gd name="f212" fmla="+- f148 f149 0"/>
              <a:gd name="f213" fmla="+- f150 0 f151"/>
              <a:gd name="f214" fmla="+- f148 f152 0"/>
              <a:gd name="f215" fmla="+- f150 0 f153"/>
              <a:gd name="f216" fmla="+- f154 f155 0"/>
              <a:gd name="f217" fmla="+- f156 0 f157"/>
              <a:gd name="f218" fmla="+- f158 f159 0"/>
              <a:gd name="f219" fmla="+- f160 0 f161"/>
              <a:gd name="f220" fmla="+- f158 f162 0"/>
              <a:gd name="f221" fmla="+- f160 0 f163"/>
              <a:gd name="f222" fmla="+- f164 f165 0"/>
              <a:gd name="f223" fmla="+- f166 0 f167"/>
              <a:gd name="f224" fmla="+- f168 f169 0"/>
              <a:gd name="f225" fmla="+- f170 0 f171"/>
              <a:gd name="f226" fmla="+- f168 f172 0"/>
              <a:gd name="f227" fmla="+- f170 0 f173"/>
              <a:gd name="f228" fmla="+- f174 f175 0"/>
              <a:gd name="f229" fmla="+- f176 0 f177"/>
              <a:gd name="f230" fmla="+- f178 f179 0"/>
              <a:gd name="f231" fmla="+- f180 0 f181"/>
              <a:gd name="f232" fmla="+- f178 f182 0"/>
              <a:gd name="f233" fmla="+- f180 0 f183"/>
              <a:gd name="f234" fmla="+- f184 f185 0"/>
              <a:gd name="f235" fmla="+- f186 0 f187"/>
              <a:gd name="f236" fmla="+- f188 f189 0"/>
              <a:gd name="f237" fmla="+- f190 0 f191"/>
              <a:gd name="f238" fmla="+- f188 f192 0"/>
              <a:gd name="f239" fmla="+- f190 0 f193"/>
              <a:gd name="f240" fmla="+- f194 f125 0"/>
              <a:gd name="f241" fmla="+- f195 f165 0"/>
              <a:gd name="f242" fmla="*/ f196 f196 1"/>
              <a:gd name="f243" fmla="*/ f197 f197 1"/>
              <a:gd name="f244" fmla="+- f198 10800 0"/>
              <a:gd name="f245" fmla="+- 0 0 f199"/>
              <a:gd name="f246" fmla="+- f200 10800 0"/>
              <a:gd name="f247" fmla="+- 0 0 f201"/>
              <a:gd name="f248" fmla="+- f202 10800 0"/>
              <a:gd name="f249" fmla="+- 0 0 f203"/>
              <a:gd name="f250" fmla="+- f204 10800 0"/>
              <a:gd name="f251" fmla="+- 0 0 f205"/>
              <a:gd name="f252" fmla="+- f206 10800 0"/>
              <a:gd name="f253" fmla="+- 0 0 f207"/>
              <a:gd name="f254" fmla="+- f208 10800 0"/>
              <a:gd name="f255" fmla="+- 0 0 f209"/>
              <a:gd name="f256" fmla="+- f210 10800 0"/>
              <a:gd name="f257" fmla="+- 0 0 f211"/>
              <a:gd name="f258" fmla="+- f212 10800 0"/>
              <a:gd name="f259" fmla="+- 0 0 f213"/>
              <a:gd name="f260" fmla="+- f214 10800 0"/>
              <a:gd name="f261" fmla="+- 0 0 f215"/>
              <a:gd name="f262" fmla="+- f216 10800 0"/>
              <a:gd name="f263" fmla="+- 0 0 f217"/>
              <a:gd name="f264" fmla="+- f218 10800 0"/>
              <a:gd name="f265" fmla="+- 0 0 f219"/>
              <a:gd name="f266" fmla="+- f220 10800 0"/>
              <a:gd name="f267" fmla="+- 0 0 f221"/>
              <a:gd name="f268" fmla="+- f222 10800 0"/>
              <a:gd name="f269" fmla="+- 0 0 f223"/>
              <a:gd name="f270" fmla="+- f224 10800 0"/>
              <a:gd name="f271" fmla="+- 0 0 f225"/>
              <a:gd name="f272" fmla="+- f226 10800 0"/>
              <a:gd name="f273" fmla="+- 0 0 f227"/>
              <a:gd name="f274" fmla="+- f228 10800 0"/>
              <a:gd name="f275" fmla="+- 0 0 f229"/>
              <a:gd name="f276" fmla="+- f230 10800 0"/>
              <a:gd name="f277" fmla="+- 0 0 f231"/>
              <a:gd name="f278" fmla="+- f232 10800 0"/>
              <a:gd name="f279" fmla="+- 0 0 f233"/>
              <a:gd name="f280" fmla="+- f234 10800 0"/>
              <a:gd name="f281" fmla="+- 0 0 f235"/>
              <a:gd name="f282" fmla="+- f236 10800 0"/>
              <a:gd name="f283" fmla="+- 0 0 f237"/>
              <a:gd name="f284" fmla="+- f238 10800 0"/>
              <a:gd name="f285" fmla="+- 0 0 f239"/>
              <a:gd name="f286" fmla="+- f240 10800 0"/>
              <a:gd name="f287" fmla="+- f241 10800 0"/>
              <a:gd name="f288" fmla="+- f242 f243 0"/>
              <a:gd name="f289" fmla="+- f245 10800 0"/>
              <a:gd name="f290" fmla="+- f247 10800 0"/>
              <a:gd name="f291" fmla="+- f249 10800 0"/>
              <a:gd name="f292" fmla="+- f251 10800 0"/>
              <a:gd name="f293" fmla="+- f253 10800 0"/>
              <a:gd name="f294" fmla="+- f255 10800 0"/>
              <a:gd name="f295" fmla="+- f257 10800 0"/>
              <a:gd name="f296" fmla="+- f259 10800 0"/>
              <a:gd name="f297" fmla="+- f261 10800 0"/>
              <a:gd name="f298" fmla="+- f263 10800 0"/>
              <a:gd name="f299" fmla="+- f265 10800 0"/>
              <a:gd name="f300" fmla="+- f267 10800 0"/>
              <a:gd name="f301" fmla="+- f269 10800 0"/>
              <a:gd name="f302" fmla="+- f271 10800 0"/>
              <a:gd name="f303" fmla="+- f273 10800 0"/>
              <a:gd name="f304" fmla="+- f275 10800 0"/>
              <a:gd name="f305" fmla="+- f277 10800 0"/>
              <a:gd name="f306" fmla="+- f279 10800 0"/>
              <a:gd name="f307" fmla="+- f281 10800 0"/>
              <a:gd name="f308" fmla="+- f283 10800 0"/>
              <a:gd name="f309" fmla="+- f285 10800 0"/>
              <a:gd name="f310" fmla="*/ f286 f17 1"/>
              <a:gd name="f311" fmla="*/ f287 f17 1"/>
              <a:gd name="f312" fmla="*/ f287 f18 1"/>
              <a:gd name="f313" fmla="*/ f286 f18 1"/>
              <a:gd name="f314" fmla="sqrt f288"/>
              <a:gd name="f315" fmla="*/ f55 1 f314"/>
              <a:gd name="f316" fmla="*/ f122 f315 1"/>
              <a:gd name="f317" fmla="*/ f123 f315 1"/>
              <a:gd name="f318" fmla="+- 10800 0 f316"/>
              <a:gd name="f319" fmla="+- 10800 0 f317"/>
            </a:gdLst>
            <a:ahLst>
              <a:ahXY gdRefX="f0" minX="f10" maxX="f11">
                <a:pos x="f35" y="f36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56">
                <a:pos x="f40" y="f41"/>
              </a:cxn>
              <a:cxn ang="f56">
                <a:pos x="f42" y="f36"/>
              </a:cxn>
              <a:cxn ang="f56">
                <a:pos x="f40" y="f43"/>
              </a:cxn>
              <a:cxn ang="f56">
                <a:pos x="f44" y="f36"/>
              </a:cxn>
            </a:cxnLst>
            <a:rect l="f310" t="f313" r="f311" b="f312"/>
            <a:pathLst>
              <a:path w="21600" h="21600">
                <a:moveTo>
                  <a:pt x="f6" y="f14"/>
                </a:moveTo>
                <a:lnTo>
                  <a:pt x="f69" y="f79"/>
                </a:lnTo>
                <a:lnTo>
                  <a:pt x="f69" y="f80"/>
                </a:lnTo>
                <a:close/>
              </a:path>
              <a:path w="21600" h="21600">
                <a:moveTo>
                  <a:pt x="f244" y="f289"/>
                </a:moveTo>
                <a:lnTo>
                  <a:pt x="f246" y="f290"/>
                </a:lnTo>
                <a:lnTo>
                  <a:pt x="f248" y="f291"/>
                </a:lnTo>
                <a:close/>
              </a:path>
              <a:path w="21600" h="21600">
                <a:moveTo>
                  <a:pt x="f250" y="f292"/>
                </a:moveTo>
                <a:lnTo>
                  <a:pt x="f252" y="f293"/>
                </a:lnTo>
                <a:lnTo>
                  <a:pt x="f254" y="f294"/>
                </a:lnTo>
                <a:close/>
              </a:path>
              <a:path w="21600" h="21600">
                <a:moveTo>
                  <a:pt x="f256" y="f295"/>
                </a:moveTo>
                <a:lnTo>
                  <a:pt x="f258" y="f296"/>
                </a:lnTo>
                <a:lnTo>
                  <a:pt x="f260" y="f297"/>
                </a:lnTo>
                <a:close/>
              </a:path>
              <a:path w="21600" h="21600">
                <a:moveTo>
                  <a:pt x="f262" y="f298"/>
                </a:moveTo>
                <a:lnTo>
                  <a:pt x="f264" y="f299"/>
                </a:lnTo>
                <a:lnTo>
                  <a:pt x="f266" y="f300"/>
                </a:lnTo>
                <a:close/>
              </a:path>
              <a:path w="21600" h="21600">
                <a:moveTo>
                  <a:pt x="f268" y="f301"/>
                </a:moveTo>
                <a:lnTo>
                  <a:pt x="f270" y="f302"/>
                </a:lnTo>
                <a:lnTo>
                  <a:pt x="f272" y="f303"/>
                </a:lnTo>
                <a:close/>
              </a:path>
              <a:path w="21600" h="21600">
                <a:moveTo>
                  <a:pt x="f274" y="f304"/>
                </a:moveTo>
                <a:lnTo>
                  <a:pt x="f276" y="f305"/>
                </a:lnTo>
                <a:lnTo>
                  <a:pt x="f278" y="f306"/>
                </a:lnTo>
                <a:close/>
              </a:path>
              <a:path w="21600" h="21600">
                <a:moveTo>
                  <a:pt x="f280" y="f307"/>
                </a:moveTo>
                <a:lnTo>
                  <a:pt x="f282" y="f308"/>
                </a:lnTo>
                <a:lnTo>
                  <a:pt x="f284" y="f309"/>
                </a:lnTo>
                <a:close/>
              </a:path>
              <a:path w="21600" h="21600">
                <a:moveTo>
                  <a:pt x="f318" y="f319"/>
                </a:moveTo>
                <a:arcTo wR="f34" hR="f34" stAng="f56" swAng="f68"/>
                <a:close/>
              </a:path>
            </a:pathLst>
          </a:custGeom>
          <a:solidFill>
            <a:srgbClr val="280099"/>
          </a:solidFill>
          <a:ln w="0">
            <a:solidFill>
              <a:srgbClr val="000000"/>
            </a:solidFill>
            <a:prstDash val="solid"/>
          </a:ln>
        </p:spPr>
        <p:txBody>
          <a:bodyPr vert="horz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DejaVu Sans" pitchFamily="18"/>
              <a:ea typeface="DejaVu Sans" pitchFamily="2"/>
              <a:cs typeface="DejaVu Sans" pitchFamily="2"/>
            </a:endParaRPr>
          </a:p>
        </p:txBody>
      </p:sp>
      <p:sp>
        <p:nvSpPr>
          <p:cNvPr id="6" name="Полилиния 5"/>
          <p:cNvSpPr/>
          <p:nvPr/>
        </p:nvSpPr>
        <p:spPr>
          <a:xfrm>
            <a:off x="4680000" y="5400000"/>
            <a:ext cx="720000" cy="90000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21602"/>
              <a:gd name="f7" fmla="val 10800"/>
              <a:gd name="f8" fmla="val 21599"/>
              <a:gd name="f9" fmla="val 321"/>
              <a:gd name="f10" fmla="val 6886"/>
              <a:gd name="f11" fmla="val 70"/>
              <a:gd name="f12" fmla="val 6036"/>
              <a:gd name="f13" fmla="val 9"/>
              <a:gd name="f14" fmla="val 5766"/>
              <a:gd name="f15" fmla="val 1"/>
              <a:gd name="f16" fmla="val 5474"/>
              <a:gd name="f17" fmla="val 2"/>
              <a:gd name="f18" fmla="val 5192"/>
              <a:gd name="f19" fmla="val 6"/>
              <a:gd name="f20" fmla="val 4918"/>
              <a:gd name="f21" fmla="val 43"/>
              <a:gd name="f22" fmla="val 4641"/>
              <a:gd name="f23" fmla="val 101"/>
              <a:gd name="f24" fmla="val 4370"/>
              <a:gd name="f25" fmla="val 159"/>
              <a:gd name="f26" fmla="val 4103"/>
              <a:gd name="f27" fmla="val 245"/>
              <a:gd name="f28" fmla="val 3837"/>
              <a:gd name="f29" fmla="val 353"/>
              <a:gd name="f30" fmla="val 3582"/>
              <a:gd name="f31" fmla="val 460"/>
              <a:gd name="f32" fmla="val 3326"/>
              <a:gd name="f33" fmla="val 591"/>
              <a:gd name="f34" fmla="val 3077"/>
              <a:gd name="f35" fmla="val 741"/>
              <a:gd name="f36" fmla="val 2839"/>
              <a:gd name="f37" fmla="val 892"/>
              <a:gd name="f38" fmla="val 2598"/>
              <a:gd name="f39" fmla="val 1066"/>
              <a:gd name="f40" fmla="val 2369"/>
              <a:gd name="f41" fmla="val 1253"/>
              <a:gd name="f42" fmla="val 2155"/>
              <a:gd name="f43" fmla="val 1443"/>
              <a:gd name="f44" fmla="val 1938"/>
              <a:gd name="f45" fmla="val 1651"/>
              <a:gd name="f46" fmla="val 1732"/>
              <a:gd name="f47" fmla="val 1874"/>
              <a:gd name="f48" fmla="val 1543"/>
              <a:gd name="f49" fmla="val 2097"/>
              <a:gd name="f50" fmla="val 1351"/>
              <a:gd name="f51" fmla="val 2337"/>
              <a:gd name="f52" fmla="val 1174"/>
              <a:gd name="f53" fmla="val 2587"/>
              <a:gd name="f54" fmla="val 1014"/>
              <a:gd name="f55" fmla="val 854"/>
              <a:gd name="f56" fmla="val 3106"/>
              <a:gd name="f57" fmla="val 708"/>
              <a:gd name="f58" fmla="val 3380"/>
              <a:gd name="f59" fmla="val 584"/>
              <a:gd name="f60" fmla="val 3656"/>
              <a:gd name="f61" fmla="val 459"/>
              <a:gd name="f62" fmla="val 3945"/>
              <a:gd name="f63" fmla="val 350"/>
              <a:gd name="f64" fmla="val 4237"/>
              <a:gd name="f65" fmla="val 264"/>
              <a:gd name="f66" fmla="val 4533"/>
              <a:gd name="f67" fmla="val 176"/>
              <a:gd name="f68" fmla="val 4838"/>
              <a:gd name="f69" fmla="val 108"/>
              <a:gd name="f70" fmla="val 5144"/>
              <a:gd name="f71" fmla="val 66"/>
              <a:gd name="f72" fmla="val 5454"/>
              <a:gd name="f73" fmla="val 22"/>
              <a:gd name="f74" fmla="val 5771"/>
              <a:gd name="f75" fmla="val 6086"/>
              <a:gd name="f76" fmla="val 3"/>
              <a:gd name="f77" fmla="val 6407"/>
              <a:gd name="f78" fmla="val 7"/>
              <a:gd name="f79" fmla="val 6731"/>
              <a:gd name="f80" fmla="val 35"/>
              <a:gd name="f81" fmla="val 7048"/>
              <a:gd name="f82" fmla="val 89"/>
              <a:gd name="f83" fmla="val 7374"/>
              <a:gd name="f84" fmla="val 144"/>
              <a:gd name="f85" fmla="val 7700"/>
              <a:gd name="f86" fmla="val 226"/>
              <a:gd name="f87" fmla="val 8015"/>
              <a:gd name="f88" fmla="val 335"/>
              <a:gd name="f89" fmla="val 8344"/>
              <a:gd name="f90" fmla="val 447"/>
              <a:gd name="f91" fmla="val 8667"/>
              <a:gd name="f92" fmla="val 590"/>
              <a:gd name="f93" fmla="val 8972"/>
              <a:gd name="f94" fmla="val 756"/>
              <a:gd name="f95" fmla="val 9297"/>
              <a:gd name="f96" fmla="val 932"/>
              <a:gd name="f97" fmla="val 9613"/>
              <a:gd name="f98" fmla="val 1135"/>
              <a:gd name="f99" fmla="val 9907"/>
              <a:gd name="f100" fmla="val 1363"/>
              <a:gd name="f101" fmla="val 10224"/>
              <a:gd name="f102" fmla="val 1609"/>
              <a:gd name="f103" fmla="val 10504"/>
              <a:gd name="f104" fmla="val 1900"/>
              <a:gd name="f105" fmla="val 10802"/>
              <a:gd name="f106" fmla="val 2169"/>
              <a:gd name="f107" fmla="val 11697"/>
              <a:gd name="f108" fmla="val 11971"/>
              <a:gd name="f109" fmla="val 1116"/>
              <a:gd name="f110" fmla="val 12304"/>
              <a:gd name="f111" fmla="val 934"/>
              <a:gd name="f112" fmla="val 12630"/>
              <a:gd name="f113" fmla="val 12935"/>
              <a:gd name="f114" fmla="val 13528"/>
              <a:gd name="f115" fmla="val 450"/>
              <a:gd name="f116" fmla="val 13589"/>
              <a:gd name="f117" fmla="val 13901"/>
              <a:gd name="f118" fmla="val 14227"/>
              <a:gd name="f119" fmla="val 14556"/>
              <a:gd name="f120" fmla="val 14872"/>
              <a:gd name="f121" fmla="val 15195"/>
              <a:gd name="f122" fmla="val 15517"/>
              <a:gd name="f123" fmla="val 15830"/>
              <a:gd name="f124" fmla="val 16147"/>
              <a:gd name="f125" fmla="val 16458"/>
              <a:gd name="f126" fmla="val 16764"/>
              <a:gd name="f127" fmla="val 109"/>
              <a:gd name="f128" fmla="val 17068"/>
              <a:gd name="f129" fmla="val 177"/>
              <a:gd name="f130" fmla="val 17365"/>
              <a:gd name="f131" fmla="val 17658"/>
              <a:gd name="f132" fmla="val 349"/>
              <a:gd name="f133" fmla="val 17946"/>
              <a:gd name="f134" fmla="val 458"/>
              <a:gd name="f135" fmla="val 18222"/>
              <a:gd name="f136" fmla="val 18496"/>
              <a:gd name="f137" fmla="val 18762"/>
              <a:gd name="f138" fmla="val 19015"/>
              <a:gd name="f139" fmla="val 19264"/>
              <a:gd name="f140" fmla="val 1172"/>
              <a:gd name="f141" fmla="val 19504"/>
              <a:gd name="f142" fmla="val 1349"/>
              <a:gd name="f143" fmla="val 19730"/>
              <a:gd name="f144" fmla="val 19950"/>
              <a:gd name="f145" fmla="val 1731"/>
              <a:gd name="f146" fmla="val 20158"/>
              <a:gd name="f147" fmla="val 1937"/>
              <a:gd name="f148" fmla="val 20350"/>
              <a:gd name="f149" fmla="val 20536"/>
              <a:gd name="f150" fmla="val 20710"/>
              <a:gd name="f151" fmla="val 20861"/>
              <a:gd name="f152" fmla="val 21010"/>
              <a:gd name="f153" fmla="val 3074"/>
              <a:gd name="f154" fmla="val 21143"/>
              <a:gd name="f155" fmla="val 3323"/>
              <a:gd name="f156" fmla="val 21251"/>
              <a:gd name="f157" fmla="val 21357"/>
              <a:gd name="f158" fmla="val 3835"/>
              <a:gd name="f159" fmla="val 21443"/>
              <a:gd name="f160" fmla="val 4099"/>
              <a:gd name="f161" fmla="val 21502"/>
              <a:gd name="f162" fmla="val 21561"/>
              <a:gd name="f163" fmla="val 4639"/>
              <a:gd name="f164" fmla="val 21595"/>
              <a:gd name="f165" fmla="val 4916"/>
              <a:gd name="f166" fmla="val 21600"/>
              <a:gd name="f167" fmla="val 21606"/>
              <a:gd name="f168" fmla="val 21584"/>
              <a:gd name="f169" fmla="val 5760"/>
              <a:gd name="f170" fmla="val 21532"/>
              <a:gd name="f171" fmla="val 21478"/>
              <a:gd name="f172" fmla="val 6326"/>
              <a:gd name="f173" fmla="val 21366"/>
              <a:gd name="f174" fmla="val 6603"/>
              <a:gd name="f175" fmla="val 21282"/>
              <a:gd name="f176" fmla="val 6887"/>
              <a:gd name="f177" fmla="+- 0 0 0"/>
              <a:gd name="f178" fmla="*/ f3 1 21615"/>
              <a:gd name="f179" fmla="*/ f4 1 21602"/>
              <a:gd name="f180" fmla="*/ f177 f0 1"/>
              <a:gd name="f181" fmla="*/ 5080 f178 1"/>
              <a:gd name="f182" fmla="*/ 16520 f178 1"/>
              <a:gd name="f183" fmla="*/ 13550 f179 1"/>
              <a:gd name="f184" fmla="*/ 2540 f179 1"/>
              <a:gd name="f185" fmla="*/ 10800 f178 1"/>
              <a:gd name="f186" fmla="*/ 2180 f179 1"/>
              <a:gd name="f187" fmla="*/ f180 1 f2"/>
              <a:gd name="f188" fmla="*/ 3090 f178 1"/>
              <a:gd name="f189" fmla="*/ 10800 f179 1"/>
              <a:gd name="f190" fmla="*/ 21600 f179 1"/>
              <a:gd name="f191" fmla="*/ 18490 f178 1"/>
              <a:gd name="f192" fmla="+- f187 0 f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192">
                <a:pos x="f185" y="f186"/>
              </a:cxn>
              <a:cxn ang="f192">
                <a:pos x="f188" y="f189"/>
              </a:cxn>
              <a:cxn ang="f192">
                <a:pos x="f185" y="f190"/>
              </a:cxn>
              <a:cxn ang="f192">
                <a:pos x="f191" y="f189"/>
              </a:cxn>
            </a:cxnLst>
            <a:rect l="f181" t="f184" r="f182" b="f183"/>
            <a:pathLst>
              <a:path w="21615" h="21602">
                <a:moveTo>
                  <a:pt x="f7" y="f8"/>
                </a:moveTo>
                <a:lnTo>
                  <a:pt x="f9" y="f10"/>
                </a:lnTo>
                <a:lnTo>
                  <a:pt x="f11" y="f12"/>
                </a:lnTo>
                <a:cubicBezTo>
                  <a:pt x="f13" y="f14"/>
                  <a:pt x="f15" y="f16"/>
                  <a:pt x="f17" y="f18"/>
                </a:cubicBezTo>
                <a:cubicBezTo>
                  <a:pt x="f19" y="f20"/>
                  <a:pt x="f21" y="f22"/>
                  <a:pt x="f23" y="f24"/>
                </a:cubicBezTo>
                <a:cubicBezTo>
                  <a:pt x="f25" y="f26"/>
                  <a:pt x="f27" y="f28"/>
                  <a:pt x="f29" y="f30"/>
                </a:cubicBezTo>
                <a:cubicBezTo>
                  <a:pt x="f31" y="f32"/>
                  <a:pt x="f33" y="f34"/>
                  <a:pt x="f35" y="f36"/>
                </a:cubicBezTo>
                <a:cubicBezTo>
                  <a:pt x="f37" y="f38"/>
                  <a:pt x="f39" y="f40"/>
                  <a:pt x="f41" y="f42"/>
                </a:cubicBezTo>
                <a:cubicBezTo>
                  <a:pt x="f43" y="f44"/>
                  <a:pt x="f45" y="f46"/>
                  <a:pt x="f47" y="f48"/>
                </a:cubicBezTo>
                <a:cubicBezTo>
                  <a:pt x="f49" y="f50"/>
                  <a:pt x="f51" y="f52"/>
                  <a:pt x="f53" y="f54"/>
                </a:cubicBezTo>
                <a:cubicBezTo>
                  <a:pt x="f36" y="f55"/>
                  <a:pt x="f56" y="f57"/>
                  <a:pt x="f58" y="f59"/>
                </a:cubicBezTo>
                <a:cubicBezTo>
                  <a:pt x="f60" y="f61"/>
                  <a:pt x="f62" y="f63"/>
                  <a:pt x="f64" y="f65"/>
                </a:cubicBezTo>
                <a:cubicBezTo>
                  <a:pt x="f66" y="f67"/>
                  <a:pt x="f68" y="f69"/>
                  <a:pt x="f70" y="f71"/>
                </a:cubicBezTo>
                <a:cubicBezTo>
                  <a:pt x="f72" y="f73"/>
                  <a:pt x="f74" y="f15"/>
                  <a:pt x="f75" y="f76"/>
                </a:cubicBezTo>
                <a:cubicBezTo>
                  <a:pt x="f77" y="f78"/>
                  <a:pt x="f79" y="f80"/>
                  <a:pt x="f81" y="f82"/>
                </a:cubicBezTo>
                <a:cubicBezTo>
                  <a:pt x="f83" y="f84"/>
                  <a:pt x="f85" y="f86"/>
                  <a:pt x="f87" y="f88"/>
                </a:cubicBezTo>
                <a:cubicBezTo>
                  <a:pt x="f89" y="f90"/>
                  <a:pt x="f91" y="f92"/>
                  <a:pt x="f93" y="f94"/>
                </a:cubicBezTo>
                <a:cubicBezTo>
                  <a:pt x="f95" y="f96"/>
                  <a:pt x="f97" y="f98"/>
                  <a:pt x="f99" y="f100"/>
                </a:cubicBezTo>
                <a:cubicBezTo>
                  <a:pt x="f101" y="f102"/>
                  <a:pt x="f103" y="f104"/>
                  <a:pt x="f105" y="f106"/>
                </a:cubicBezTo>
                <a:lnTo>
                  <a:pt x="f107" y="f100"/>
                </a:lnTo>
                <a:cubicBezTo>
                  <a:pt x="f108" y="f109"/>
                  <a:pt x="f110" y="f111"/>
                  <a:pt x="f112" y="f94"/>
                </a:cubicBezTo>
                <a:cubicBezTo>
                  <a:pt x="f113" y="f92"/>
                  <a:pt x="f114" y="f115"/>
                  <a:pt x="f116" y="f88"/>
                </a:cubicBezTo>
                <a:cubicBezTo>
                  <a:pt x="f117" y="f86"/>
                  <a:pt x="f118" y="f84"/>
                  <a:pt x="f119" y="f82"/>
                </a:cubicBezTo>
                <a:cubicBezTo>
                  <a:pt x="f120" y="f80"/>
                  <a:pt x="f121" y="f78"/>
                  <a:pt x="f122" y="f76"/>
                </a:cubicBezTo>
                <a:cubicBezTo>
                  <a:pt x="f123" y="f5"/>
                  <a:pt x="f124" y="f73"/>
                  <a:pt x="f125" y="f71"/>
                </a:cubicBezTo>
                <a:cubicBezTo>
                  <a:pt x="f126" y="f127"/>
                  <a:pt x="f128" y="f129"/>
                  <a:pt x="f130" y="f65"/>
                </a:cubicBezTo>
                <a:cubicBezTo>
                  <a:pt x="f131" y="f132"/>
                  <a:pt x="f133" y="f134"/>
                  <a:pt x="f135" y="f59"/>
                </a:cubicBezTo>
                <a:cubicBezTo>
                  <a:pt x="f136" y="f57"/>
                  <a:pt x="f137" y="f55"/>
                  <a:pt x="f138" y="f54"/>
                </a:cubicBezTo>
                <a:cubicBezTo>
                  <a:pt x="f139" y="f140"/>
                  <a:pt x="f141" y="f142"/>
                  <a:pt x="f143" y="f48"/>
                </a:cubicBezTo>
                <a:cubicBezTo>
                  <a:pt x="f144" y="f145"/>
                  <a:pt x="f146" y="f147"/>
                  <a:pt x="f148" y="f42"/>
                </a:cubicBezTo>
                <a:cubicBezTo>
                  <a:pt x="f149" y="f40"/>
                  <a:pt x="f150" y="f38"/>
                  <a:pt x="f151" y="f36"/>
                </a:cubicBezTo>
                <a:cubicBezTo>
                  <a:pt x="f152" y="f153"/>
                  <a:pt x="f154" y="f155"/>
                  <a:pt x="f156" y="f30"/>
                </a:cubicBezTo>
                <a:cubicBezTo>
                  <a:pt x="f157" y="f158"/>
                  <a:pt x="f159" y="f160"/>
                  <a:pt x="f161" y="f24"/>
                </a:cubicBezTo>
                <a:cubicBezTo>
                  <a:pt x="f162" y="f163"/>
                  <a:pt x="f164" y="f165"/>
                  <a:pt x="f166" y="f18"/>
                </a:cubicBezTo>
                <a:cubicBezTo>
                  <a:pt x="f167" y="f16"/>
                  <a:pt x="f168" y="f169"/>
                  <a:pt x="f170" y="f12"/>
                </a:cubicBezTo>
                <a:cubicBezTo>
                  <a:pt x="f171" y="f172"/>
                  <a:pt x="f173" y="f174"/>
                  <a:pt x="f175" y="f176"/>
                </a:cubicBezTo>
                <a:lnTo>
                  <a:pt x="f105" y="f6"/>
                </a:lnTo>
                <a:close/>
              </a:path>
            </a:pathLst>
          </a:custGeom>
          <a:solidFill>
            <a:srgbClr val="E6FF00"/>
          </a:solidFill>
          <a:ln w="0">
            <a:solidFill>
              <a:srgbClr val="000000"/>
            </a:solidFill>
            <a:prstDash val="solid"/>
          </a:ln>
        </p:spPr>
        <p:txBody>
          <a:bodyPr vert="horz" lIns="90000" tIns="45000" rIns="90000" bIns="45000" anchor="ctr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DejaVu Sans" pitchFamily="18"/>
              <a:ea typeface="DejaVu Sans" pitchFamily="2"/>
              <a:cs typeface="DejaVu Sans" pitchFamily="2"/>
            </a:endParaRPr>
          </a:p>
        </p:txBody>
      </p:sp>
      <p:sp>
        <p:nvSpPr>
          <p:cNvPr id="7" name="Полилиния 6"/>
          <p:cNvSpPr/>
          <p:nvPr/>
        </p:nvSpPr>
        <p:spPr>
          <a:xfrm>
            <a:off x="7200000" y="5220000"/>
            <a:ext cx="900000" cy="1080000"/>
          </a:xfrm>
          <a:custGeom>
            <a:avLst>
              <a:gd name="f0" fmla="val 17520"/>
            </a:avLst>
            <a:gdLst>
              <a:gd name="f1" fmla="val 10800000"/>
              <a:gd name="f2" fmla="val 5400000"/>
              <a:gd name="f3" fmla="val 180"/>
              <a:gd name="f4" fmla="val w"/>
              <a:gd name="f5" fmla="val h"/>
              <a:gd name="f6" fmla="*/ 5419351 1 1725033"/>
              <a:gd name="f7" fmla="val -2147483647"/>
              <a:gd name="f8" fmla="val 2147483647"/>
              <a:gd name="f9" fmla="val 15510"/>
              <a:gd name="f10" fmla="val 17520"/>
              <a:gd name="f11" fmla="*/ 10800 10800 1"/>
              <a:gd name="f12" fmla="+- 0 0 0"/>
              <a:gd name="f13" fmla="+- 0 0 360"/>
              <a:gd name="f14" fmla="val 10800"/>
              <a:gd name="f15" fmla="*/ 1165 1165 1"/>
              <a:gd name="f16" fmla="val 1165"/>
              <a:gd name="f17" fmla="val 4870"/>
              <a:gd name="f18" fmla="val 8680"/>
              <a:gd name="f19" fmla="val 12920"/>
              <a:gd name="f20" fmla="val 16730"/>
              <a:gd name="f21" fmla="*/ f4 1 21600"/>
              <a:gd name="f22" fmla="*/ f5 1 21600"/>
              <a:gd name="f23" fmla="pin 15510 f0 17520"/>
              <a:gd name="f24" fmla="*/ 0 f6 1"/>
              <a:gd name="f25" fmla="*/ f12 f1 1"/>
              <a:gd name="f26" fmla="*/ f13 f1 1"/>
              <a:gd name="f27" fmla="+- f23 0 15510"/>
              <a:gd name="f28" fmla="*/ 10800 f21 1"/>
              <a:gd name="f29" fmla="*/ f23 f22 1"/>
              <a:gd name="f30" fmla="*/ 3163 f21 1"/>
              <a:gd name="f31" fmla="*/ 18437 f21 1"/>
              <a:gd name="f32" fmla="*/ 18437 f22 1"/>
              <a:gd name="f33" fmla="*/ 3163 f22 1"/>
              <a:gd name="f34" fmla="*/ f24 1 f3"/>
              <a:gd name="f35" fmla="*/ f25 1 f3"/>
              <a:gd name="f36" fmla="*/ f26 1 f3"/>
              <a:gd name="f37" fmla="*/ 0 f22 1"/>
              <a:gd name="f38" fmla="*/ 0 f21 1"/>
              <a:gd name="f39" fmla="*/ 10800 f22 1"/>
              <a:gd name="f40" fmla="*/ 21600 f22 1"/>
              <a:gd name="f41" fmla="*/ 21600 f21 1"/>
              <a:gd name="f42" fmla="+- 17520 0 f27"/>
              <a:gd name="f43" fmla="+- 15510 f27 0"/>
              <a:gd name="f44" fmla="+- 0 0 f34"/>
              <a:gd name="f45" fmla="+- f35 0 f2"/>
              <a:gd name="f46" fmla="+- f36 0 f2"/>
              <a:gd name="f47" fmla="*/ f44 f1 1"/>
              <a:gd name="f48" fmla="+- f46 0 f45"/>
              <a:gd name="f49" fmla="*/ f47 1 f6"/>
              <a:gd name="f50" fmla="+- f49 0 f2"/>
              <a:gd name="f51" fmla="cos 1 f50"/>
              <a:gd name="f52" fmla="sin 1 f50"/>
              <a:gd name="f53" fmla="+- 0 0 f51"/>
              <a:gd name="f54" fmla="+- 0 0 f52"/>
              <a:gd name="f55" fmla="*/ 10800 f53 1"/>
              <a:gd name="f56" fmla="*/ 10800 f54 1"/>
              <a:gd name="f57" fmla="*/ 1165 f53 1"/>
              <a:gd name="f58" fmla="*/ 1165 f54 1"/>
              <a:gd name="f59" fmla="*/ f55 f55 1"/>
              <a:gd name="f60" fmla="*/ f56 f56 1"/>
              <a:gd name="f61" fmla="*/ f57 f57 1"/>
              <a:gd name="f62" fmla="*/ f58 f58 1"/>
              <a:gd name="f63" fmla="+- f59 f60 0"/>
              <a:gd name="f64" fmla="+- f61 f62 0"/>
              <a:gd name="f65" fmla="sqrt f63"/>
              <a:gd name="f66" fmla="sqrt f64"/>
              <a:gd name="f67" fmla="*/ f11 1 f65"/>
              <a:gd name="f68" fmla="*/ f15 1 f66"/>
              <a:gd name="f69" fmla="*/ f53 f67 1"/>
              <a:gd name="f70" fmla="*/ f54 f67 1"/>
              <a:gd name="f71" fmla="*/ f53 f68 1"/>
              <a:gd name="f72" fmla="*/ f54 f68 1"/>
              <a:gd name="f73" fmla="+- 10800 0 f69"/>
              <a:gd name="f74" fmla="+- 10800 0 f70"/>
              <a:gd name="f75" fmla="+- 7305 0 f71"/>
              <a:gd name="f76" fmla="+- 7515 0 f72"/>
              <a:gd name="f77" fmla="+- 14295 0 f71"/>
            </a:gdLst>
            <a:ahLst>
              <a:ahXY gdRefY="f0" minY="f9" maxY="f10">
                <a:pos x="f28" y="f29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5">
                <a:pos x="f28" y="f37"/>
              </a:cxn>
              <a:cxn ang="f45">
                <a:pos x="f30" y="f33"/>
              </a:cxn>
              <a:cxn ang="f45">
                <a:pos x="f38" y="f39"/>
              </a:cxn>
              <a:cxn ang="f45">
                <a:pos x="f30" y="f32"/>
              </a:cxn>
              <a:cxn ang="f45">
                <a:pos x="f28" y="f40"/>
              </a:cxn>
              <a:cxn ang="f45">
                <a:pos x="f31" y="f32"/>
              </a:cxn>
              <a:cxn ang="f45">
                <a:pos x="f41" y="f39"/>
              </a:cxn>
              <a:cxn ang="f45">
                <a:pos x="f31" y="f33"/>
              </a:cxn>
            </a:cxnLst>
            <a:rect l="f30" t="f33" r="f31" b="f32"/>
            <a:pathLst>
              <a:path w="21600" h="21600">
                <a:moveTo>
                  <a:pt x="f73" y="f74"/>
                </a:moveTo>
                <a:arcTo wR="f14" hR="f14" stAng="f45" swAng="f48"/>
                <a:close/>
              </a:path>
              <a:path w="21600" h="21600">
                <a:moveTo>
                  <a:pt x="f75" y="f76"/>
                </a:moveTo>
                <a:arcTo wR="f16" hR="f16" stAng="f45" swAng="f48"/>
                <a:close/>
              </a:path>
              <a:path w="21600" h="21600">
                <a:moveTo>
                  <a:pt x="f77" y="f76"/>
                </a:moveTo>
                <a:arcTo wR="f16" hR="f16" stAng="f45" swAng="f48"/>
                <a:close/>
              </a:path>
              <a:path w="21600" h="21600" fill="none">
                <a:moveTo>
                  <a:pt x="f17" y="f42"/>
                </a:moveTo>
                <a:cubicBezTo>
                  <a:pt x="f18" y="f43"/>
                  <a:pt x="f19" y="f43"/>
                  <a:pt x="f20" y="f42"/>
                </a:cubicBezTo>
              </a:path>
            </a:pathLst>
          </a:custGeom>
          <a:solidFill>
            <a:srgbClr val="B80047"/>
          </a:solidFill>
          <a:ln w="0">
            <a:solidFill>
              <a:srgbClr val="000000"/>
            </a:solidFill>
            <a:prstDash val="solid"/>
          </a:ln>
        </p:spPr>
        <p:txBody>
          <a:bodyPr vert="horz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DejaVu Sans" pitchFamily="18"/>
              <a:ea typeface="DejaVu Sans" pitchFamily="2"/>
              <a:cs typeface="DejaVu Sans" pitchFamily="2"/>
            </a:endParaRPr>
          </a:p>
        </p:txBody>
      </p:sp>
      <p:sp>
        <p:nvSpPr>
          <p:cNvPr id="8" name="Полилиния 7">
            <a:hlinkClick r:id="rId3" action="ppaction://hlinksldjump"/>
          </p:cNvPr>
          <p:cNvSpPr/>
          <p:nvPr/>
        </p:nvSpPr>
        <p:spPr>
          <a:xfrm>
            <a:off x="180000" y="7020000"/>
            <a:ext cx="360000" cy="360000"/>
          </a:xfrm>
          <a:custGeom>
            <a:avLst>
              <a:gd name="f0" fmla="val 5400"/>
              <a:gd name="f1" fmla="val 5400"/>
            </a:avLst>
            <a:gdLst>
              <a:gd name="f2" fmla="val w"/>
              <a:gd name="f3" fmla="val h"/>
              <a:gd name="f4" fmla="val 0"/>
              <a:gd name="f5" fmla="val 21600"/>
              <a:gd name="f6" fmla="val 10800"/>
              <a:gd name="f7" fmla="*/ f2 1 21600"/>
              <a:gd name="f8" fmla="*/ f3 1 21600"/>
              <a:gd name="f9" fmla="pin 0 f0 21600"/>
              <a:gd name="f10" fmla="pin 0 f1 10800"/>
              <a:gd name="f11" fmla="val f10"/>
              <a:gd name="f12" fmla="val f9"/>
              <a:gd name="f13" fmla="+- 21600 0 f10"/>
              <a:gd name="f14" fmla="*/ f9 f7 1"/>
              <a:gd name="f15" fmla="*/ f10 f8 1"/>
              <a:gd name="f16" fmla="*/ 21600 f7 1"/>
              <a:gd name="f17" fmla="*/ f12 f11 1"/>
              <a:gd name="f18" fmla="*/ f13 f8 1"/>
              <a:gd name="f19" fmla="*/ f11 f8 1"/>
              <a:gd name="f20" fmla="*/ f17 1 10800"/>
              <a:gd name="f21" fmla="+- f12 0 f20"/>
              <a:gd name="f22" fmla="*/ f21 f7 1"/>
            </a:gdLst>
            <a:ahLst>
              <a:ahXY gdRefX="f0" minX="f4" maxX="f5" gdRefY="f1" minY="f4" maxY="f6">
                <a:pos x="f14" y="f15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2" t="f19" r="f16" b="f18"/>
            <a:pathLst>
              <a:path w="21600" h="21600">
                <a:moveTo>
                  <a:pt x="f5" y="f11"/>
                </a:moveTo>
                <a:lnTo>
                  <a:pt x="f12" y="f11"/>
                </a:lnTo>
                <a:lnTo>
                  <a:pt x="f12" y="f4"/>
                </a:lnTo>
                <a:lnTo>
                  <a:pt x="f4" y="f6"/>
                </a:lnTo>
                <a:lnTo>
                  <a:pt x="f12" y="f5"/>
                </a:lnTo>
                <a:lnTo>
                  <a:pt x="f12" y="f13"/>
                </a:lnTo>
                <a:lnTo>
                  <a:pt x="f5" y="f13"/>
                </a:lnTo>
                <a:close/>
              </a:path>
            </a:pathLst>
          </a:custGeom>
          <a:solidFill>
            <a:srgbClr val="99CCFF"/>
          </a:solidFill>
          <a:ln w="0">
            <a:solidFill>
              <a:srgbClr val="000000"/>
            </a:solidFill>
            <a:prstDash val="solid"/>
          </a:ln>
        </p:spPr>
        <p:txBody>
          <a:bodyPr vert="horz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DejaVu Sans" pitchFamily="18"/>
              <a:ea typeface="DejaVu Sans" pitchFamily="2"/>
              <a:cs typeface="DejaVu Sans" pitchFamily="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 idx="4294967295"/>
          </p:nvPr>
        </p:nvSpPr>
        <p:spPr>
          <a:xfrm>
            <a:off x="503999" y="280080"/>
            <a:ext cx="9071640" cy="1305000"/>
          </a:xfrm>
        </p:spPr>
        <p:txBody>
          <a:bodyPr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ru-RU">
                <a:solidFill>
                  <a:srgbClr val="4700B8"/>
                </a:solidFill>
              </a:rPr>
              <a:t>Заместитель директора по хозяйственной части</a:t>
            </a:r>
          </a:p>
        </p:txBody>
      </p:sp>
      <p:sp>
        <p:nvSpPr>
          <p:cNvPr id="3" name="Текст 2"/>
          <p:cNvSpPr txBox="1">
            <a:spLocks noGrp="1"/>
          </p:cNvSpPr>
          <p:nvPr>
            <p:ph type="body" idx="4294967295"/>
          </p:nvPr>
        </p:nvSpPr>
        <p:spPr>
          <a:xfrm>
            <a:off x="468359" y="1850760"/>
            <a:ext cx="9071640" cy="2829239"/>
          </a:xfrm>
        </p:spPr>
        <p:txBody>
          <a:bodyPr/>
          <a:lstStyle>
            <a:defPPr marL="432000" marR="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ru-RU" sz="3200" b="0" i="0" u="none" strike="noStrike" kern="1200">
                <a:ln>
                  <a:noFill/>
                </a:ln>
                <a:latin typeface="DejaVu Sans" pitchFamily="18"/>
                <a:ea typeface="DejaVu Sans" pitchFamily="2"/>
                <a:cs typeface="DejaVu Sans" pitchFamily="2"/>
              </a:defRPr>
            </a:defPPr>
            <a:lvl1pPr marL="432000" marR="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ru-RU" sz="3200" b="0" i="0" u="none" strike="noStrike" kern="1200">
                <a:ln>
                  <a:noFill/>
                </a:ln>
                <a:latin typeface="DejaVu Sans" pitchFamily="18"/>
                <a:ea typeface="DejaVu Sans" pitchFamily="2"/>
                <a:cs typeface="DejaVu Sans" pitchFamily="2"/>
              </a:defRPr>
            </a:lvl1pPr>
            <a:lvl2pPr marL="864000" marR="0" lvl="1" indent="-288000">
              <a:spcBef>
                <a:spcPts val="0"/>
              </a:spcBef>
              <a:spcAft>
                <a:spcPts val="1134"/>
              </a:spcAft>
              <a:buSzPct val="75000"/>
              <a:buFont typeface="StarSymbol"/>
              <a:buChar char="–"/>
              <a:defRPr lang="ru-RU" sz="2800" b="0" i="0" u="none" strike="noStrike" kern="1200">
                <a:ln>
                  <a:noFill/>
                </a:ln>
                <a:latin typeface="DejaVu Sans" pitchFamily="18"/>
                <a:ea typeface="DejaVu Sans" pitchFamily="2"/>
                <a:cs typeface="DejaVu Sans" pitchFamily="2"/>
              </a:defRPr>
            </a:lvl2pPr>
            <a:lvl3pPr marL="1296000" marR="0" lvl="2" indent="-216000">
              <a:spcBef>
                <a:spcPts val="0"/>
              </a:spcBef>
              <a:spcAft>
                <a:spcPts val="850"/>
              </a:spcAft>
              <a:buSzPct val="45000"/>
              <a:buFont typeface="StarSymbol"/>
              <a:buChar char="●"/>
              <a:defRPr lang="ru-RU" sz="2400" b="0" i="0" u="none" strike="noStrike" kern="1200">
                <a:ln>
                  <a:noFill/>
                </a:ln>
                <a:latin typeface="DejaVu Sans" pitchFamily="18"/>
                <a:ea typeface="DejaVu Sans" pitchFamily="2"/>
                <a:cs typeface="DejaVu Sans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SzPct val="75000"/>
              <a:buFont typeface="StarSymbol"/>
              <a:buChar char="–"/>
              <a:defRPr lang="ru-RU" sz="2000" b="0" i="0" u="none" strike="noStrike" kern="1200">
                <a:ln>
                  <a:noFill/>
                </a:ln>
                <a:latin typeface="DejaVu Sans" pitchFamily="18"/>
                <a:ea typeface="DejaVu Sans" pitchFamily="2"/>
                <a:cs typeface="DejaVu Sans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>
                <a:ln>
                  <a:noFill/>
                </a:ln>
                <a:latin typeface="DejaVu Sans" pitchFamily="18"/>
                <a:ea typeface="DejaVu Sans" pitchFamily="2"/>
                <a:cs typeface="DejaVu Sans" pitchFamily="2"/>
              </a:defRPr>
            </a:lvl5pPr>
            <a:lvl6pPr marL="2591999" marR="0" lvl="5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>
                <a:ln>
                  <a:noFill/>
                </a:ln>
                <a:latin typeface="DejaVu Sans" pitchFamily="18"/>
                <a:ea typeface="DejaVu Sans" pitchFamily="2"/>
                <a:cs typeface="DejaVu Sans" pitchFamily="2"/>
              </a:defRPr>
            </a:lvl6pPr>
            <a:lvl7pPr marL="3023999" marR="0" lvl="6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>
                <a:ln>
                  <a:noFill/>
                </a:ln>
                <a:latin typeface="DejaVu Sans" pitchFamily="18"/>
                <a:ea typeface="DejaVu Sans" pitchFamily="2"/>
                <a:cs typeface="DejaVu Sans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>
                <a:ln>
                  <a:noFill/>
                </a:ln>
                <a:latin typeface="DejaVu Sans" pitchFamily="18"/>
                <a:ea typeface="DejaVu Sans" pitchFamily="2"/>
                <a:cs typeface="DejaVu Sans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>
                <a:ln>
                  <a:noFill/>
                </a:ln>
                <a:latin typeface="DejaVu Sans" pitchFamily="18"/>
                <a:ea typeface="DejaVu Sans" pitchFamily="2"/>
                <a:cs typeface="DejaVu Sans" pitchFamily="2"/>
              </a:defRPr>
            </a:lvl9pPr>
          </a:lstStyle>
          <a:p>
            <a:pPr lvl="0"/>
            <a:r>
              <a:rPr lang="ru-RU" sz="2800"/>
              <a:t>Занимается оснащением кабинетов необходимой техникой</a:t>
            </a:r>
          </a:p>
          <a:p>
            <a:pPr lvl="0"/>
            <a:r>
              <a:rPr lang="ru-RU" sz="2800"/>
              <a:t>Отвечает за ремонт и уборку кабинетов в школе</a:t>
            </a:r>
          </a:p>
          <a:p>
            <a:pPr lvl="0"/>
            <a:r>
              <a:rPr lang="ru-RU" sz="2800"/>
              <a:t>Следит за работой технического персонала</a:t>
            </a:r>
          </a:p>
        </p:txBody>
      </p:sp>
      <p:sp>
        <p:nvSpPr>
          <p:cNvPr id="4" name="Полилиния 3"/>
          <p:cNvSpPr/>
          <p:nvPr/>
        </p:nvSpPr>
        <p:spPr>
          <a:xfrm>
            <a:off x="1080000" y="5040000"/>
            <a:ext cx="7920000" cy="1260000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180"/>
              <a:gd name="f4" fmla="val w"/>
              <a:gd name="f5" fmla="val h"/>
              <a:gd name="f6" fmla="val 0"/>
              <a:gd name="f7" fmla="val 21600"/>
              <a:gd name="f8" fmla="val 3470"/>
              <a:gd name="f9" fmla="+- 3470 0 0"/>
              <a:gd name="f10" fmla="+- 0 0 10800"/>
              <a:gd name="f11" fmla="val 18130"/>
              <a:gd name="f12" fmla="+- 18130 0 21600"/>
              <a:gd name="f13" fmla="+- 21600 0 10800"/>
              <a:gd name="f14" fmla="+- 0 0 0"/>
              <a:gd name="f15" fmla="*/ f4 1 21600"/>
              <a:gd name="f16" fmla="*/ f5 1 21600"/>
              <a:gd name="f17" fmla="+- 0 0 f8"/>
              <a:gd name="f18" fmla="+- 10800 0 f7"/>
              <a:gd name="f19" fmla="+- 0 0 f1"/>
              <a:gd name="f20" fmla="abs f9"/>
              <a:gd name="f21" fmla="abs f10"/>
              <a:gd name="f22" fmla="?: f10 0 f0"/>
              <a:gd name="f23" fmla="?: f10 f0 0"/>
              <a:gd name="f24" fmla="+- 21600 0 f11"/>
              <a:gd name="f25" fmla="+- 10800 0 f6"/>
              <a:gd name="f26" fmla="abs f12"/>
              <a:gd name="f27" fmla="abs f13"/>
              <a:gd name="f28" fmla="?: f13 0 f0"/>
              <a:gd name="f29" fmla="?: f13 f0 0"/>
              <a:gd name="f30" fmla="*/ f14 f0 1"/>
              <a:gd name="f31" fmla="*/ 1060 f15 1"/>
              <a:gd name="f32" fmla="*/ 20540 f15 1"/>
              <a:gd name="f33" fmla="*/ 18420 f16 1"/>
              <a:gd name="f34" fmla="*/ 3180 f16 1"/>
              <a:gd name="f35" fmla="abs f17"/>
              <a:gd name="f36" fmla="abs f18"/>
              <a:gd name="f37" fmla="?: f17 f19 f1"/>
              <a:gd name="f38" fmla="?: f17 f1 f19"/>
              <a:gd name="f39" fmla="?: f17 f2 f1"/>
              <a:gd name="f40" fmla="?: f17 f1 f2"/>
              <a:gd name="f41" fmla="?: f9 f19 f1"/>
              <a:gd name="f42" fmla="?: f9 f1 f19"/>
              <a:gd name="f43" fmla="?: f9 f23 f22"/>
              <a:gd name="f44" fmla="?: f9 f22 f23"/>
              <a:gd name="f45" fmla="abs f24"/>
              <a:gd name="f46" fmla="abs f25"/>
              <a:gd name="f47" fmla="?: f24 f19 f1"/>
              <a:gd name="f48" fmla="?: f24 f1 f19"/>
              <a:gd name="f49" fmla="?: f24 f2 f1"/>
              <a:gd name="f50" fmla="?: f24 f1 f2"/>
              <a:gd name="f51" fmla="?: f12 f19 f1"/>
              <a:gd name="f52" fmla="?: f12 f1 f19"/>
              <a:gd name="f53" fmla="?: f12 f29 f28"/>
              <a:gd name="f54" fmla="?: f12 f28 f29"/>
              <a:gd name="f55" fmla="*/ 10800 f15 1"/>
              <a:gd name="f56" fmla="*/ 0 f16 1"/>
              <a:gd name="f57" fmla="*/ f30 1 f3"/>
              <a:gd name="f58" fmla="*/ 0 f15 1"/>
              <a:gd name="f59" fmla="*/ 10800 f16 1"/>
              <a:gd name="f60" fmla="*/ 21600 f16 1"/>
              <a:gd name="f61" fmla="*/ 21600 f15 1"/>
              <a:gd name="f62" fmla="?: f17 f40 f39"/>
              <a:gd name="f63" fmla="?: f17 f39 f40"/>
              <a:gd name="f64" fmla="?: f18 f38 f37"/>
              <a:gd name="f65" fmla="?: f10 f43 f44"/>
              <a:gd name="f66" fmla="?: f10 f41 f42"/>
              <a:gd name="f67" fmla="?: f24 f50 f49"/>
              <a:gd name="f68" fmla="?: f24 f49 f50"/>
              <a:gd name="f69" fmla="?: f25 f48 f47"/>
              <a:gd name="f70" fmla="?: f13 f53 f54"/>
              <a:gd name="f71" fmla="?: f13 f51 f52"/>
              <a:gd name="f72" fmla="+- f57 0 f1"/>
              <a:gd name="f73" fmla="?: f18 f63 f62"/>
              <a:gd name="f74" fmla="?: f25 f68 f67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72">
                <a:pos x="f55" y="f56"/>
              </a:cxn>
              <a:cxn ang="f72">
                <a:pos x="f58" y="f59"/>
              </a:cxn>
              <a:cxn ang="f72">
                <a:pos x="f55" y="f60"/>
              </a:cxn>
              <a:cxn ang="f72">
                <a:pos x="f61" y="f59"/>
              </a:cxn>
            </a:cxnLst>
            <a:rect l="f31" t="f34" r="f32" b="f33"/>
            <a:pathLst>
              <a:path w="21600" h="21600">
                <a:moveTo>
                  <a:pt x="f8" y="f7"/>
                </a:moveTo>
                <a:arcTo wR="f35" hR="f36" stAng="f73" swAng="f64"/>
                <a:arcTo wR="f20" hR="f21" stAng="f65" swAng="f66"/>
                <a:lnTo>
                  <a:pt x="f11" y="f6"/>
                </a:lnTo>
                <a:arcTo wR="f45" hR="f46" stAng="f74" swAng="f69"/>
                <a:arcTo wR="f26" hR="f27" stAng="f70" swAng="f71"/>
                <a:close/>
              </a:path>
            </a:pathLst>
          </a:custGeom>
          <a:solidFill>
            <a:srgbClr val="99CCFF"/>
          </a:solidFill>
          <a:ln w="0">
            <a:solidFill>
              <a:srgbClr val="000000"/>
            </a:solidFill>
            <a:prstDash val="solid"/>
          </a:ln>
        </p:spPr>
        <p:txBody>
          <a:bodyPr vert="horz" lIns="90000" tIns="45000" rIns="90000" bIns="45000" anchor="ctr" anchorCtr="0" compatLnSpc="0"/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ru-RU" sz="2200" b="0" i="0" u="none" strike="noStrike" kern="1200">
                <a:ln>
                  <a:noFill/>
                </a:ln>
                <a:solidFill>
                  <a:srgbClr val="280099"/>
                </a:solidFill>
                <a:latin typeface="DejaVu Sans" pitchFamily="18"/>
                <a:ea typeface="DejaVu Sans" pitchFamily="2"/>
                <a:cs typeface="DejaVu Sans" pitchFamily="2"/>
              </a:rPr>
              <a:t>СПАСИБО ЗА ВНИМАНИЕ!</a:t>
            </a:r>
          </a:p>
        </p:txBody>
      </p:sp>
      <p:sp>
        <p:nvSpPr>
          <p:cNvPr id="5" name="Полилиния 4">
            <a:hlinkClick r:id="" action="ppaction://noaction"/>
          </p:cNvPr>
          <p:cNvSpPr/>
          <p:nvPr/>
        </p:nvSpPr>
        <p:spPr>
          <a:xfrm>
            <a:off x="540000" y="6660000"/>
            <a:ext cx="360000" cy="360000"/>
          </a:xfrm>
          <a:custGeom>
            <a:avLst>
              <a:gd name="f0" fmla="val 5400"/>
              <a:gd name="f1" fmla="val 5400"/>
            </a:avLst>
            <a:gdLst>
              <a:gd name="f2" fmla="val w"/>
              <a:gd name="f3" fmla="val h"/>
              <a:gd name="f4" fmla="val 0"/>
              <a:gd name="f5" fmla="val 21600"/>
              <a:gd name="f6" fmla="val 10800"/>
              <a:gd name="f7" fmla="*/ f2 1 21600"/>
              <a:gd name="f8" fmla="*/ f3 1 21600"/>
              <a:gd name="f9" fmla="pin 0 f0 21600"/>
              <a:gd name="f10" fmla="pin 0 f1 10800"/>
              <a:gd name="f11" fmla="val f10"/>
              <a:gd name="f12" fmla="val f9"/>
              <a:gd name="f13" fmla="+- 21600 0 f10"/>
              <a:gd name="f14" fmla="*/ f9 f7 1"/>
              <a:gd name="f15" fmla="*/ f10 f8 1"/>
              <a:gd name="f16" fmla="*/ 21600 f7 1"/>
              <a:gd name="f17" fmla="*/ f12 f11 1"/>
              <a:gd name="f18" fmla="*/ f13 f8 1"/>
              <a:gd name="f19" fmla="*/ f11 f8 1"/>
              <a:gd name="f20" fmla="*/ f17 1 10800"/>
              <a:gd name="f21" fmla="+- f12 0 f20"/>
              <a:gd name="f22" fmla="*/ f21 f7 1"/>
            </a:gdLst>
            <a:ahLst>
              <a:ahXY gdRefX="f0" minX="f4" maxX="f5" gdRefY="f1" minY="f4" maxY="f6">
                <a:pos x="f14" y="f15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2" t="f19" r="f16" b="f18"/>
            <a:pathLst>
              <a:path w="21600" h="21600">
                <a:moveTo>
                  <a:pt x="f5" y="f11"/>
                </a:moveTo>
                <a:lnTo>
                  <a:pt x="f12" y="f11"/>
                </a:lnTo>
                <a:lnTo>
                  <a:pt x="f12" y="f4"/>
                </a:lnTo>
                <a:lnTo>
                  <a:pt x="f4" y="f6"/>
                </a:lnTo>
                <a:lnTo>
                  <a:pt x="f12" y="f5"/>
                </a:lnTo>
                <a:lnTo>
                  <a:pt x="f12" y="f13"/>
                </a:lnTo>
                <a:lnTo>
                  <a:pt x="f5" y="f13"/>
                </a:lnTo>
                <a:close/>
              </a:path>
            </a:pathLst>
          </a:custGeom>
          <a:solidFill>
            <a:srgbClr val="99CCFF"/>
          </a:solidFill>
          <a:ln w="0">
            <a:solidFill>
              <a:srgbClr val="000000"/>
            </a:solidFill>
            <a:prstDash val="solid"/>
          </a:ln>
        </p:spPr>
        <p:txBody>
          <a:bodyPr vert="horz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DejaVu Sans" pitchFamily="18"/>
              <a:ea typeface="DejaVu Sans" pitchFamily="2"/>
              <a:cs typeface="DejaVu Sans" pitchFamily="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 idx="4294967295"/>
          </p:nvPr>
        </p:nvSpPr>
        <p:spPr>
          <a:xfrm>
            <a:off x="468359" y="336240"/>
            <a:ext cx="9071640" cy="1305000"/>
          </a:xfrm>
        </p:spPr>
        <p:txBody>
          <a:bodyPr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ru-RU">
                <a:solidFill>
                  <a:srgbClr val="280099"/>
                </a:solidFill>
              </a:rPr>
              <a:t>Список используемой литературы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0000" y="2700000"/>
            <a:ext cx="8640000" cy="3008880"/>
          </a:xfrm>
          <a:prstGeom prst="rect">
            <a:avLst/>
          </a:prstGeom>
          <a:noFill/>
          <a:ln>
            <a:noFill/>
          </a:ln>
        </p:spPr>
        <p:txBody>
          <a:bodyPr vert="horz" lIns="90000" tIns="45000" rIns="90000" bIns="4500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ru-RU" sz="1800" b="0" i="0" u="none" strike="noStrike" kern="1200">
                <a:ln>
                  <a:noFill/>
                </a:ln>
                <a:latin typeface="DejaVu Sans" pitchFamily="18"/>
                <a:ea typeface="DejaVu Sans" pitchFamily="2"/>
                <a:cs typeface="DejaVu Sans" pitchFamily="2"/>
              </a:rPr>
              <a:t>1. Угринович Н. Д. Информатика и ИКТ: учебник для 9 класса / 4-е издание: БИНОМ. Лаборатория знаний, 2012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DejaVu Sans" pitchFamily="18"/>
              <a:ea typeface="DejaVu Sans" pitchFamily="2"/>
              <a:cs typeface="DejaVu Sans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ru-RU" sz="1800" b="0" i="0" u="none" strike="noStrike" kern="1200">
                <a:ln>
                  <a:noFill/>
                </a:ln>
                <a:latin typeface="DejaVu Sans" pitchFamily="18"/>
                <a:ea typeface="DejaVu Sans" pitchFamily="2"/>
                <a:cs typeface="DejaVu Sans" pitchFamily="2"/>
              </a:rPr>
              <a:t>2. Семакин И. Г. Информатика. 10 класс / М.: БИНОМ. Лаборатория знаний, 2006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DejaVu Sans" pitchFamily="18"/>
              <a:ea typeface="DejaVu Sans" pitchFamily="2"/>
              <a:cs typeface="DejaVu Sans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ru-RU" sz="1800" b="0" i="0" u="none" strike="noStrike" kern="1200">
                <a:ln>
                  <a:noFill/>
                </a:ln>
                <a:latin typeface="DejaVu Sans" pitchFamily="18"/>
                <a:ea typeface="DejaVu Sans" pitchFamily="2"/>
                <a:cs typeface="DejaVu Sans" pitchFamily="2"/>
              </a:rPr>
              <a:t>3. </a:t>
            </a:r>
            <a:r>
              <a:rPr lang="ru-RU" sz="1800" b="0" i="0" u="none" strike="noStrike" kern="1200">
                <a:ln>
                  <a:noFill/>
                </a:ln>
                <a:latin typeface="DejaVu Sans" pitchFamily="18"/>
                <a:ea typeface="DejaVu Sans" pitchFamily="2"/>
                <a:cs typeface="DejaVu Sans" pitchFamily="2"/>
                <a:hlinkClick r:id="rId3"/>
              </a:rPr>
              <a:t>http://www.wikipedia.org/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DejaVu Sans" pitchFamily="18"/>
              <a:ea typeface="DejaVu Sans" pitchFamily="2"/>
              <a:cs typeface="DejaVu Sans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ru-RU" sz="1800" b="0" i="0" u="none" strike="noStrike" kern="1200">
                <a:ln>
                  <a:noFill/>
                </a:ln>
                <a:latin typeface="DejaVu Sans" pitchFamily="18"/>
                <a:ea typeface="DejaVu Sans" pitchFamily="2"/>
                <a:cs typeface="DejaVu Sans" pitchFamily="2"/>
              </a:rPr>
              <a:t>4. http://ru.wikipedia.org/wiki/%D0%93%D0%B8%D0%BF%D0%B5%D1%80%D1%81%D1%81%D1%8B%D0%BB%D0%BA%D0%B0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бычный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192</Words>
  <Application>Microsoft Office PowerPoint</Application>
  <PresentationFormat>Экран (4:3)</PresentationFormat>
  <Paragraphs>49</Paragraphs>
  <Slides>8</Slides>
  <Notes>8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Обычный</vt:lpstr>
      <vt:lpstr>Создание гиперссылок в компьютерной презентации</vt:lpstr>
      <vt:lpstr>Структура управления</vt:lpstr>
      <vt:lpstr>Структура управления</vt:lpstr>
      <vt:lpstr>Заместитель директора  по УВР</vt:lpstr>
      <vt:lpstr>Заместитель директора по методической работе</vt:lpstr>
      <vt:lpstr>Заместитель директора по воспитательной работе</vt:lpstr>
      <vt:lpstr>Заместитель директора по хозяйственной части</vt:lpstr>
      <vt:lpstr>Список используемой литературы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Создание гиперссылок в компьютерной презентации</dc:title>
  <cp:lastModifiedBy>Надежда Пронская</cp:lastModifiedBy>
  <cp:revision>9</cp:revision>
  <cp:lastPrinted>2014-04-21T02:50:38Z</cp:lastPrinted>
  <dcterms:created xsi:type="dcterms:W3CDTF">2010-11-23T10:49:56Z</dcterms:created>
  <dcterms:modified xsi:type="dcterms:W3CDTF">2015-12-29T09:57:40Z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fo 1">
    <vt:lpwstr/>
  </property>
  <property fmtid="{D5CDD505-2E9C-101B-9397-08002B2CF9AE}" pid="3" name="Info 2">
    <vt:lpwstr/>
  </property>
  <property fmtid="{D5CDD505-2E9C-101B-9397-08002B2CF9AE}" pid="4" name="Info 3">
    <vt:lpwstr/>
  </property>
  <property fmtid="{D5CDD505-2E9C-101B-9397-08002B2CF9AE}" pid="5" name="Info 4">
    <vt:lpwstr/>
  </property>
</Properties>
</file>