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2" r:id="rId4"/>
    <p:sldId id="263" r:id="rId5"/>
    <p:sldId id="264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13.11.2015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13.11.2015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13.11.2015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13.11.2015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13.11.2015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13.11.2015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13.11.2015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13.11.2015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13.11.2015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13.11.2015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13.11.2015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85720" y="2060848"/>
            <a:ext cx="8572560" cy="3146867"/>
            <a:chOff x="1115616" y="-12703"/>
            <a:chExt cx="7165477" cy="455982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-12703"/>
              <a:ext cx="7165477" cy="41475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blipFill>
                    <a:blip r:embed="rId2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Главные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blipFill>
                    <a:blip r:embed="rId2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опасности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blipFill>
                    <a:blip r:embed="rId2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письма</a:t>
              </a:r>
              <a:endParaRPr lang="ru-RU" sz="6000" b="1" dirty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056552"/>
              <a:ext cx="5084703" cy="490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211960" y="5085184"/>
            <a:ext cx="6145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Хлебникова Оксана Александровна,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читель  начальных классов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МАОУ Домодедовской СОШ № 4 с УИОП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Громко прозвенел звонок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– начинается урок.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Наши ушки на макушке. 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Глазки широко открыты.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Слушаем, запоминаем,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ни минуты не теряем.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371600" y="2906713"/>
            <a:ext cx="7772400" cy="1500187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4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7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1 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5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8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6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2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3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4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7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1 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5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8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07704" y="1556792"/>
          <a:ext cx="5616624" cy="3816423"/>
        </p:xfrm>
        <a:graphic>
          <a:graphicData uri="http://schemas.openxmlformats.org/drawingml/2006/table">
            <a:tbl>
              <a:tblPr/>
              <a:tblGrid>
                <a:gridCol w="702078"/>
                <a:gridCol w="702078"/>
                <a:gridCol w="702078"/>
                <a:gridCol w="702078"/>
                <a:gridCol w="702078"/>
                <a:gridCol w="702078"/>
                <a:gridCol w="702078"/>
                <a:gridCol w="702078"/>
              </a:tblGrid>
              <a:tr h="293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1 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908720"/>
            <a:ext cx="6363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РАЗГАДАЙ КРОССВОРД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6" y="1916832"/>
          <a:ext cx="8640961" cy="3024336"/>
        </p:xfrm>
        <a:graphic>
          <a:graphicData uri="http://schemas.openxmlformats.org/drawingml/2006/table">
            <a:tbl>
              <a:tblPr/>
              <a:tblGrid>
                <a:gridCol w="1234423"/>
                <a:gridCol w="1234423"/>
                <a:gridCol w="1234423"/>
                <a:gridCol w="1337293"/>
                <a:gridCol w="1131553"/>
                <a:gridCol w="1234423"/>
                <a:gridCol w="1234423"/>
              </a:tblGrid>
              <a:tr h="1512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гриб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злит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воробей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наигралась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небо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платье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пальто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решать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дубки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дразнится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побелели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слова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флаги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3688" y="105273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РАЗБЕЙ СЛОВА НА ГРУППЫ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092" y="1124743"/>
            <a:ext cx="6859300" cy="52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1403648" y="2060848"/>
            <a:ext cx="67541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357290" y="1428736"/>
            <a:ext cx="6715172" cy="3972236"/>
            <a:chOff x="607288" y="-815361"/>
            <a:chExt cx="7925152" cy="5227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86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ru-RU" sz="20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132856"/>
            <a:ext cx="2016224" cy="253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555776" y="1484784"/>
            <a:ext cx="3744416" cy="324036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3335490"/>
              </a:avLst>
            </a:prstTxWarp>
          </a:bodyPr>
          <a:lstStyle/>
          <a:p>
            <a:pPr algn="ctr" rtl="0"/>
            <a:r>
              <a:rPr lang="ru-RU" sz="5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Arial"/>
                <a:cs typeface="Arial"/>
              </a:rPr>
              <a:t>Знаток</a:t>
            </a:r>
            <a:endParaRPr lang="ru-RU" sz="54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275856" y="4869160"/>
            <a:ext cx="2304256" cy="86409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rPr>
              <a:t>2015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71</Words>
  <Application>Microsoft Office PowerPoint</Application>
  <PresentationFormat>Экран (4:3)</PresentationFormat>
  <Paragraphs>286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Хлебникова О.А.</dc:creator>
  <cp:lastModifiedBy>Оксана</cp:lastModifiedBy>
  <cp:revision>8</cp:revision>
  <dcterms:created xsi:type="dcterms:W3CDTF">2014-07-06T18:18:01Z</dcterms:created>
  <dcterms:modified xsi:type="dcterms:W3CDTF">2015-11-13T18:17:06Z</dcterms:modified>
</cp:coreProperties>
</file>