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6"/>
  </p:notesMasterIdLst>
  <p:sldIdLst>
    <p:sldId id="421" r:id="rId2"/>
    <p:sldId id="478" r:id="rId3"/>
    <p:sldId id="468" r:id="rId4"/>
    <p:sldId id="475" r:id="rId5"/>
    <p:sldId id="476" r:id="rId6"/>
    <p:sldId id="449" r:id="rId7"/>
    <p:sldId id="426" r:id="rId8"/>
    <p:sldId id="450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52" r:id="rId21"/>
    <p:sldId id="439" r:id="rId22"/>
    <p:sldId id="327" r:id="rId23"/>
    <p:sldId id="462" r:id="rId24"/>
    <p:sldId id="469" r:id="rId25"/>
    <p:sldId id="463" r:id="rId26"/>
    <p:sldId id="365" r:id="rId27"/>
    <p:sldId id="366" r:id="rId28"/>
    <p:sldId id="367" r:id="rId29"/>
    <p:sldId id="368" r:id="rId30"/>
    <p:sldId id="375" r:id="rId31"/>
    <p:sldId id="376" r:id="rId32"/>
    <p:sldId id="455" r:id="rId33"/>
    <p:sldId id="384" r:id="rId34"/>
    <p:sldId id="456" r:id="rId35"/>
    <p:sldId id="457" r:id="rId36"/>
    <p:sldId id="401" r:id="rId37"/>
    <p:sldId id="402" r:id="rId38"/>
    <p:sldId id="389" r:id="rId39"/>
    <p:sldId id="458" r:id="rId40"/>
    <p:sldId id="390" r:id="rId41"/>
    <p:sldId id="391" r:id="rId42"/>
    <p:sldId id="394" r:id="rId43"/>
    <p:sldId id="395" r:id="rId44"/>
    <p:sldId id="396" r:id="rId45"/>
    <p:sldId id="399" r:id="rId46"/>
    <p:sldId id="466" r:id="rId47"/>
    <p:sldId id="467" r:id="rId48"/>
    <p:sldId id="403" r:id="rId49"/>
    <p:sldId id="477" r:id="rId50"/>
    <p:sldId id="444" r:id="rId51"/>
    <p:sldId id="473" r:id="rId52"/>
    <p:sldId id="442" r:id="rId53"/>
    <p:sldId id="316" r:id="rId54"/>
    <p:sldId id="42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66279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FF0B-7CFD-45EB-91F9-560548EAA7C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A461-E652-4FCB-9461-C9B25CCB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7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4388-5389-4EDF-9D0E-4D1D8249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2;&#1074;&#1090;&#1088;&#1072;\&#1055;&#1088;&#1080;&#1083;&#1086;&#1078;&#1077;&#1085;&#1080;&#1103;\&#1055;&#1088;&#1080;&#1083;&#1086;&#1078;&#1077;&#1085;&#1080;&#1077;%202%20(&#1074;&#1072;&#1083;&#1100;&#1089;).mp3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2;&#1074;&#1090;&#1088;&#1072;\&#1055;&#1088;&#1080;&#1083;&#1086;&#1078;&#1077;&#1085;&#1080;&#1103;\&#1055;&#1088;&#1080;&#1083;&#1086;&#1078;&#1077;&#1085;&#1080;&#1077;%203%20(&#1051;&#1077;&#1074;&#1080;&#1090;&#1072;&#1085;).mp3" TargetMode="Externa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2;&#1074;&#1090;&#1088;&#1072;\&#1055;&#1088;&#1080;&#1083;&#1086;&#1078;&#1077;&#1085;&#1080;&#1103;\&#1055;&#1088;&#1080;&#1083;&#1086;&#1078;&#1077;&#1085;&#1080;&#1077;%2012.mp3" TargetMode="Externa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2;&#1074;&#1090;&#1088;&#1072;\&#1055;&#1088;&#1080;&#1083;&#1086;&#1078;&#1077;&#1085;&#1080;&#1103;\&#1055;&#1088;&#1080;&#1083;&#1086;&#1078;&#1077;&#1085;&#1080;&#1077;%204%20(&#1057;&#1074;&#1103;&#1097;&#1077;&#1085;&#1072;&#1103;%20&#1074;&#1086;&#1081;&#1085;&#1072;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2262" y="857250"/>
            <a:ext cx="3628476" cy="5268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b="1" dirty="0" smtClean="0"/>
              <a:t>Война – жесточе нету слова,</a:t>
            </a:r>
          </a:p>
          <a:p>
            <a:pPr algn="r">
              <a:buNone/>
            </a:pPr>
            <a:r>
              <a:rPr lang="ru-RU" b="1" dirty="0" smtClean="0"/>
              <a:t>Война – печальней нету слова,</a:t>
            </a:r>
          </a:p>
          <a:p>
            <a:pPr algn="r">
              <a:buNone/>
            </a:pPr>
            <a:r>
              <a:rPr lang="ru-RU" b="1" dirty="0" smtClean="0"/>
              <a:t>Война – святее нету слова</a:t>
            </a:r>
          </a:p>
          <a:p>
            <a:pPr algn="r">
              <a:buNone/>
            </a:pPr>
            <a:r>
              <a:rPr lang="ru-RU" b="1" dirty="0" smtClean="0"/>
              <a:t>В тоске и славе этих лет,</a:t>
            </a:r>
          </a:p>
          <a:p>
            <a:pPr algn="r">
              <a:buNone/>
            </a:pPr>
            <a:r>
              <a:rPr lang="ru-RU" b="1" dirty="0" smtClean="0"/>
              <a:t>И на устах у нас иного</a:t>
            </a:r>
          </a:p>
          <a:p>
            <a:pPr algn="r">
              <a:buNone/>
            </a:pPr>
            <a:r>
              <a:rPr lang="ru-RU" b="1" dirty="0" smtClean="0"/>
              <a:t>Ещё не может быть и нет…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2200" b="1" i="1" dirty="0" smtClean="0"/>
              <a:t>          А. Т. Твардовский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642918"/>
            <a:ext cx="4179884" cy="5766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929322" y="5373688"/>
            <a:ext cx="250033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/>
              <a:t>Аркадий </a:t>
            </a:r>
            <a:r>
              <a:rPr lang="ru-RU" sz="3200" b="1" i="1" dirty="0" smtClean="0"/>
              <a:t>Гайдар</a:t>
            </a:r>
            <a:endParaRPr lang="ru-RU" sz="3200" b="1" i="1" dirty="0"/>
          </a:p>
          <a:p>
            <a:pPr algn="ctr">
              <a:spcBef>
                <a:spcPct val="50000"/>
              </a:spcBef>
            </a:pPr>
            <a:endParaRPr lang="ru-RU" b="1" i="1" dirty="0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7935913" y="658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59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зницкий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714612" y="642918"/>
            <a:ext cx="3582135" cy="4808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5786454"/>
            <a:ext cx="547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</a:t>
            </a:r>
            <a:r>
              <a:rPr lang="ru-RU" sz="3200" b="1" i="1" dirty="0" smtClean="0"/>
              <a:t>Евгений </a:t>
            </a:r>
            <a:r>
              <a:rPr lang="ru-RU" sz="3200" b="1" i="1" dirty="0" err="1" smtClean="0"/>
              <a:t>Березницкий</a:t>
            </a:r>
            <a:endParaRPr lang="ru-RU" sz="3200" b="1" i="1" dirty="0"/>
          </a:p>
        </p:txBody>
      </p:sp>
    </p:spTree>
  </p:cSld>
  <p:clrMapOvr>
    <a:masterClrMapping/>
  </p:clrMapOvr>
  <p:transition advTm="619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ис богатков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69934" y="500042"/>
            <a:ext cx="4159454" cy="5364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6000768"/>
            <a:ext cx="6705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Борис </a:t>
            </a:r>
            <a:r>
              <a:rPr lang="ru-RU" sz="3200" b="1" i="1" dirty="0" err="1" smtClean="0"/>
              <a:t>Богатков</a:t>
            </a:r>
            <a:r>
              <a:rPr lang="ru-RU" sz="3200" b="1" i="1" dirty="0" smtClean="0"/>
              <a:t>  </a:t>
            </a:r>
            <a:endParaRPr lang="ru-RU" sz="3200" b="1" i="1" dirty="0"/>
          </a:p>
        </p:txBody>
      </p:sp>
    </p:spTree>
  </p:cSld>
  <p:clrMapOvr>
    <a:masterClrMapping/>
  </p:clrMapOvr>
  <p:transition advTm="599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хаил кульчицкий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71736" y="500042"/>
            <a:ext cx="4146561" cy="5377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6072206"/>
            <a:ext cx="4300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Михаил </a:t>
            </a:r>
            <a:r>
              <a:rPr lang="ru-RU" sz="3200" b="1" i="1" dirty="0" err="1" smtClean="0"/>
              <a:t>Кульчицкий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</p:spTree>
  </p:cSld>
  <p:clrMapOvr>
    <a:masterClrMapping/>
  </p:clrMapOvr>
  <p:transition advTm="61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колай майоров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43174" y="500042"/>
            <a:ext cx="3786214" cy="5187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5929330"/>
            <a:ext cx="6786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i="1" dirty="0" smtClean="0"/>
              <a:t>Николай  </a:t>
            </a:r>
            <a:r>
              <a:rPr lang="ru-RU" sz="3200" b="1" i="1" dirty="0"/>
              <a:t>М</a:t>
            </a:r>
            <a:r>
              <a:rPr lang="ru-RU" sz="3200" b="1" i="1" dirty="0" smtClean="0"/>
              <a:t>айоров</a:t>
            </a:r>
            <a:endParaRPr lang="ru-RU" sz="3200" b="1" i="1" dirty="0"/>
          </a:p>
        </p:txBody>
      </p:sp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надворв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786050" y="500042"/>
            <a:ext cx="365048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6072206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Владислав Занадворов</a:t>
            </a:r>
            <a:endParaRPr lang="ru-RU" sz="3200" b="1" i="1" dirty="0"/>
          </a:p>
        </p:txBody>
      </p:sp>
    </p:spTree>
  </p:cSld>
  <p:clrMapOvr>
    <a:masterClrMapping/>
  </p:clrMapOvr>
  <p:transition advTm="583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са джалиль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28860" y="500042"/>
            <a:ext cx="4000528" cy="5431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6000768"/>
            <a:ext cx="6419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</a:t>
            </a:r>
            <a:r>
              <a:rPr lang="ru-RU" sz="3200" b="1" i="1" dirty="0" err="1" smtClean="0"/>
              <a:t>Муса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Д</a:t>
            </a:r>
            <a:r>
              <a:rPr lang="ru-RU" sz="3200" b="1" i="1" dirty="0" err="1" smtClean="0"/>
              <a:t>жалиль</a:t>
            </a:r>
            <a:endParaRPr lang="ru-RU" sz="3200" b="1" i="1" dirty="0"/>
          </a:p>
        </p:txBody>
      </p:sp>
    </p:spTree>
  </p:cSld>
  <p:clrMapOvr>
    <a:masterClrMapping/>
  </p:clrMapOvr>
  <p:transition advTm="59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вел коган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28860" y="571479"/>
            <a:ext cx="4319386" cy="5467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43240" y="6143645"/>
            <a:ext cx="3232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Павел Коган</a:t>
            </a:r>
            <a:endParaRPr lang="ru-RU" sz="3200" b="1" i="1" dirty="0"/>
          </a:p>
        </p:txBody>
      </p:sp>
    </p:spTree>
  </p:cSld>
  <p:clrMapOvr>
    <a:masterClrMapping/>
  </p:clrMapOvr>
  <p:transition advTm="597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осиф уткин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28860" y="357167"/>
            <a:ext cx="4123659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5984" y="6215082"/>
            <a:ext cx="6426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Иосиф Уткин</a:t>
            </a:r>
            <a:endParaRPr lang="ru-RU" sz="3200" b="1" i="1" dirty="0"/>
          </a:p>
        </p:txBody>
      </p:sp>
    </p:spTree>
  </p:cSld>
  <p:clrMapOvr>
    <a:masterClrMapping/>
  </p:clrMapOvr>
  <p:transition advTm="574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ена ширман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71670" y="428604"/>
            <a:ext cx="5072098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00364" y="6072206"/>
            <a:ext cx="2974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Елена </a:t>
            </a:r>
            <a:r>
              <a:rPr lang="ru-RU" sz="3200" b="1" i="1" dirty="0" err="1" smtClean="0"/>
              <a:t>Ширман</a:t>
            </a:r>
            <a:endParaRPr lang="ru-RU" sz="3200" b="1" i="1" dirty="0"/>
          </a:p>
        </p:txBody>
      </p:sp>
    </p:spTree>
  </p:cSld>
  <p:clrMapOvr>
    <a:masterClrMapping/>
  </p:clrMapOvr>
  <p:transition advTm="62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:\Users\User\Pictures\lv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61709"/>
            <a:ext cx="3857652" cy="470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Михаил  Львов</a:t>
            </a:r>
          </a:p>
          <a:p>
            <a:pPr algn="ctr"/>
            <a:r>
              <a:rPr lang="ru-RU" sz="2400" b="1" i="1" dirty="0" smtClean="0"/>
              <a:t> 1928-1989</a:t>
            </a:r>
          </a:p>
          <a:p>
            <a:pPr algn="ctr"/>
            <a:r>
              <a:rPr lang="ru-RU" sz="2400" i="1" dirty="0" smtClean="0"/>
              <a:t>«Есть мужество, доступное немногим…» </a:t>
            </a:r>
            <a:endParaRPr lang="ru-RU" sz="2400" b="1" i="1" dirty="0" smtClean="0"/>
          </a:p>
          <a:p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C:\Users\User\Picture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rmal_9may_pictures00[1]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8929718" cy="67151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i="1" dirty="0" smtClean="0"/>
              <a:t>  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endParaRPr lang="ru-RU" sz="2700" b="1" i="1" dirty="0">
              <a:solidFill>
                <a:schemeClr val="tx1"/>
              </a:solidFill>
            </a:endParaRPr>
          </a:p>
        </p:txBody>
      </p:sp>
      <p:pic>
        <p:nvPicPr>
          <p:cNvPr id="128002" name="Picture 2" descr="C:\Users\User\Desktop\328757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Ираклий </a:t>
            </a:r>
            <a:r>
              <a:rPr lang="ru-RU" sz="2400" i="1" dirty="0" err="1" smtClean="0"/>
              <a:t>Тоидзе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«Родина-Мать зовёт!»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3058" name="Picture 2" descr="C:\Users\User\Desktop\ма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357718" cy="550072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                        </a:t>
            </a:r>
            <a:endParaRPr lang="ru-RU" sz="3200" dirty="0"/>
          </a:p>
        </p:txBody>
      </p:sp>
      <p:pic>
        <p:nvPicPr>
          <p:cNvPr id="4" name="Picture 2" descr="C:\Users\User\Downloads\9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571900" cy="514353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Downloads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479451" cy="507209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</a:t>
            </a:r>
            <a:r>
              <a:rPr lang="ru-RU" sz="2400" i="1" dirty="0" smtClean="0"/>
              <a:t>Леонид Голованов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«Дойдём до Берлина»(1944),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                             «Дошли до Берлина»(1945)</a:t>
            </a:r>
            <a:endParaRPr lang="ru-RU" sz="2400" i="1" dirty="0"/>
          </a:p>
        </p:txBody>
      </p:sp>
      <p:pic>
        <p:nvPicPr>
          <p:cNvPr id="4" name="Picture 2" descr="C:\Users\User\Downloads\9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2571768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ownloads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643182"/>
            <a:ext cx="2571768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6130" name="Picture 2" descr="C:\Users\User\Downloads\h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107208" cy="609443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Павел </a:t>
            </a:r>
            <a:r>
              <a:rPr lang="ru-RU" sz="2400" dirty="0" err="1" smtClean="0"/>
              <a:t>Рыженко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«Битва под Москвой»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Users\User\Downloads\h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8396" y="1600200"/>
            <a:ext cx="7107208" cy="47085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8178" name="Picture 2" descr="C:\Users\User\Downloads\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443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2700" i="1" dirty="0" smtClean="0"/>
              <a:t>Сергей Герасимов</a:t>
            </a:r>
            <a:br>
              <a:rPr lang="ru-RU" sz="2700" i="1" dirty="0" smtClean="0"/>
            </a:br>
            <a:r>
              <a:rPr lang="ru-RU" sz="2700" i="1" dirty="0" smtClean="0"/>
              <a:t> «Мать партизана»</a:t>
            </a:r>
            <a:br>
              <a:rPr lang="ru-RU" sz="2700" i="1" dirty="0" smtClean="0"/>
            </a:br>
            <a:endParaRPr lang="ru-RU" sz="2700" i="1" dirty="0"/>
          </a:p>
        </p:txBody>
      </p:sp>
      <p:pic>
        <p:nvPicPr>
          <p:cNvPr id="4" name="Picture 2" descr="C:\Users\User\Downloads\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863106" cy="47085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9202" name="Picture 2" descr="C:\Users\User\Downloads\rrrrrrrr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i="1" dirty="0" smtClean="0"/>
              <a:t>Александр Дейнека</a:t>
            </a:r>
            <a:br>
              <a:rPr lang="ru-RU" sz="2400" i="1" dirty="0" smtClean="0"/>
            </a:br>
            <a:r>
              <a:rPr lang="ru-RU" sz="2400" i="1" dirty="0" smtClean="0"/>
              <a:t>«Оборона Севастополя»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4" name="Picture 2" descr="C:\Users\User\Downloads\rrrrrrrr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85926"/>
            <a:ext cx="6191250" cy="4286280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46786" name="Picture 2" descr="C:\Users\User\Pictures\an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221457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User\Pictures\ce06ea4fb8b63456c11bcf99e52c4f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350046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User\Pictures\1298186615_080_1445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57190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ser\Pictures\fe0620ce69933d259c8f836b2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32861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Анна Андреевна Ахматова</a:t>
            </a:r>
            <a:br>
              <a:rPr lang="ru-RU" sz="2400" i="1" dirty="0" smtClean="0"/>
            </a:br>
            <a:r>
              <a:rPr lang="ru-RU" sz="2400" i="1" dirty="0" smtClean="0"/>
              <a:t>1889-1966</a:t>
            </a:r>
            <a:endParaRPr lang="ru-RU" sz="2400" i="1" dirty="0"/>
          </a:p>
        </p:txBody>
      </p:sp>
      <p:pic>
        <p:nvPicPr>
          <p:cNvPr id="246786" name="Picture 2" descr="C:\Users\User\Pictures\an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4537" y="1600200"/>
            <a:ext cx="3474926" cy="470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7810" name="Picture 2" descr="C:\Users\User\Pictures\7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893635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Таня Савичева</a:t>
            </a:r>
            <a:endParaRPr lang="ru-RU" dirty="0"/>
          </a:p>
        </p:txBody>
      </p:sp>
      <p:pic>
        <p:nvPicPr>
          <p:cNvPr id="248834" name="Picture 2" descr="C:\Users\User\Pictures\100732195_80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781688" cy="328658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48835" name="Picture 3" descr="C:\Users\User\Pictures\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5572164" cy="428628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0882" name="Picture 2" descr="C:\Users\User\Pictures\63cfe3c3b7c34173061ec7eb2ec4428f_resize_keep_680_Non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Дом Павлова-</a:t>
            </a:r>
            <a:br>
              <a:rPr lang="ru-RU" sz="2400" i="1" dirty="0" smtClean="0"/>
            </a:br>
            <a:r>
              <a:rPr lang="ru-RU" sz="2400" i="1" dirty="0" smtClean="0"/>
              <a:t> символ защиты личных боёв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</a:t>
            </a:r>
            <a:endParaRPr lang="ru-RU" sz="4400" b="1" dirty="0"/>
          </a:p>
        </p:txBody>
      </p:sp>
      <p:pic>
        <p:nvPicPr>
          <p:cNvPr id="251906" name="Picture 2" descr="C:\Users\User\Pictures\Дом_Павлова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143800" cy="449420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2930" name="Picture 2" descr="C:\Users\User\Pictures\7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3"/>
            <a:ext cx="2888306" cy="478634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52931" name="Picture 3" descr="C:\Users\User\Pictures\52632_html_m45efffa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2871787" cy="4256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Дмитрий Михайлович </a:t>
            </a:r>
            <a:r>
              <a:rPr lang="ru-RU" dirty="0" err="1" smtClean="0"/>
              <a:t>Карбышев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26.10.1880-26.02.1945</a:t>
            </a:r>
            <a:endParaRPr lang="ru-RU" dirty="0"/>
          </a:p>
        </p:txBody>
      </p:sp>
      <p:pic>
        <p:nvPicPr>
          <p:cNvPr id="252930" name="Picture 2" descr="C:\Users\User\Pictures\7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2888306" cy="4929187"/>
          </a:xfrm>
          <a:prstGeom prst="rect">
            <a:avLst/>
          </a:prstGeom>
          <a:noFill/>
        </p:spPr>
      </p:pic>
      <p:pic>
        <p:nvPicPr>
          <p:cNvPr id="252931" name="Picture 3" descr="C:\Users\User\Pictures\52632_html_m45efffa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2871787" cy="425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497888" cy="5311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786454"/>
            <a:ext cx="400052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Раннее утро </a:t>
            </a:r>
          </a:p>
          <a:p>
            <a:pPr algn="ctr"/>
            <a:r>
              <a:rPr lang="ru-RU" sz="2400" b="1" dirty="0" smtClean="0"/>
              <a:t>     22 июня 1941 года…</a:t>
            </a:r>
            <a:endParaRPr lang="ru-RU" sz="2400" b="1" dirty="0"/>
          </a:p>
        </p:txBody>
      </p:sp>
      <p:pic>
        <p:nvPicPr>
          <p:cNvPr id="5" name="Приложение 2 (валь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3954" name="Picture 2" descr="C:\Users\User\Pictures\img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3724138" cy="33641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3955" name="Picture 3" descr="C:\Users\User\Pictures\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500462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Муса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Джалиль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«</a:t>
            </a:r>
            <a:r>
              <a:rPr lang="ru-RU" sz="2400" i="1" dirty="0" err="1" smtClean="0"/>
              <a:t>Моабитская</a:t>
            </a:r>
            <a:r>
              <a:rPr lang="ru-RU" sz="2400" i="1" dirty="0" smtClean="0"/>
              <a:t> тетрадь»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254978" name="Picture 2" descr="C:\Users\User\Pictures\mu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02" name="Picture 2" descr="C:\Users\User\Pictures\alex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Алексей </a:t>
            </a:r>
            <a:r>
              <a:rPr lang="ru-RU" sz="2400" i="1" dirty="0" err="1" smtClean="0"/>
              <a:t>Маресьев</a:t>
            </a:r>
            <a:r>
              <a:rPr lang="ru-RU" sz="2400" i="1" dirty="0" smtClean="0"/>
              <a:t>,</a:t>
            </a:r>
            <a:br>
              <a:rPr lang="ru-RU" sz="2400" i="1" dirty="0" smtClean="0"/>
            </a:br>
            <a:r>
              <a:rPr lang="ru-RU" sz="2400" i="1" dirty="0" smtClean="0"/>
              <a:t>Герой Советского Союза</a:t>
            </a:r>
            <a:br>
              <a:rPr lang="ru-RU" sz="2400" i="1" dirty="0" smtClean="0"/>
            </a:br>
            <a:r>
              <a:rPr lang="ru-RU" sz="2400" i="1" dirty="0" smtClean="0"/>
              <a:t>1916-2001</a:t>
            </a:r>
            <a:endParaRPr lang="ru-RU" sz="2400" i="1" dirty="0"/>
          </a:p>
        </p:txBody>
      </p:sp>
      <p:pic>
        <p:nvPicPr>
          <p:cNvPr id="257026" name="Picture 2" descr="C:\Users\User\Pictures\1329092613_img-278010-e14bd39b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000792" cy="4714907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7027" name="Picture 3" descr="C:\Users\User\Pictures\4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2571768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chemeClr val="tx1">
                <a:alpha val="6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8050" name="Picture 2" descr="C:\Users\User\Pictures\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«Алёша»</a:t>
            </a:r>
            <a:br>
              <a:rPr lang="ru-RU" sz="2400" i="1" dirty="0" smtClean="0"/>
            </a:br>
            <a:r>
              <a:rPr lang="ru-RU" sz="2400" i="1" dirty="0" smtClean="0"/>
              <a:t>памятник советскому </a:t>
            </a:r>
            <a:br>
              <a:rPr lang="ru-RU" sz="2400" i="1" dirty="0" smtClean="0"/>
            </a:br>
            <a:r>
              <a:rPr lang="ru-RU" sz="2400" i="1" dirty="0" smtClean="0"/>
              <a:t>солдату-освободителю</a:t>
            </a:r>
            <a:endParaRPr lang="ru-RU" sz="2400" i="1" dirty="0"/>
          </a:p>
        </p:txBody>
      </p:sp>
      <p:pic>
        <p:nvPicPr>
          <p:cNvPr id="259074" name="Picture 2" descr="C:\Users\User\Pictures\5c22bbfc159c5a73ece863fedde8c6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3532774" cy="470852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31802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369249" cy="4994277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5" name="Picture 3" descr="C:\Users\User\Pictures\a068e6d8e801455f1923bf46f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4572032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i="1" dirty="0" smtClean="0"/>
              <a:t>Знамя Победы</a:t>
            </a:r>
            <a:endParaRPr lang="ru-RU" sz="2400" i="1" dirty="0"/>
          </a:p>
        </p:txBody>
      </p:sp>
      <p:pic>
        <p:nvPicPr>
          <p:cNvPr id="6147" name="Picture 3" descr="C:\Users\User\Pictures\8541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053818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31 кон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817937" cy="4587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79388" y="0"/>
            <a:ext cx="856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accent2"/>
                </a:solidFill>
              </a:rPr>
              <a:t>                    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211638" y="1052513"/>
            <a:ext cx="49323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4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b="1" i="1" dirty="0" smtClean="0"/>
              <a:t>Константин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 smtClean="0"/>
              <a:t> Симонов</a:t>
            </a:r>
            <a:endParaRPr lang="en-US" sz="3200" b="1" i="1" dirty="0" smtClean="0"/>
          </a:p>
          <a:p>
            <a:pPr algn="ctr">
              <a:spcBef>
                <a:spcPct val="50000"/>
              </a:spcBef>
            </a:pPr>
            <a:r>
              <a:rPr lang="en-US" sz="2400" b="1" i="1" dirty="0" smtClean="0"/>
              <a:t>1915-1979</a:t>
            </a:r>
            <a:endParaRPr lang="ru-RU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Владислав Занадворов, поэт и солдат…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30050" name="Picture 2" descr="C:\Users\User\Desktop\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1571612"/>
            <a:ext cx="3273896" cy="470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ggggggggggg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3" name="Приложение 3 (Левита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628476" cy="5268913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b="1" dirty="0" smtClean="0"/>
              <a:t>Война – жесточе нету слова,</a:t>
            </a:r>
          </a:p>
          <a:p>
            <a:pPr algn="r">
              <a:buNone/>
            </a:pPr>
            <a:r>
              <a:rPr lang="ru-RU" b="1" dirty="0" smtClean="0"/>
              <a:t>Война – печальней нету слова,</a:t>
            </a:r>
          </a:p>
          <a:p>
            <a:pPr algn="r">
              <a:buNone/>
            </a:pPr>
            <a:r>
              <a:rPr lang="ru-RU" b="1" dirty="0" smtClean="0"/>
              <a:t>Война – святее нету слова</a:t>
            </a:r>
          </a:p>
          <a:p>
            <a:pPr algn="r">
              <a:buNone/>
            </a:pPr>
            <a:r>
              <a:rPr lang="ru-RU" b="1" dirty="0" smtClean="0"/>
              <a:t>В тоске и славе этих лет,</a:t>
            </a:r>
          </a:p>
          <a:p>
            <a:pPr algn="r">
              <a:buNone/>
            </a:pPr>
            <a:r>
              <a:rPr lang="ru-RU" b="1" dirty="0" smtClean="0"/>
              <a:t>И на устах у нас иного</a:t>
            </a:r>
          </a:p>
          <a:p>
            <a:pPr algn="r">
              <a:buNone/>
            </a:pPr>
            <a:r>
              <a:rPr lang="ru-RU" b="1" dirty="0" smtClean="0"/>
              <a:t>Ещё не может быть и нет…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2200" b="1" i="1" dirty="0" smtClean="0"/>
              <a:t>          А. Т. Твардовский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8579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Домашнее задание: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Выучить и проанализировать  стихотворение периода ВОВ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Написать сочинение на тему«Письмо фронтовику»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Написать сочинение на тему «Письмо фронтовика потомкам»</a:t>
            </a:r>
            <a:endParaRPr lang="ru-RU" sz="2400" i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победа -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8066087" cy="54737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08400" y="6143644"/>
            <a:ext cx="1649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Победа</a:t>
            </a: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Приложение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92442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b="1" dirty="0" smtClean="0"/>
              <a:t>Прошла война, прошла    страда,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1" dirty="0" smtClean="0"/>
              <a:t>Но боль взывает к людям: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1" dirty="0" smtClean="0"/>
              <a:t>Давайте, люди, никогда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1" dirty="0" smtClean="0"/>
              <a:t>Об этом не забудем</a:t>
            </a:r>
            <a:r>
              <a:rPr lang="ru-RU" sz="2800" b="1" dirty="0" smtClean="0"/>
              <a:t>  !                          </a:t>
            </a:r>
          </a:p>
          <a:p>
            <a:pPr algn="ctr">
              <a:lnSpc>
                <a:spcPct val="80000"/>
              </a:lnSpc>
            </a:pPr>
            <a:endParaRPr lang="ru-RU" sz="28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 smtClean="0"/>
              <a:t>А. Твардовский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57359" name="Picture 15" descr="1206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412875"/>
            <a:ext cx="4465637" cy="4465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3" y="663"/>
            <a:chExt cx="4489" cy="3187"/>
          </a:xfrm>
        </p:grpSpPr>
        <p:pic>
          <p:nvPicPr>
            <p:cNvPr id="4198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3" y="663"/>
              <a:ext cx="4490" cy="3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988" name="Text Box 3"/>
            <p:cNvSpPr txBox="1">
              <a:spLocks noChangeArrowheads="1"/>
            </p:cNvSpPr>
            <p:nvPr/>
          </p:nvSpPr>
          <p:spPr bwMode="auto">
            <a:xfrm>
              <a:off x="793" y="663"/>
              <a:ext cx="4490" cy="3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C:\Users\User\Pictures\m37VDHE4_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428605"/>
            <a:ext cx="633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От советского Информбюро…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 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68" y="1600200"/>
            <a:ext cx="5572132" cy="492442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     </a:t>
            </a:r>
          </a:p>
          <a:p>
            <a:pPr algn="ctr">
              <a:buNone/>
            </a:pPr>
            <a:r>
              <a:rPr lang="ru-RU" sz="2400" b="1" dirty="0" smtClean="0"/>
              <a:t>      В. И. Лебедев-Кумач</a:t>
            </a:r>
          </a:p>
          <a:p>
            <a:pPr algn="ctr">
              <a:buNone/>
            </a:pPr>
            <a:r>
              <a:rPr lang="ru-RU" sz="2400" b="1" dirty="0" smtClean="0"/>
              <a:t> «Священная война»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   Песня  была исполнена на Белорусском вокзале перед бойцами, уходившими на фронт на 7-й день войны </a:t>
            </a:r>
          </a:p>
        </p:txBody>
      </p:sp>
      <p:pic>
        <p:nvPicPr>
          <p:cNvPr id="7175" name="Picture 7" descr="3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3644900" cy="5334000"/>
          </a:xfrm>
          <a:prstGeom prst="rect">
            <a:avLst/>
          </a:prstGeom>
          <a:noFill/>
        </p:spPr>
      </p:pic>
      <p:pic>
        <p:nvPicPr>
          <p:cNvPr id="6" name="Приложение 4 (Священая войн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C:\Users\User\Pictures\все для побе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381000"/>
            <a:ext cx="42386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ргий суворов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00298" y="500042"/>
            <a:ext cx="3857652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6143644"/>
            <a:ext cx="3999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i="1" dirty="0" smtClean="0"/>
              <a:t>Георгий  Суворов</a:t>
            </a:r>
            <a:endParaRPr lang="ru-RU" sz="3200" b="1" i="1" dirty="0"/>
          </a:p>
        </p:txBody>
      </p:sp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237</Words>
  <Application>Microsoft Office PowerPoint</Application>
  <PresentationFormat>Экран (4:3)</PresentationFormat>
  <Paragraphs>78</Paragraphs>
  <Slides>54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Ираклий Тоидзе «Родина-Мать зовёт!»</vt:lpstr>
      <vt:lpstr>                        </vt:lpstr>
      <vt:lpstr>                                                      Леонид Голованов  «Дойдём до Берлина»(1944),                                «Дошли до Берлина»(1945)</vt:lpstr>
      <vt:lpstr>Презентация PowerPoint</vt:lpstr>
      <vt:lpstr>Павел Рыженко  «Битва под Москвой» </vt:lpstr>
      <vt:lpstr>Презентация PowerPoint</vt:lpstr>
      <vt:lpstr>   Сергей Герасимов  «Мать партизана» </vt:lpstr>
      <vt:lpstr>Презентация PowerPoint</vt:lpstr>
      <vt:lpstr> Александр Дейнека «Оборона Севастополя» </vt:lpstr>
      <vt:lpstr>Презентация PowerPoint</vt:lpstr>
      <vt:lpstr>Анна Андреевна Ахматова 1889-1966</vt:lpstr>
      <vt:lpstr>Презентация PowerPoint</vt:lpstr>
      <vt:lpstr>Таня Савичева</vt:lpstr>
      <vt:lpstr>Презентация PowerPoint</vt:lpstr>
      <vt:lpstr>Дом Павлова-  символ защиты личных боёв</vt:lpstr>
      <vt:lpstr>Презентация PowerPoint</vt:lpstr>
      <vt:lpstr>Дмитрий Михайлович Карбышев 26.10.1880-26.02.1945</vt:lpstr>
      <vt:lpstr>Презентация PowerPoint</vt:lpstr>
      <vt:lpstr>Муса Джалиль «Моабитская тетрадь» </vt:lpstr>
      <vt:lpstr>Презентация PowerPoint</vt:lpstr>
      <vt:lpstr>Алексей Маресьев, Герой Советского Союза 1916-2001</vt:lpstr>
      <vt:lpstr>Презентация PowerPoint</vt:lpstr>
      <vt:lpstr>«Алёша» памятник советскому  солдату-освободителю</vt:lpstr>
      <vt:lpstr>Презентация PowerPoint</vt:lpstr>
      <vt:lpstr> Знамя Победы</vt:lpstr>
      <vt:lpstr>Презентация PowerPoint</vt:lpstr>
      <vt:lpstr>Владислав Занадворов, поэт и солдат…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215</cp:revision>
  <dcterms:created xsi:type="dcterms:W3CDTF">2015-02-15T00:23:18Z</dcterms:created>
  <dcterms:modified xsi:type="dcterms:W3CDTF">2015-11-11T07:27:50Z</dcterms:modified>
</cp:coreProperties>
</file>