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7" r:id="rId4"/>
    <p:sldId id="262" r:id="rId5"/>
    <p:sldId id="258" r:id="rId6"/>
    <p:sldId id="265" r:id="rId7"/>
    <p:sldId id="269" r:id="rId8"/>
    <p:sldId id="266" r:id="rId9"/>
    <p:sldId id="263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0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60" d="100"/>
          <a:sy n="60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http://b3.j5g.ru/image_1523.jpg" TargetMode="External"/><Relationship Id="rId3" Type="http://schemas.openxmlformats.org/officeDocument/2006/relationships/image" Target="../media/image8.jpeg"/><Relationship Id="rId7" Type="http://schemas.openxmlformats.org/officeDocument/2006/relationships/image" Target="http://www.shkola.tsu.ru/upload/resize_cache/blog/30b/600_1000_1/12.png" TargetMode="External"/><Relationship Id="rId12" Type="http://schemas.openxmlformats.org/officeDocument/2006/relationships/image" Target="../media/image13.jpeg"/><Relationship Id="rId17" Type="http://schemas.openxmlformats.org/officeDocument/2006/relationships/image" Target="http://oblosvita.com/uploads/posts/2015-07/thumbs/1437570515_vnimanie1.jpg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http://luntiki.ru/uploads/images/8/7/8/8/25/110e7876bd.png" TargetMode="External"/><Relationship Id="rId5" Type="http://schemas.openxmlformats.org/officeDocument/2006/relationships/image" Target="http://images.all-free-download.com/images/graphicthumb/question_mark_icon_clip_art_24430.jpg" TargetMode="External"/><Relationship Id="rId15" Type="http://schemas.openxmlformats.org/officeDocument/2006/relationships/image" Target="http://www.playcast.ru/uploads/2015/01/04/11440450.png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jpeg"/><Relationship Id="rId9" Type="http://schemas.openxmlformats.org/officeDocument/2006/relationships/image" Target="http://4vector.com/i/free-vector-rainbow-clip-art_120252_rainbow-clip-art/Rainbow_clip_art_hight.png" TargetMode="Externa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cs405330.userapi.com/v405330873/38a7/yk-4bDw9lao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http://inter-glass.com/uploads/image/%D0%91%D0%BE%D0%BB%D1%8C%D1%88%D0%B8%D0%B5%20%D0%B8%D0%BA%D0%BE%D0%BD%D0%BA%D0%B8%20%D0%BA%D0%B0%D1%82%D0%B0%D0%BB%D0%BE%D0%B3/steklo.jp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12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http://4.bp.blogspot.com/-Qil8ZOq77dU/UbL321CBQoI/AAAAAAAAEAs/txIFPOBPG4g/s1600/strelka+napravo+ros.gif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http://allpolus.com/uploads/posts/2011-01-27/6192-0.jpg" TargetMode="Externa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tkiev.com/wp-content/uploads/2014/02/atlant.jpg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12" Type="http://schemas.openxmlformats.org/officeDocument/2006/relationships/image" Target="http://www.artofcare.ru/files/images/massage/5446467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img1.liveinternet.ru/images/attach/c/0/121/139/121139775_1359899259_1311760340_e33631cb3a67.jpg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2.jpeg"/><Relationship Id="rId15" Type="http://schemas.openxmlformats.org/officeDocument/2006/relationships/image" Target="../media/image37.jpeg"/><Relationship Id="rId10" Type="http://schemas.openxmlformats.org/officeDocument/2006/relationships/image" Target="../media/image35.jpeg"/><Relationship Id="rId4" Type="http://schemas.openxmlformats.org/officeDocument/2006/relationships/image" Target="http://ital-ice.ru/img/index_photo5_big.jpg" TargetMode="External"/><Relationship Id="rId9" Type="http://schemas.openxmlformats.org/officeDocument/2006/relationships/image" Target="../media/image34.jpeg"/><Relationship Id="rId14" Type="http://schemas.openxmlformats.org/officeDocument/2006/relationships/image" Target="http://4.bp.blogspot.com/-Qil8ZOq77dU/UbL321CBQoI/AAAAAAAAEAs/txIFPOBPG4g/s1600/strelka+napravo+ros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0-tub-ru.yandex.net/i?id=f21c054009d468c8dddbbe598621aa9a&amp;n=33&amp;h=190&amp;w=2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0-tub-ru.yandex.net/i?id=1217fdf93b53473df02f20a6c361da4b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&amp;SHcy;&amp;acy;&amp;bcy;&amp;lcy;&amp;ocy;&amp;ncy;&amp;ycy; &amp;pcy;&amp;rcy;&amp;iecy;&amp;zcy;&amp;iecy;&amp;ncy;&amp;tcy;&amp;acy;&amp;tscy;&amp;icy;&amp;jcy; &quot;&amp;Ucy;&amp;ncy;&amp;icy;&amp;vcy;&amp;iecy;&amp;rcy;&amp;scy;&amp;acy;&amp;lcy;&amp;softcy;&amp;ncy;&amp;ycy;&amp;jcy;&quot; (&amp;tcy;&amp;rcy;&amp;icy; &amp;tscy;&amp;vcy;&amp;iecy;&amp;tcy;&amp;ocy;&amp;vcy;&amp;ycy;&amp;khcy; &amp;vcy;&amp;acy;&amp;rcy;&amp;icy;&amp;acy;&amp;ncy;&amp;tcy;&amp;a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19877" y="1066800"/>
            <a:ext cx="57573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Два шага до чуда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7800" y="5334001"/>
            <a:ext cx="7162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Знакомство со стеклом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8" name="Picture 2" descr="http://img0.liveinternet.ru/images/attach/c/4/82/365/82365166_d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057400"/>
            <a:ext cx="4038600" cy="3032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219200" y="228601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№42 компенсирующего вида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Санкт-Петербурга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43200" y="60198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Воспитатель ГБДОУ №42</a:t>
            </a:r>
          </a:p>
          <a:p>
            <a:pPr algn="ctr"/>
            <a:r>
              <a:rPr lang="ru-RU" b="1" dirty="0" smtClean="0"/>
              <a:t>Шатилова А.А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&amp;SHcy;&amp;acy;&amp;bcy;&amp;lcy;&amp;ocy;&amp;ncy;&amp;ycy; &amp;pcy;&amp;rcy;&amp;iecy;&amp;zcy;&amp;iecy;&amp;ncy;&amp;tcy;&amp;acy;&amp;tscy;&amp;icy;&amp;jcy; &quot;&amp;Ucy;&amp;ncy;&amp;icy;&amp;vcy;&amp;iecy;&amp;rcy;&amp;scy;&amp;acy;&amp;lcy;&amp;softcy;&amp;ncy;&amp;ycy;&amp;jcy;&quot; (&amp;tcy;&amp;rcy;&amp;icy; &amp;tscy;&amp;vcy;&amp;iecy;&amp;tcy;&amp;ocy;&amp;vcy;&amp;ycy;&amp;khcy; &amp;vcy;&amp;acy;&amp;rcy;&amp;icy;&amp;acy;&amp;ncy;&amp;tcy;&amp;a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doc4web.ru/uploads/files/96/97379/hello_html_m7c27930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&amp;SHcy;&amp;acy;&amp;bcy;&amp;lcy;&amp;ocy;&amp;ncy;&amp;ycy; &amp;pcy;&amp;rcy;&amp;iecy;&amp;zcy;&amp;iecy;&amp;ncy;&amp;tcy;&amp;acy;&amp;tscy;&amp;icy;&amp;jcy; &quot;&amp;Ucy;&amp;ncy;&amp;icy;&amp;vcy;&amp;iecy;&amp;rcy;&amp;scy;&amp;acy;&amp;lcy;&amp;softcy;&amp;ncy;&amp;ycy;&amp;jcy;&quot; (&amp;tcy;&amp;rcy;&amp;icy; &amp;tscy;&amp;vcy;&amp;iecy;&amp;tcy;&amp;ocy;&amp;vcy;&amp;ycy;&amp;khcy; &amp;vcy;&amp;acy;&amp;rcy;&amp;icy;&amp;acy;&amp;ncy;&amp;tcy;&amp;acy;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71600" y="1447800"/>
            <a:ext cx="7162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Стекло, как известно, делается из песка, извести и соды. Но само оно не похоже ни на известь, ни на соду, ни на песок.</a:t>
            </a:r>
            <a:endParaRPr lang="ru-RU" dirty="0"/>
          </a:p>
        </p:txBody>
      </p:sp>
      <p:pic>
        <p:nvPicPr>
          <p:cNvPr id="7" name="Picture 3" descr="C:\Documents and Settings\света\Local Settings\Temporary Internet Files\Content.IE5\O5SVAMEH\MC90043253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514600"/>
            <a:ext cx="857105" cy="857105"/>
          </a:xfrm>
          <a:prstGeom prst="rect">
            <a:avLst/>
          </a:prstGeom>
          <a:noFill/>
        </p:spPr>
      </p:pic>
      <p:pic>
        <p:nvPicPr>
          <p:cNvPr id="8" name="Picture 3" descr="C:\Documents and Settings\света\Local Settings\Temporary Internet Files\Content.IE5\O5SVAMEH\MC90043253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67000"/>
            <a:ext cx="857105" cy="857105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86000"/>
            <a:ext cx="14167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3528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4076700" y="1638300"/>
            <a:ext cx="1066800" cy="54102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48200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4" descr="C:\Documents and Settings\света\Local Settings\Temporary Internet Files\Content.IE5\71HMF9NU\MC900434816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800600"/>
            <a:ext cx="1828800" cy="18288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905000" y="228600"/>
            <a:ext cx="57150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Изготовление стекла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F9AD2"/>
              </a:clrFrom>
              <a:clrTo>
                <a:srgbClr val="2F9A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286000"/>
            <a:ext cx="1447800" cy="196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2362200"/>
            <a:ext cx="20005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33600" y="381000"/>
            <a:ext cx="6095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Знакомство с веществом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6" descr="&amp;SHcy;&amp;acy;&amp;bcy;&amp;lcy;&amp;ocy;&amp;ncy;&amp;ycy; &amp;pcy;&amp;rcy;&amp;iecy;&amp;zcy;&amp;iecy;&amp;ncy;&amp;tcy;&amp;acy;&amp;tscy;&amp;icy;&amp;jcy; &quot;&amp;Ucy;&amp;ncy;&amp;icy;&amp;vcy;&amp;iecy;&amp;rcy;&amp;scy;&amp;acy;&amp;lcy;&amp;softcy;&amp;ncy;&amp;ycy;&amp;jcy;&quot; (&amp;tcy;&amp;rcy;&amp;icy; &amp;tscy;&amp;vcy;&amp;iecy;&amp;tcy;&amp;ocy;&amp;vcy;&amp;ycy;&amp;khcy; &amp;vcy;&amp;acy;&amp;rcy;&amp;icy;&amp;acy;&amp;ncy;&amp;tcy;&amp;a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288" cy="6894025"/>
          </a:xfrm>
          <a:prstGeom prst="rect">
            <a:avLst/>
          </a:prstGeom>
          <a:noFill/>
        </p:spPr>
      </p:pic>
      <p:sp>
        <p:nvSpPr>
          <p:cNvPr id="1030" name="Rectangle 6" descr="Упаковочная бумага"/>
          <p:cNvSpPr>
            <a:spLocks noGrp="1" noChangeArrowheads="1"/>
          </p:cNvSpPr>
          <p:nvPr>
            <p:ph idx="1"/>
          </p:nvPr>
        </p:nvSpPr>
        <p:spPr bwMode="auto">
          <a:xfrm>
            <a:off x="1219200" y="228600"/>
            <a:ext cx="7696200" cy="6248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Знакомство с веществом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review-image" descr="http://images.all-free-download.com/images/graphicthumb/question_mark_icon_clip_art_24430.jpg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295400"/>
            <a:ext cx="945642" cy="141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review-image" descr="http://www.shkola.tsu.ru/upload/resize_cache/blog/30b/600_1000_1/12.pn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438400" y="1066800"/>
            <a:ext cx="218761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review-image" descr="http://4vector.com/i/free-vector-rainbow-clip-art_120252_rainbow-clip-art/Rainbow_clip_art_hight.pn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4724400" y="1447800"/>
            <a:ext cx="19050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review-image" descr="http://luntiki.ru/uploads/images/8/7/8/8/25/110e7876bd.png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6858000" y="1295400"/>
            <a:ext cx="183567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review-image" descr="http://b3.j5g.ru/image_1523.jpg"/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1524000" y="3581400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3810000" y="3581400"/>
            <a:ext cx="2819400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review-image" descr="http://www.playcast.ru/uploads/2015/01/04/11440450.png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3886200" y="3733800"/>
            <a:ext cx="1295400" cy="71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5715000" y="3810000"/>
            <a:ext cx="685800" cy="1219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495800" y="4648200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review-image" descr="http://oblosvita.com/uploads/posts/2015-07/thumbs/1437570515_vnimanie1.jpg"/>
          <p:cNvPicPr>
            <a:picLocks noChangeAspect="1" noChangeArrowheads="1"/>
          </p:cNvPicPr>
          <p:nvPr/>
        </p:nvPicPr>
        <p:blipFill>
          <a:blip r:embed="rId16" r:link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352800"/>
            <a:ext cx="1828800" cy="243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1143000" y="2971800"/>
            <a:ext cx="1981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вещество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71800" y="2971800"/>
            <a:ext cx="16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19600" y="2971800"/>
            <a:ext cx="1981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24600" y="2971800"/>
            <a:ext cx="2438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прозрачность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19200" y="5410200"/>
            <a:ext cx="2895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растворимость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1400" y="5410200"/>
            <a:ext cx="3124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состояние вещества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53200" y="54864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применение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&amp;SHcy;&amp;acy;&amp;bcy;&amp;lcy;&amp;ocy;&amp;ncy;&amp;ycy; &amp;pcy;&amp;rcy;&amp;iecy;&amp;zcy;&amp;iecy;&amp;ncy;&amp;tcy;&amp;acy;&amp;tscy;&amp;icy;&amp;jcy; &quot;&amp;Ucy;&amp;ncy;&amp;icy;&amp;vcy;&amp;iecy;&amp;rcy;&amp;scy;&amp;acy;&amp;lcy;&amp;softcy;&amp;ncy;&amp;ycy;&amp;jcy;&quot; (&amp;tcy;&amp;rcy;&amp;icy; &amp;tscy;&amp;vcy;&amp;iecy;&amp;tcy;&amp;ocy;&amp;vcy;&amp;ycy;&amp;khcy; &amp;vcy;&amp;acy;&amp;rcy;&amp;icy;&amp;acy;&amp;ncy;&amp;tcy;&amp;acy;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288" cy="6894025"/>
          </a:xfrm>
          <a:prstGeom prst="rect">
            <a:avLst/>
          </a:prstGeom>
          <a:noFill/>
        </p:spPr>
      </p:pic>
      <p:pic>
        <p:nvPicPr>
          <p:cNvPr id="5" name="Рисунок 4" descr="http://im0-tub-ru.yandex.net/i?id=5e8db4aa829f5003c8c87df26ed4cea9-130-144&amp;n=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1785950" cy="1924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&amp;Lcy;&amp;acy;&amp;pcy;&amp;icy;&amp;ncy;&amp;acy; &amp;IEcy;&amp;lcy;&amp;iecy;&amp;ncy;&amp;acy; &amp;Vcy;&amp;lcy;&amp;acy;&amp;dcy;&amp;icy;&amp;mcy;&amp;icy;&amp;rcy;&amp;ocy;&amp;vcy;&amp;ncy;&amp;acy;. &amp;Mcy;&amp;ocy;&amp;ncy;&amp;scy;&amp;tcy;&amp;r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6002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00200" y="3657600"/>
            <a:ext cx="1281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кричать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24600" y="3505200"/>
            <a:ext cx="3015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трогать без разрешения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781800" y="4343400"/>
            <a:ext cx="2000264" cy="18573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&amp;Pcy;&amp;icy;&amp;shchcy;&amp;acy; &amp;vcy; &amp;ncy;&amp;acy;&amp;chcy;&amp;acy;&amp;lcy;&amp;iecy; &amp;pcy;&amp;ocy;&amp;pcy;&amp;acy;&amp;dcy;&amp;acy;&amp;iecy;&amp;tcy; &amp;vcy; &amp;rcy;&amp;ocy;&amp;t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419600"/>
            <a:ext cx="15737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AutoShape 6"/>
          <p:cNvCxnSpPr>
            <a:cxnSpLocks noChangeShapeType="1"/>
          </p:cNvCxnSpPr>
          <p:nvPr/>
        </p:nvCxnSpPr>
        <p:spPr bwMode="auto">
          <a:xfrm rot="16200000" flipH="1">
            <a:off x="7048500" y="4533899"/>
            <a:ext cx="1447803" cy="1371601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" name="AutoShape 5"/>
          <p:cNvCxnSpPr>
            <a:cxnSpLocks noChangeShapeType="1"/>
          </p:cNvCxnSpPr>
          <p:nvPr/>
        </p:nvCxnSpPr>
        <p:spPr bwMode="auto">
          <a:xfrm flipV="1">
            <a:off x="7315200" y="4419600"/>
            <a:ext cx="981075" cy="16192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6" name="Прямоугольник 15"/>
          <p:cNvSpPr/>
          <p:nvPr/>
        </p:nvSpPr>
        <p:spPr>
          <a:xfrm>
            <a:off x="6400800" y="63246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пробовать на вкус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17" name="Рисунок 16" descr="Great Article - How Not To Talk To Your Kids AdventureDad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343400"/>
            <a:ext cx="1928826" cy="185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505200" y="2667000"/>
            <a:ext cx="2700358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4520A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&amp;Mcy;&amp;acy;&amp;tcy;&amp;iecy;&amp;rcy;&amp;icy;&amp;acy;&amp;lcy;&amp;ycy; &amp;zcy;&amp;acy; &amp;Mcy;&amp;acy;&amp;rcy;&amp;tcy; 2013 &amp;gcy;&amp;ocy;&amp;dcy;&amp;acy; &quot; &amp;Zcy;&amp;acy;&amp;gcy;&amp;acy;&amp;dcy;&amp;kcy;&amp;icy; - &amp;scy;&amp;kcy;&amp;acy;&amp;chcy;&amp;acy;&amp;tcy;&amp;softcy; &amp;zcy;&amp;acy;&amp;gcy;&amp;acy;&amp;dcy;&amp;kcy;&amp;icy; - &amp;dcy;&amp;iecy;&amp;tcy;&amp;scy;&amp;kcy;&amp;icy;&amp;iecy; &amp;zcy;&amp;acy;&amp;gcy;&amp;acy;&amp;dcy;&amp;kcy;&amp;icy; - &amp;zcy;&amp;acy;&amp;gcy;&amp;acy;&amp;dcy;&amp;kcy;&amp;icy; &amp;scy; &amp;ocy;&amp;tcy;&amp;vcy;&amp;iecy;&amp;tcy;&amp;acy;&amp;mcy;&amp;icy; - Prozagadki.ru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895600"/>
            <a:ext cx="2286000" cy="138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143000" y="63246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Соблюдать осторожность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57600" y="4572000"/>
            <a:ext cx="2666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Работать только на своем месте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2600" y="381000"/>
            <a:ext cx="609599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поведения в лаборатории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0-tub-ru.yandex.net/i?id=f21c054009d468c8dddbbe598621aa9a&amp;n=33&amp;h=190&amp;w=2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0-tub-ru.yandex.net/i?id=1217fdf93b53473df02f20a6c361da4b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&amp;SHcy;&amp;acy;&amp;bcy;&amp;lcy;&amp;ocy;&amp;ncy;&amp;ycy; &amp;pcy;&amp;rcy;&amp;iecy;&amp;zcy;&amp;iecy;&amp;ncy;&amp;tcy;&amp;acy;&amp;tscy;&amp;icy;&amp;jcy; &quot;&amp;Ucy;&amp;ncy;&amp;icy;&amp;vcy;&amp;iecy;&amp;rcy;&amp;scy;&amp;acy;&amp;lcy;&amp;softcy;&amp;ncy;&amp;ycy;&amp;jcy;&quot; (&amp;tcy;&amp;rcy;&amp;icy; &amp;tscy;&amp;vcy;&amp;iecy;&amp;tcy;&amp;ocy;&amp;vcy;&amp;ycy;&amp;khcy; &amp;vcy;&amp;acy;&amp;rcy;&amp;icy;&amp;acy;&amp;ncy;&amp;tcy;&amp;a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://cs405330.userapi.com/v405330873/38a7/yk-4bDw9lao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143000" y="609600"/>
            <a:ext cx="7696200" cy="576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&amp;SHcy;&amp;acy;&amp;bcy;&amp;lcy;&amp;ocy;&amp;ncy;&amp;ycy; &amp;pcy;&amp;rcy;&amp;iecy;&amp;zcy;&amp;iecy;&amp;ncy;&amp;tcy;&amp;acy;&amp;tscy;&amp;icy;&amp;jcy; &quot;&amp;Ucy;&amp;ncy;&amp;icy;&amp;vcy;&amp;iecy;&amp;rcy;&amp;scy;&amp;acy;&amp;lcy;&amp;softcy;&amp;ncy;&amp;ycy;&amp;jcy;&quot; (&amp;tcy;&amp;rcy;&amp;icy; &amp;tscy;&amp;vcy;&amp;iecy;&amp;tcy;&amp;ocy;&amp;vcy;&amp;ycy;&amp;khcy; &amp;vcy;&amp;acy;&amp;rcy;&amp;icy;&amp;acy;&amp;ncy;&amp;tcy;&amp;acy;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 l="8854" t="329" r="8786"/>
          <a:stretch>
            <a:fillRect/>
          </a:stretch>
        </p:blipFill>
        <p:spPr bwMode="auto">
          <a:xfrm>
            <a:off x="1295400" y="457200"/>
            <a:ext cx="7620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&amp;SHcy;&amp;acy;&amp;bcy;&amp;lcy;&amp;ocy;&amp;ncy;&amp;ycy; &amp;pcy;&amp;rcy;&amp;iecy;&amp;zcy;&amp;iecy;&amp;ncy;&amp;tcy;&amp;acy;&amp;tscy;&amp;icy;&amp;jcy; &quot;&amp;Ucy;&amp;ncy;&amp;icy;&amp;vcy;&amp;iecy;&amp;rcy;&amp;scy;&amp;acy;&amp;lcy;&amp;softcy;&amp;ncy;&amp;ycy;&amp;jcy;&quot; (&amp;tcy;&amp;rcy;&amp;icy; &amp;tscy;&amp;vcy;&amp;iecy;&amp;tcy;&amp;ocy;&amp;vcy;&amp;ycy;&amp;khcy; &amp;vcy;&amp;acy;&amp;rcy;&amp;icy;&amp;acy;&amp;ncy;&amp;tcy;&amp;a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66800" y="381000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свойства стекла и льда</a:t>
            </a:r>
            <a:endParaRPr lang="ru-RU" sz="4400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2714612" y="1928802"/>
            <a:ext cx="4357718" cy="3214710"/>
          </a:xfrm>
          <a:prstGeom prst="star5">
            <a:avLst>
              <a:gd name="adj" fmla="val 19507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8400" y="25146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Прозрачные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9800" y="52578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Холодные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5400" y="25146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Хрупкие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1295400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Пропускают свет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6400" y="52578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Имеют вес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&amp;SHcy;&amp;acy;&amp;bcy;&amp;lcy;&amp;ocy;&amp;ncy;&amp;ycy; &amp;pcy;&amp;rcy;&amp;iecy;&amp;zcy;&amp;iecy;&amp;ncy;&amp;tcy;&amp;acy;&amp;tscy;&amp;icy;&amp;jcy; &quot;&amp;Ucy;&amp;ncy;&amp;icy;&amp;vcy;&amp;iecy;&amp;rcy;&amp;scy;&amp;acy;&amp;lcy;&amp;softcy;&amp;ncy;&amp;ycy;&amp;jcy;&quot; (&amp;tcy;&amp;rcy;&amp;icy; &amp;tscy;&amp;vcy;&amp;iecy;&amp;tcy;&amp;ocy;&amp;vcy;&amp;ycy;&amp;khcy; &amp;vcy;&amp;acy;&amp;rcy;&amp;icy;&amp;acy;&amp;ncy;&amp;tcy;&amp;a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review-image" descr="http://allpolus.com/uploads/posts/2011-01-27/6192-0.jpg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219200" y="1892300"/>
            <a:ext cx="1981200" cy="140208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159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Применение стекла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2002363" cy="139969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267200"/>
            <a:ext cx="1997787" cy="128473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905000"/>
            <a:ext cx="1902270" cy="126844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8" descr="http://www.ovl-energo.com/upload/iblock/0ac/50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066800"/>
            <a:ext cx="2057400" cy="136597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399" y="5486400"/>
            <a:ext cx="2193771" cy="128250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review-image" descr="http://4.bp.blogspot.com/-Qil8ZOq77dU/UbL321CBQoI/AAAAAAAAEAs/txIFPOBPG4g/s1600/strelka+napravo+ros.gif"/>
          <p:cNvPicPr>
            <a:picLocks noChangeAspect="1" noChangeArrowheads="1"/>
          </p:cNvPicPr>
          <p:nvPr/>
        </p:nvPicPr>
        <p:blipFill>
          <a:blip r:embed="rId10" r:link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566957">
            <a:off x="2934187" y="2930206"/>
            <a:ext cx="1096977" cy="71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review-image" descr="http://4.bp.blogspot.com/-Qil8ZOq77dU/UbL321CBQoI/AAAAAAAAEAs/txIFPOBPG4g/s1600/strelka+napravo+ros.gif"/>
          <p:cNvPicPr>
            <a:picLocks noChangeAspect="1" noChangeArrowheads="1"/>
          </p:cNvPicPr>
          <p:nvPr/>
        </p:nvPicPr>
        <p:blipFill>
          <a:blip r:embed="rId10" r:link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97720">
            <a:off x="5436325" y="2778250"/>
            <a:ext cx="1096977" cy="71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review-image" descr="http://4.bp.blogspot.com/-Qil8ZOq77dU/UbL321CBQoI/AAAAAAAAEAs/txIFPOBPG4g/s1600/strelka+napravo+ros.gif"/>
          <p:cNvPicPr>
            <a:picLocks noChangeAspect="1" noChangeArrowheads="1"/>
          </p:cNvPicPr>
          <p:nvPr/>
        </p:nvPicPr>
        <p:blipFill>
          <a:blip r:embed="rId10" r:link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6314">
            <a:off x="5427216" y="4091100"/>
            <a:ext cx="1096977" cy="71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review-image" descr="http://4.bp.blogspot.com/-Qil8ZOq77dU/UbL321CBQoI/AAAAAAAAEAs/txIFPOBPG4g/s1600/strelka+napravo+ros.gif"/>
          <p:cNvPicPr>
            <a:picLocks noChangeAspect="1" noChangeArrowheads="1"/>
          </p:cNvPicPr>
          <p:nvPr/>
        </p:nvPicPr>
        <p:blipFill>
          <a:blip r:embed="rId10" r:link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25829">
            <a:off x="3148895" y="4077890"/>
            <a:ext cx="1096977" cy="71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review-image" descr="http://4.bp.blogspot.com/-Qil8ZOq77dU/UbL321CBQoI/AAAAAAAAEAs/txIFPOBPG4g/s1600/strelka+napravo+ros.gif"/>
          <p:cNvPicPr>
            <a:picLocks noChangeAspect="1" noChangeArrowheads="1"/>
          </p:cNvPicPr>
          <p:nvPr/>
        </p:nvPicPr>
        <p:blipFill>
          <a:blip r:embed="rId10" r:link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150602" y="4536198"/>
            <a:ext cx="1096977" cy="71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review-image" descr="http://4.bp.blogspot.com/-Qil8ZOq77dU/UbL321CBQoI/AAAAAAAAEAs/txIFPOBPG4g/s1600/strelka+napravo+ros.gif"/>
          <p:cNvPicPr>
            <a:picLocks noChangeAspect="1" noChangeArrowheads="1"/>
          </p:cNvPicPr>
          <p:nvPr/>
        </p:nvPicPr>
        <p:blipFill>
          <a:blip r:embed="rId10" r:link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935457">
            <a:off x="4226801" y="2478799"/>
            <a:ext cx="1096977" cy="71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review-image" descr="http://inter-glass.com/uploads/image/%D0%91%D0%BE%D0%BB%D1%8C%D1%88%D0%B8%D0%B5%20%D0%B8%D0%BA%D0%BE%D0%BD%D0%BA%D0%B8%20%D0%BA%D0%B0%D1%82%D0%B0%D0%BB%D0%BE%D0%B3/steklo.jpg"/>
          <p:cNvPicPr>
            <a:picLocks noChangeAspect="1" noChangeArrowheads="1"/>
          </p:cNvPicPr>
          <p:nvPr/>
        </p:nvPicPr>
        <p:blipFill>
          <a:blip r:embed="rId12" r:link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124200"/>
            <a:ext cx="1644629" cy="1377006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&amp;SHcy;&amp;acy;&amp;bcy;&amp;lcy;&amp;ocy;&amp;ncy;&amp;ycy; &amp;pcy;&amp;rcy;&amp;iecy;&amp;zcy;&amp;iecy;&amp;ncy;&amp;tcy;&amp;acy;&amp;tscy;&amp;icy;&amp;jcy; &quot;&amp;Ucy;&amp;ncy;&amp;icy;&amp;vcy;&amp;iecy;&amp;rcy;&amp;scy;&amp;acy;&amp;lcy;&amp;softcy;&amp;ncy;&amp;ycy;&amp;jcy;&quot; (&amp;tcy;&amp;rcy;&amp;icy; &amp;tscy;&amp;vcy;&amp;iecy;&amp;tcy;&amp;ocy;&amp;vcy;&amp;ycy;&amp;khcy; &amp;vcy;&amp;acy;&amp;rcy;&amp;icy;&amp;acy;&amp;ncy;&amp;tcy;&amp;a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review-image" descr="http://ital-ice.ru/img/index_photo5_big.jpg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781800" y="1600200"/>
            <a:ext cx="1981200" cy="14859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4873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Применение льда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review-image" descr="http://img1.liveinternet.ru/images/attach/c/0/121/139/121139775_1359899259_1311760340_e33631cb3a67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705600" y="4114800"/>
            <a:ext cx="2133600" cy="1600563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review-image" descr="http://tkiev.com/wp-content/uploads/2014/02/atlant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3810000" y="5181600"/>
            <a:ext cx="2043930" cy="146807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review-image" descr="imgpreview?key=1bd9bbccdfcc56f9&amp;mb=imgdb_preview_45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1752600"/>
            <a:ext cx="2057399" cy="15240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9" name="Picture 11" descr="&amp;Lcy;&amp;iecy;&amp;dcy; &amp;icy; &amp;gcy;&amp;acy;&amp;zcy;&amp;icy;&amp;rcy;&amp;ocy;&amp;vcy;&amp;kcy;&amp;acy; - &amp;khcy;&amp;ucy;&amp;dcy;&amp;shcy;&amp;iecy;&amp;iecy; &amp;scy;&amp;ocy;&amp;chcy;&amp;iecy;&amp;tcy;&amp;acy;&amp;ncy;&amp;icy;&amp;iecy; &amp;dcy;&amp;lcy;&amp;yacy; &amp;zcy;&amp;dcy;&amp;ocy;&amp;rcy;&amp;ocy;&amp;vcy;&amp;softcy;&amp;yacy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9200" y="4343400"/>
            <a:ext cx="2048256" cy="16002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60" name="preview-image" descr="http://www.artofcare.ru/files/images/massage/54464674.jpg"/>
          <p:cNvPicPr>
            <a:picLocks noChangeAspect="1" noChangeArrowheads="1"/>
          </p:cNvPicPr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3733800" y="914400"/>
            <a:ext cx="2057400" cy="1394224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61" name="preview-image" descr="http://4.bp.blogspot.com/-Qil8ZOq77dU/UbL321CBQoI/AAAAAAAAEAs/txIFPOBPG4g/s1600/strelka+napravo+ros.gif"/>
          <p:cNvPicPr>
            <a:picLocks noChangeAspect="1" noChangeArrowheads="1"/>
          </p:cNvPicPr>
          <p:nvPr/>
        </p:nvPicPr>
        <p:blipFill>
          <a:blip r:embed="rId13" r:link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79464">
            <a:off x="2986403" y="4021016"/>
            <a:ext cx="946973" cy="61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review-image" descr="http://4.bp.blogspot.com/-Qil8ZOq77dU/UbL321CBQoI/AAAAAAAAEAs/txIFPOBPG4g/s1600/strelka+napravo+ros.gif"/>
          <p:cNvPicPr>
            <a:picLocks noChangeAspect="1" noChangeArrowheads="1"/>
          </p:cNvPicPr>
          <p:nvPr/>
        </p:nvPicPr>
        <p:blipFill>
          <a:blip r:embed="rId13" r:link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001574">
            <a:off x="2907896" y="2886221"/>
            <a:ext cx="934787" cy="60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review-image" descr="http://4.bp.blogspot.com/-Qil8ZOq77dU/UbL321CBQoI/AAAAAAAAEAs/txIFPOBPG4g/s1600/strelka+napravo+ros.gif"/>
          <p:cNvPicPr>
            <a:picLocks noChangeAspect="1" noChangeArrowheads="1"/>
          </p:cNvPicPr>
          <p:nvPr/>
        </p:nvPicPr>
        <p:blipFill>
          <a:blip r:embed="rId13" r:link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4378086" y="2436408"/>
            <a:ext cx="783671" cy="50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review-image" descr="http://4.bp.blogspot.com/-Qil8ZOq77dU/UbL321CBQoI/AAAAAAAAEAs/txIFPOBPG4g/s1600/strelka+napravo+ros.gif"/>
          <p:cNvPicPr>
            <a:picLocks noChangeAspect="1" noChangeArrowheads="1"/>
          </p:cNvPicPr>
          <p:nvPr/>
        </p:nvPicPr>
        <p:blipFill>
          <a:blip r:embed="rId13" r:link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341217" y="4421783"/>
            <a:ext cx="879538" cy="57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review-image" descr="http://4.bp.blogspot.com/-Qil8ZOq77dU/UbL321CBQoI/AAAAAAAAEAs/txIFPOBPG4g/s1600/strelka+napravo+ros.gif"/>
          <p:cNvPicPr>
            <a:picLocks noChangeAspect="1" noChangeArrowheads="1"/>
          </p:cNvPicPr>
          <p:nvPr/>
        </p:nvPicPr>
        <p:blipFill>
          <a:blip r:embed="rId13" r:link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5603">
            <a:off x="5808127" y="4247239"/>
            <a:ext cx="972088" cy="63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review-image" descr="http://4.bp.blogspot.com/-Qil8ZOq77dU/UbL321CBQoI/AAAAAAAAEAs/txIFPOBPG4g/s1600/strelka+napravo+ros.gif"/>
          <p:cNvPicPr>
            <a:picLocks noChangeAspect="1" noChangeArrowheads="1"/>
          </p:cNvPicPr>
          <p:nvPr/>
        </p:nvPicPr>
        <p:blipFill>
          <a:blip r:embed="rId13" r:link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62370">
            <a:off x="5950378" y="2562978"/>
            <a:ext cx="870812" cy="56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http://cdn.tvc.ru/pictures/m/108/917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10000" y="2971800"/>
            <a:ext cx="2028825" cy="151447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111</Words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Применение стекла</vt:lpstr>
      <vt:lpstr>Применение льда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No</cp:lastModifiedBy>
  <cp:revision>96</cp:revision>
  <dcterms:modified xsi:type="dcterms:W3CDTF">2015-11-15T10:36:32Z</dcterms:modified>
</cp:coreProperties>
</file>