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7E39"/>
    <a:srgbClr val="0050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2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052736"/>
            <a:ext cx="6172200" cy="1894362"/>
          </a:xfrm>
        </p:spPr>
        <p:txBody>
          <a:bodyPr/>
          <a:lstStyle/>
          <a:p>
            <a:r>
              <a:rPr lang="ru-RU" b="1" dirty="0" smtClean="0"/>
              <a:t>Дифференциация звуков </a:t>
            </a:r>
            <a:r>
              <a:rPr lang="ru-RU" b="1" dirty="0" smtClean="0"/>
              <a:t>«</a:t>
            </a:r>
            <a:r>
              <a:rPr lang="ru-RU" b="1" dirty="0" err="1" smtClean="0"/>
              <a:t>Ч-Ть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772400" cy="11997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Выполнила: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читель-логопед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МОУ СОШ № </a:t>
            </a:r>
            <a:r>
              <a:rPr lang="ru-RU" b="1" dirty="0" smtClean="0">
                <a:solidFill>
                  <a:schemeClr val="tx1"/>
                </a:solidFill>
              </a:rPr>
              <a:t>43 г. Твери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ru-RU" b="1" dirty="0" err="1" smtClean="0">
                <a:solidFill>
                  <a:schemeClr val="tx1"/>
                </a:solidFill>
              </a:rPr>
              <a:t>Гахария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В.А.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51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086"/>
            <a:ext cx="2541662" cy="18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1768" y="86943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Ч            ТЬ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16016" y="116182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3869" y="227687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 Я Т Ь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21297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/>
              <a:t>4 буквы;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42352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/>
              <a:t>3 звука : </a:t>
            </a:r>
            <a:r>
              <a:rPr lang="en-US" sz="3600" b="1" dirty="0" smtClean="0"/>
              <a:t>[</a:t>
            </a:r>
            <a:r>
              <a:rPr lang="ru-RU" sz="3600" b="1" dirty="0" smtClean="0"/>
              <a:t>М ′А Т′]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771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99667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Работа с цифровым рядом </a:t>
            </a:r>
            <a:endParaRPr lang="ru-RU" sz="32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177281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1 2 3 4 5 6 7 8 9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3694966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Ч - ?</a:t>
            </a:r>
            <a:endParaRPr lang="ru-RU" sz="6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0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 Р О В Е Р Я Е М  </a:t>
            </a: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62879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ОЧКИ - 2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62879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ДЕВОЧКА - 5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56490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ПЕЧКА - 3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256490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КОЛЕЧКО - 5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7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РАБОТА  С  ЦИФРОВЫМ  РЯДОМ </a:t>
            </a:r>
            <a:endParaRPr lang="ru-RU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501269" y="3096836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Т′- ?</a:t>
            </a:r>
            <a:endParaRPr lang="ru-RU" sz="6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88" y="1556792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1 2 3 4 5 6 7 8 9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8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3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 Р О В Е Р Я Е М</a:t>
            </a: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0730" y="2069558"/>
            <a:ext cx="305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ТЕЛЁНОК - 1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06955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УЧИТЕЛЬ - 4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730" y="3429000"/>
            <a:ext cx="276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ЧТЕНИЕ - 2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8004" y="342899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УМНОЖИТЬ - 7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3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6967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Физминутка</a:t>
            </a:r>
            <a:r>
              <a:rPr lang="ru-RU" sz="2000" b="1" dirty="0"/>
              <a:t> «Готовим пельмешки» </a:t>
            </a:r>
          </a:p>
          <a:p>
            <a:endParaRPr lang="ru-RU" sz="1600" dirty="0"/>
          </a:p>
          <a:p>
            <a:pPr algn="just"/>
            <a:r>
              <a:rPr lang="ru-RU" sz="1600" dirty="0"/>
              <a:t>Тесто туго замесили (</a:t>
            </a:r>
            <a:r>
              <a:rPr lang="ru-RU" sz="1600" i="1" dirty="0"/>
              <a:t>движения кистями рук, имитирующие замешивание теста),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Тонко-тонко раскатали (</a:t>
            </a:r>
            <a:r>
              <a:rPr lang="ru-RU" sz="1600" i="1" dirty="0"/>
              <a:t>движения вперед-назад руками)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Мясо мелко порубили (</a:t>
            </a:r>
            <a:r>
              <a:rPr lang="ru-RU" sz="1600" i="1" dirty="0"/>
              <a:t>ребром ладони постучать по одной руке, потом поменять)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Посолили, поперчили (</a:t>
            </a:r>
            <a:r>
              <a:rPr lang="ru-RU" sz="1600" i="1" dirty="0"/>
              <a:t>пальчиками имитировать процесс соления)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На ладошку положили (</a:t>
            </a:r>
            <a:r>
              <a:rPr lang="ru-RU" sz="1600" i="1" dirty="0"/>
              <a:t>хлопнуть ладонью об ладонь</a:t>
            </a:r>
            <a:r>
              <a:rPr lang="ru-RU" sz="1600" dirty="0"/>
              <a:t>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И края все защипали (</a:t>
            </a:r>
            <a:r>
              <a:rPr lang="ru-RU" sz="1600" i="1" dirty="0"/>
              <a:t>касаться по очереди каждым пальцем до большого пальца)</a:t>
            </a:r>
          </a:p>
          <a:p>
            <a:endParaRPr lang="ru-RU" sz="1600" dirty="0"/>
          </a:p>
          <a:p>
            <a:pPr algn="just"/>
            <a:r>
              <a:rPr lang="ru-RU" sz="1600" dirty="0"/>
              <a:t>И в кастрюльку опустили (</a:t>
            </a:r>
            <a:r>
              <a:rPr lang="ru-RU" sz="1600" i="1" dirty="0"/>
              <a:t>показать руками опускание вниз</a:t>
            </a:r>
            <a:r>
              <a:rPr lang="ru-RU" sz="1600" dirty="0"/>
              <a:t>)</a:t>
            </a:r>
          </a:p>
          <a:p>
            <a:endParaRPr lang="ru-RU" sz="1600" dirty="0"/>
          </a:p>
          <a:p>
            <a:pPr algn="just"/>
            <a:r>
              <a:rPr lang="ru-RU" sz="1600" dirty="0"/>
              <a:t>Помешали, помешали (</a:t>
            </a:r>
            <a:r>
              <a:rPr lang="ru-RU" sz="1600" i="1" dirty="0"/>
              <a:t>круговые движения руками</a:t>
            </a:r>
            <a:r>
              <a:rPr lang="ru-RU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8361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ГИМНАСТИКА ДЛЯ ГЛАЗ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58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Работа со слогами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378" y="112474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НОК, ВОЛ, ЧЁ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4369" y="1124743"/>
            <a:ext cx="216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ВОЛЧЁНОК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177637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ТИ, КИ, ПРУ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386" y="175062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ПРУТИКИ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70" y="232835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ТЕЧ, МЕС, КО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7097" y="224804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МЕСТЕЧКО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28825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ЛО, ЧЕ, ЧУ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0394" y="288255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ЧУЧЕЛО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596" y="35089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РОК, ВЕ, ЧЕ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8386" y="35382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ВЕЧЕРОК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596" y="4192148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ТЁ, КО, НОК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8386" y="4185783"/>
            <a:ext cx="208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КОТЁНОК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2378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ЧЕ, НИ, ТЕ, 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8386" y="4869160"/>
            <a:ext cx="22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ТЕЧЕНИЕ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0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273050"/>
            <a:ext cx="4464496" cy="851694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</a:rPr>
              <a:t>РАЗЛИЧАЕМ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14127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82F"/>
                </a:solidFill>
                <a:effectLst/>
              </a:rPr>
              <a:t>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82F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1412776"/>
            <a:ext cx="848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682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Т′</a:t>
            </a:r>
            <a:endParaRPr lang="ru-RU" sz="5400" b="1" dirty="0">
              <a:ln w="11430"/>
              <a:solidFill>
                <a:srgbClr val="00682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4208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ГАЛЧАТА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24208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ТИГРЯТА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14096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БЕЛЬЧАТА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31409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ТЕЛЯТА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40270" y="382260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УТЯТА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786844"/>
            <a:ext cx="198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БАРСУЧАТА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21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800" dirty="0" smtClean="0"/>
              <a:t>Кто любит </a:t>
            </a:r>
            <a:r>
              <a:rPr lang="ru-RU" sz="2800" dirty="0" err="1" smtClean="0"/>
              <a:t>титать</a:t>
            </a:r>
            <a:r>
              <a:rPr lang="ru-RU" sz="2800" dirty="0" smtClean="0"/>
              <a:t> книжки, тот </a:t>
            </a:r>
            <a:r>
              <a:rPr lang="ru-RU" sz="2800" dirty="0" err="1" smtClean="0"/>
              <a:t>полутяет</a:t>
            </a:r>
            <a:r>
              <a:rPr lang="ru-RU" sz="2800" dirty="0" smtClean="0"/>
              <a:t> </a:t>
            </a:r>
            <a:r>
              <a:rPr lang="ru-RU" sz="2800" dirty="0" err="1" smtClean="0"/>
              <a:t>пячёрки</a:t>
            </a:r>
            <a:r>
              <a:rPr lang="ru-RU" sz="2800" dirty="0" smtClean="0"/>
              <a:t> по чтению. Врать </a:t>
            </a:r>
            <a:r>
              <a:rPr lang="ru-RU" sz="2800" dirty="0" err="1" smtClean="0"/>
              <a:t>летил</a:t>
            </a:r>
            <a:r>
              <a:rPr lang="ru-RU" sz="2800" dirty="0" smtClean="0"/>
              <a:t> Тимофея. За деревней </a:t>
            </a:r>
            <a:r>
              <a:rPr lang="ru-RU" sz="2800" dirty="0" err="1" smtClean="0"/>
              <a:t>четёт</a:t>
            </a:r>
            <a:r>
              <a:rPr lang="ru-RU" sz="2800" dirty="0" smtClean="0"/>
              <a:t> тихая и </a:t>
            </a:r>
            <a:r>
              <a:rPr lang="ru-RU" sz="2800" dirty="0" err="1" smtClean="0"/>
              <a:t>чёплая</a:t>
            </a:r>
            <a:r>
              <a:rPr lang="ru-RU" sz="2800" dirty="0" smtClean="0"/>
              <a:t> речка. В этот ветер был сильный вечер. От усталости плети повисли как плечи.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663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Гимнастика для мозга</a:t>
            </a:r>
            <a:endParaRPr lang="ru-RU" dirty="0"/>
          </a:p>
        </p:txBody>
      </p:sp>
      <p:pic>
        <p:nvPicPr>
          <p:cNvPr id="1028" name="Picture 4" descr="http://www.ufjf.br/petfaefid/files/2011/11/cereb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443388" cy="31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37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«Сними обувь, сядь на стул. Поставь правую ногу на полу, а левую положи на неё так, чтобы щиколотка лежала на колене. Руки скрести. Положи правую ладонь на щиколотку левой ноги, а левую – на ступню. Ты сидишь в позе восьмёрки. Посиди так одну минуту с закрытыми глазами. А теперь посмотри на рисунок, у тебя всё получилось!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ctdt.com/wp-content/uploads/2014/02/Kryuki-Ku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211" y="2852936"/>
            <a:ext cx="4327490" cy="32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8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«Ухо-нос»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рукой берёмся за кончик уха, а правой рукой – за противоположное ухо. Одновременно отпуская ухо и нос, хлопаем в ладоши. Затем положение рук следует поменять «с точностью до наоборот».</a:t>
            </a:r>
            <a:endParaRPr lang="ru-RU" dirty="0"/>
          </a:p>
        </p:txBody>
      </p:sp>
      <p:pic>
        <p:nvPicPr>
          <p:cNvPr id="2052" name="Picture 4" descr="http://ikazeicheva.narod.ru/images/perec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79"/>
          <a:stretch>
            <a:fillRect/>
          </a:stretch>
        </p:blipFill>
        <p:spPr bwMode="auto">
          <a:xfrm>
            <a:off x="1619672" y="2060848"/>
            <a:ext cx="4968552" cy="38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61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 3. «Лезгинка»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Левую руку ребёнок складывает в кулак, большой палец отставляет в сторону, а кулак разворачивает пальцами к себе . Правой рукой прямой ладонью в горизонтальном положении прикасается к мизинцу левой. После этого одновременно меняет положение правой и левой рук. Необходимо менять положение рук 6-8 раз и добиваться высокой скорости выполнения.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900igr.net/datai/pedagogika/Relaksatsija-uprazhnenija/0014-015-Palchikovaja-gimnas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897" y="2696344"/>
            <a:ext cx="5044173" cy="24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6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года и их признаки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97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96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6159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 недели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764" y="1412776"/>
            <a:ext cx="556861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51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6224"/>
            <a:ext cx="2448272" cy="21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92" y="246224"/>
            <a:ext cx="2160240" cy="231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6224"/>
            <a:ext cx="2160240" cy="21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92" y="3429000"/>
            <a:ext cx="26462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63280"/>
            <a:ext cx="2592288" cy="20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723571" cy="272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94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3377952" cy="25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38835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7707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86916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Глухой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55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783</TotalTime>
  <Words>491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Дифференциация звуков «Ч-Ть»</vt:lpstr>
      <vt:lpstr>Гимнастика для мозга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РАЗЛИЧАЕМ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НУГЗАР</dc:creator>
  <cp:lastModifiedBy>КВР 2</cp:lastModifiedBy>
  <cp:revision>55</cp:revision>
  <dcterms:created xsi:type="dcterms:W3CDTF">2015-09-12T13:38:24Z</dcterms:created>
  <dcterms:modified xsi:type="dcterms:W3CDTF">2015-11-09T10:27:47Z</dcterms:modified>
</cp:coreProperties>
</file>