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9" r:id="rId3"/>
    <p:sldId id="276" r:id="rId4"/>
    <p:sldId id="273" r:id="rId5"/>
    <p:sldId id="274" r:id="rId6"/>
    <p:sldId id="268" r:id="rId7"/>
    <p:sldId id="265" r:id="rId8"/>
    <p:sldId id="267" r:id="rId9"/>
    <p:sldId id="272" r:id="rId10"/>
    <p:sldId id="266" r:id="rId11"/>
    <p:sldId id="271" r:id="rId12"/>
    <p:sldId id="278" r:id="rId13"/>
    <p:sldId id="277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9900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BE4D-94F5-428B-A18B-C236CB44F17E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47C9-AFD8-48D8-B1F6-0E87691B5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62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BE4D-94F5-428B-A18B-C236CB44F17E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47C9-AFD8-48D8-B1F6-0E87691B5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440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BE4D-94F5-428B-A18B-C236CB44F17E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47C9-AFD8-48D8-B1F6-0E87691B5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964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BE4D-94F5-428B-A18B-C236CB44F17E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47C9-AFD8-48D8-B1F6-0E87691B5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62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BE4D-94F5-428B-A18B-C236CB44F17E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47C9-AFD8-48D8-B1F6-0E87691B5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75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BE4D-94F5-428B-A18B-C236CB44F17E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47C9-AFD8-48D8-B1F6-0E87691B5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742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BE4D-94F5-428B-A18B-C236CB44F17E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47C9-AFD8-48D8-B1F6-0E87691B5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396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BE4D-94F5-428B-A18B-C236CB44F17E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47C9-AFD8-48D8-B1F6-0E87691B5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442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BE4D-94F5-428B-A18B-C236CB44F17E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47C9-AFD8-48D8-B1F6-0E87691B5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14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BE4D-94F5-428B-A18B-C236CB44F17E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47C9-AFD8-48D8-B1F6-0E87691B5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356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BE4D-94F5-428B-A18B-C236CB44F17E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47C9-AFD8-48D8-B1F6-0E87691B5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173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9BE4D-94F5-428B-A18B-C236CB44F17E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F47C9-AFD8-48D8-B1F6-0E87691B5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6325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18.jpeg"/><Relationship Id="rId7" Type="http://schemas.openxmlformats.org/officeDocument/2006/relationships/slide" Target="slide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gif"/><Relationship Id="rId5" Type="http://schemas.openxmlformats.org/officeDocument/2006/relationships/image" Target="../media/image10.jpe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lovegreece.ru/" TargetMode="External"/><Relationship Id="rId3" Type="http://schemas.openxmlformats.org/officeDocument/2006/relationships/hyperlink" Target="http://yandex.ru/clck/jsredir?from=yandex.ru;images/search;images;;&amp;text=&amp;etext=771.OfrbjYN0lh4J8SBoyfhZmqYMKrHVSyKVo7khdNejkoG8s_YLsv2_WxKw08BQ8gE6qCEnXdIuiA8jQKVyuyyyhg.ce92539df432e447548e08268bac866146bcaccd&amp;uuid=&amp;state=EIW2pfxuI9g&amp;data=UlNrNmk5WktYejR0eWJFYk1Ldmtxc0pyQnpqOTBfM3VVbk53VGRLdnQySkhMZUNJUk14MnZvUTRLMC0tT2FodjJ1TFdveGI3aldLb0lOdWRrNkp3Uk1XSHVwaDRNQ3RLbW1kWUw3cXhDaWhtRUpFYndFckQ5T2swVjI1dDQ1TXo&amp;b64e=2&amp;sign=6a0bba92d52010006deb9aa2f8fc83a7&amp;keyno=0&amp;l10n=ru" TargetMode="External"/><Relationship Id="rId7" Type="http://schemas.openxmlformats.org/officeDocument/2006/relationships/hyperlink" Target="http://yandex.ru/clck/jsredir?from=yandex.ru;images/search;images;;&amp;text=&amp;etext=770.Huu-7LxJmwcPoPRvZnyVONzC5DCLl40OwO2pvQocip-7wxg0sCC5l5ADUCysqlvQ0U2UVEEMBnfuQs1tzO9kEQ.ed9885cfc3bf8c5f1653849b3fb6d7d1d5e1b6c0&amp;uuid=&amp;state=EIW2pfxuI9g&amp;data=UlNrNmk5WktYejR0eWJFYk1Ldmtxb0ZXekJNTjNYNU93RDRjRHBpRHlYWEFJUXdBakNSbGtJeW9YNHBzb0J3ZUxTTEgxU3dZZ0U5Nkt5UDlMa3RSWEYzR056TGttcEFxSVFBeW5CQ0tnMnVNY3c4NURrb1R5dmNpNnBQR3luQUVLSDBlLXVMeTdKYmpubnhnNC1aY0laVXQzQld3d0FFZXo2MDBYeFJZZno1bFZoQXlCRVNYUWc&amp;b64e=2&amp;sign=13106f79f228e3bb53ce5ca6613fb82b&amp;keyno=0&amp;l10n=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yandex.ru/clck/jsredir?from=yandex.ru;images/search;images;;&amp;text=&amp;etext=771.KIkh1Q-spEOn0ZGOzOj8djJS_MMnKgutgE1tsJ-ykWJVCpXujf4MvgQeJAsWqc6GPm4BKku8Ti-bCLOaxZs3NA.a8acf92f700e9a6330865052aa93c0d429db4c19&amp;uuid=&amp;state=EIW2pfxuI9g&amp;data=UlNrNmk5WktYejR0eWJFYk1LdmtxdWhPOWNtTjZWRkZjLWZxOGlTUTd6TVNFTUFiUFhrSzgxb0JUWXhLRU9oODBqQlRjdVhydzdRNC1mcnBtTWR0MUx3R2xsOURTRFlxRmhvMG1kQ2hxQ211bWhQcVl6WnNZTW9TeWVzQS1RNWtNWE13LTRZUUpZc1ZBU0ZaQksySF80MTdkZlRMRkJKU2FSNXpWRW9pWURSSEtvYmVPX1lmN1ZqYkhncmVhMWo4bUhNQzlfRWk5VUUzMVVUOGZCbHpJSlB4YW1yWEJPMTVVX3N5UkJoQ3JDZw&amp;b64e=2&amp;sign=ba61080f748fc5d9aa9f9be2e946bf2f&amp;keyno=0&amp;l10n=ru" TargetMode="External"/><Relationship Id="rId11" Type="http://schemas.openxmlformats.org/officeDocument/2006/relationships/hyperlink" Target="http://yandex.ru/clck/jsredir?from=yandex.ru;images/search;images;;&amp;text=&amp;etext=771.zscIIvi-L4C-KI956jJKds86gN3CCADkRIcvzHedt3oSI2aXvWRJTpSi5FMh66hv.faef812ce1cc78899bfa3ca6eef0ddf470ab1d20&amp;uuid=&amp;state=EIW2pfxuI9g&amp;data=UlNrNmk5WktYejY4cHFySjRXSWhXSDc0eWtCajM2eTlIT1g2NjdkZ2dsNmRPTS12akZvU05tSnJMVXREOURKNllPSWVLNnAzblJ5QnQzWVByR1ZVVU55aEw5UzBfWFZlNWNwR0xMNk12TWhfdk1adENxeENub0JWOXg4UTFUVl9QajFVZ0p2c21ybnJMWllZVi1pOU5tOS1OcTc1My1fNTlJUWhwVnRHR1M4clFobGxEcTIzMEcyRlZiRXljZ2U4UGFIR1V1UXZhWXhSaGhuMVdBclBjVFpuWmxwX1RaYS1CcXI0VzVJeFowZ0RXdGhQeWRRVW9hdms2UzlGY1JoZDZHaWl4bU95ZHNv&amp;b64e=2&amp;sign=2175a1492a3c70b5d21f1c70f88f3a48&amp;keyno=0&amp;l10n=ru" TargetMode="External"/><Relationship Id="rId5" Type="http://schemas.openxmlformats.org/officeDocument/2006/relationships/hyperlink" Target="http://yandex.ru/clck/jsredir?from=yandex.ru;images/search;images;;&amp;text=&amp;etext=771.KGK6dusLY5nErvx3mHo1-mhs1DcF__8KQfeA3GZa8zxkj-_M_-K_ZeZFr7kXFAruWyDLxX6pY0yud8uuFYIGYg.0766314a7838d8e892cca58e8fe42693ad8ca232&amp;uuid=&amp;state=EIW2pfxuI9g&amp;data=UlNrNmk5WktYejR0eWJFYk1LdmtxbEtYRXdLWlJaMEpicWNfZGlqMURsZWJ5N2dZTHQ5NkV0MjJSNjh1MW55di1EN0dCNWg3a25ZaU1HOEE1NnBUV2NQakN0RlFqcGNwR1JGT0ZfZ1J1Y3FJWnAwWDU5Wk10TnZqeUZOcTRBdTY&amp;b64e=2&amp;sign=e2c93dfd46e5dd4edb87bb7234a7343d&amp;keyno=0&amp;l10n=ru" TargetMode="External"/><Relationship Id="rId10" Type="http://schemas.openxmlformats.org/officeDocument/2006/relationships/hyperlink" Target="http://yandex.ru/clck/jsredir?from=yandex.ru;images/search;images;;&amp;text=&amp;etext=770.aLPKyTB39_Z44RPpwAxrdO9JIDc5GbcYU9nor1e3Orf5Lvak7SoLAEYIavsCtrE1.360efc866fffeb8d3c7bb5130f3b0b2ca2acc247&amp;uuid=&amp;state=EIW2pfxuI9g&amp;data=UlNrNmk5WktYejR0eWJFYk1LdmtxaW9rTGhQbUtvWkh2QWdnMUhCUFFOQUtfTXltR1ZDcUFWZ3BSRFpxb2szb3luYWlta1RDcVlkcTV0VHpLY3o0WDFSUlRWS1JSRWpNQkJOUjZUTXV6Q256MElWelpvenF5dw&amp;b64e=2&amp;sign=94e54e86fefa65bd75f06da574f2e59b&amp;keyno=0&amp;l10n=ru" TargetMode="External"/><Relationship Id="rId4" Type="http://schemas.openxmlformats.org/officeDocument/2006/relationships/hyperlink" Target="http://yandex.ru/clck/jsredir?from=yandex.ru;images/search;images;;&amp;text=&amp;etext=771.AUouJ791pjRQLaLna8dbWV1EJN8peHozuHal9DlYbE65wYtiCwMPtPVtpqj9ZtVwecko59o9YRrMk9CptWRQpA.edc330fe4bda1933999fe6b4aa6d66738d1fd5cc&amp;uuid=&amp;state=EIW2pfxuI9g&amp;data=UlNrNmk5WktYejR0eWJFYk1Ldmtxa3FaTTRIbm9kcGFtdS15RW1aMGdfTVAyZ1pQTlBBaFdSSlRrQUYxejYwTy1Jemh2MzJYY3Q2XzBJUzlzVXB0NDRCYmw2MU5DZHl2aGtVSXVfWU9kb2xFRUd5Wjl4cjlhOGJaWDlJNXhrZ1RkdENWWnBoakZuYw&amp;b64e=2&amp;sign=046a993754dcf2c82fe36e13f2862c1e&amp;keyno=0&amp;l10n=ru" TargetMode="External"/><Relationship Id="rId9" Type="http://schemas.openxmlformats.org/officeDocument/2006/relationships/hyperlink" Target="http://www.100hdwallpapers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" Target="slide8.xml"/><Relationship Id="rId7" Type="http://schemas.openxmlformats.org/officeDocument/2006/relationships/slide" Target="slide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0.jpeg"/><Relationship Id="rId5" Type="http://schemas.openxmlformats.org/officeDocument/2006/relationships/slide" Target="slide7.xml"/><Relationship Id="rId10" Type="http://schemas.openxmlformats.org/officeDocument/2006/relationships/slide" Target="slide10.xml"/><Relationship Id="rId4" Type="http://schemas.openxmlformats.org/officeDocument/2006/relationships/image" Target="../media/image7.jpe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1.jpeg"/><Relationship Id="rId7" Type="http://schemas.openxmlformats.org/officeDocument/2006/relationships/image" Target="../media/image1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microsoft.com/office/2007/relationships/hdphoto" Target="../media/hdphoto2.wdp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gif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slide" Target="slide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\AppData\Local\Temp\Rar$DIa0.774\55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16"/>
            <a:ext cx="9144000" cy="68401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196752"/>
            <a:ext cx="8856984" cy="5400600"/>
          </a:xfrm>
        </p:spPr>
        <p:txBody>
          <a:bodyPr>
            <a:normAutofit fontScale="92500" lnSpcReduction="10000"/>
          </a:bodyPr>
          <a:lstStyle/>
          <a:p>
            <a:endParaRPr lang="ru-RU" sz="5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написанию изложения </a:t>
            </a:r>
          </a:p>
          <a:p>
            <a:r>
              <a:rPr lang="ru-RU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5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hlinkshowjump?jump=nextslide"/>
              </a:rPr>
              <a:t>лингвистическую</a:t>
            </a:r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тему</a:t>
            </a:r>
          </a:p>
          <a:p>
            <a:endParaRPr lang="ru-RU" sz="5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развития речи в 7 классе.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 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Титова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Евгеньевна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лицей №86 г. </a:t>
            </a:r>
            <a:r>
              <a:rPr 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Ярославль</a:t>
            </a:r>
          </a:p>
          <a:p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90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" y="-85725"/>
            <a:ext cx="932815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48680"/>
            <a:ext cx="9144000" cy="2304257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Аид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бог царства мертвых, подземного царства. Оно раскинулось глубоко под землей; широкое, бесконечное пространство, темное, вселяющее ужас. Это царство вечной тьмы, край бедствий и плача. Аид – самый страшный из всех богов, так как не знает жалости.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http://ppt4web.ru/images/23/1077/640/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98" r="13893" b="24362"/>
          <a:stretch/>
        </p:blipFill>
        <p:spPr bwMode="auto">
          <a:xfrm>
            <a:off x="107504" y="2513678"/>
            <a:ext cx="4926695" cy="4065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kajlas.ru/images/2014/1206/2/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8" r="27078"/>
          <a:stretch/>
        </p:blipFill>
        <p:spPr bwMode="auto">
          <a:xfrm>
            <a:off x="5796136" y="2454648"/>
            <a:ext cx="2736304" cy="41240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2" descr="Египет анимация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276872"/>
            <a:ext cx="4926695" cy="6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Анимация Стрелки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6094594"/>
            <a:ext cx="931307" cy="70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" y="-85725"/>
            <a:ext cx="932815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484784"/>
            <a:ext cx="9036496" cy="3816424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b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материалы:</a:t>
            </a:r>
            <a:b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</a:t>
            </a: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..честные                                                    2. </a:t>
            </a:r>
            <a:r>
              <a:rPr lang="ru-RU" sz="2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</a:t>
            </a: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2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мые</a:t>
            </a: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ни..</a:t>
            </a:r>
            <a:r>
              <a:rPr lang="ru-RU" sz="2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верг</a:t>
            </a: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ru-RU" sz="2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муч</a:t>
            </a: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2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мый</a:t>
            </a: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не..терпимую</a:t>
            </a: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ru-RU" sz="2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изнурё</a:t>
            </a: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2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ный</a:t>
            </a: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..</a:t>
            </a:r>
            <a:r>
              <a:rPr lang="ru-RU" sz="2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жимал</a:t>
            </a: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</a:t>
            </a:r>
            <a:r>
              <a:rPr lang="ru-RU" sz="2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употребля</a:t>
            </a: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щееся</a:t>
            </a: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b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..давить                                                            </a:t>
            </a:r>
            <a:r>
              <a:rPr lang="ru-RU" sz="2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вызыва</a:t>
            </a: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2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мых</a:t>
            </a: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Вставьте буквы, обозначьте орфограммы в словах. </a:t>
            </a:r>
            <a:b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Какое слово лишнее в каждом  из столбцов? Почему?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img0.liveinternet.ru/images/attach/c/9/106/206/106206448_5402287_105893982_10_Ambroziya_Grecheskaya_mifologiy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944" y="2092571"/>
            <a:ext cx="3161292" cy="2115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23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" y="-78441"/>
            <a:ext cx="932815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908720"/>
            <a:ext cx="9036496" cy="511256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b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ПРОВЕРКА                </a:t>
            </a:r>
            <a:b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</a:t>
            </a:r>
            <a:r>
              <a:rPr lang="ru-RU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честные</a:t>
            </a: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2. </a:t>
            </a:r>
            <a:r>
              <a:rPr lang="ru-RU" sz="2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</a:t>
            </a:r>
            <a:r>
              <a:rPr lang="ru-RU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мые</a:t>
            </a: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ru-RU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верг</a:t>
            </a: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ru-RU" sz="2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муч</a:t>
            </a:r>
            <a:r>
              <a:rPr lang="ru-RU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мый</a:t>
            </a: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терпимую</a:t>
            </a: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ru-RU" sz="270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изнурё</a:t>
            </a:r>
            <a:r>
              <a:rPr lang="ru-RU" sz="27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70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ный</a:t>
            </a:r>
            <a:r>
              <a:rPr lang="ru-RU" sz="27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7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7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жимал</a:t>
            </a: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ru-RU" sz="2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употребля</a:t>
            </a:r>
            <a:r>
              <a:rPr lang="ru-RU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2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щееся</a:t>
            </a: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b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давить</a:t>
            </a: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ru-RU" sz="2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вызыва</a:t>
            </a:r>
            <a:r>
              <a:rPr lang="ru-RU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мых</a:t>
            </a: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img0.liveinternet.ru/images/attach/c/9/106/206/106206448_5402287_105893982_10_Ambroziya_Grecheskaya_mifologiy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918" y="2371067"/>
            <a:ext cx="3161292" cy="2115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66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" y="-85725"/>
            <a:ext cx="932815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340768"/>
            <a:ext cx="7920880" cy="4536504"/>
          </a:xfrm>
        </p:spPr>
        <p:txBody>
          <a:bodyPr>
            <a:normAutofit/>
          </a:bodyPr>
          <a:lstStyle/>
          <a:p>
            <a:r>
              <a:rPr lang="ru-RU" sz="4000" dirty="0"/>
              <a:t> 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 изложить текст, используя как можно больше 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причастных и деепричастных 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оборотов</a:t>
            </a: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4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обозначьте 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графически.</a:t>
            </a:r>
          </a:p>
        </p:txBody>
      </p:sp>
    </p:spTree>
    <p:extLst>
      <p:ext uri="{BB962C8B-B14F-4D97-AF65-F5344CB8AC3E}">
        <p14:creationId xmlns:p14="http://schemas.microsoft.com/office/powerpoint/2010/main" val="385227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" y="-85725"/>
            <a:ext cx="932815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504056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 источники:</a:t>
            </a:r>
            <a:b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000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20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2000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animashki.mirfentazy.ru/animatsiya-dlya-oformleniya-sayta/blog/page-2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miws.ru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enciklopedya.ru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thediaryunknown.diar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kajlas.ru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drevniebogi.ru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www.ilovegreece.ru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www.100hdwallpapers.com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rus-img.com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fotki.yandex.by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09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092" y="-87538"/>
            <a:ext cx="932815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268760"/>
            <a:ext cx="7630616" cy="3816423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Лингвистика</a:t>
            </a:r>
            <a:b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Лингвист</a:t>
            </a:r>
            <a:b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Лингвистический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6400800" cy="144016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Lingua</a:t>
            </a:r>
            <a:r>
              <a:rPr lang="ru-RU" sz="5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(лат.) - язык</a:t>
            </a:r>
            <a:endParaRPr lang="ru-RU" sz="5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Арка 5"/>
          <p:cNvSpPr/>
          <p:nvPr/>
        </p:nvSpPr>
        <p:spPr>
          <a:xfrm>
            <a:off x="2699792" y="1268760"/>
            <a:ext cx="1872208" cy="432048"/>
          </a:xfrm>
          <a:prstGeom prst="blockArc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>
            <a:off x="3275856" y="2727325"/>
            <a:ext cx="1863824" cy="432048"/>
          </a:xfrm>
          <a:prstGeom prst="blockArc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0" name="Арка 9"/>
          <p:cNvSpPr/>
          <p:nvPr/>
        </p:nvSpPr>
        <p:spPr>
          <a:xfrm>
            <a:off x="2051720" y="4221088"/>
            <a:ext cx="1863824" cy="432048"/>
          </a:xfrm>
          <a:prstGeom prst="blockArc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4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" y="-85725"/>
            <a:ext cx="932815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496855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Лингвистика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наука о языке.</a:t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на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лингвистическую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тему – это текст из истории языка, о языковых явлениях.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43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0" r="1068"/>
          <a:stretch/>
        </p:blipFill>
        <p:spPr bwMode="auto">
          <a:xfrm>
            <a:off x="0" y="-78054"/>
            <a:ext cx="914400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152127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Муки Тантала</a:t>
            </a:r>
            <a:endParaRPr lang="ru-RU" sz="6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348880"/>
            <a:ext cx="8712968" cy="3024336"/>
          </a:xfrm>
        </p:spPr>
        <p:txBody>
          <a:bodyPr>
            <a:normAutofit fontScale="92500" lnSpcReduction="1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Фразеологизмы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устойчивые сочетания слов, целостные по своему значению.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фразеологизмов из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древнегреческой мифологии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яблоко раздора, авгиевы конюшни, ахиллесова пята, ящик Пандоры и другие.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school8.narod.ru/Masters/Voronkov/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97152"/>
            <a:ext cx="1656184" cy="20608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nalogindex.ru/image/405261/1024x1024/obzor-smartfona-highscreen-hercules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85397"/>
            <a:ext cx="1862980" cy="20397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reamworlds.ru/uploads/posts/2008-10/1223305257_pandora-s-jashhikom-s-neschastijam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3" y="4905470"/>
            <a:ext cx="1672355" cy="19277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online.ya-geniy.ru/extra/question328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8" t="17844" r="31252"/>
          <a:stretch/>
        </p:blipFill>
        <p:spPr bwMode="auto">
          <a:xfrm>
            <a:off x="5004048" y="4905470"/>
            <a:ext cx="2036618" cy="19563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77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" y="-85725"/>
            <a:ext cx="932815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412776"/>
            <a:ext cx="8138089" cy="4752528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План изложения:</a:t>
            </a:r>
            <a:b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выражения «муки Тантала»;</a:t>
            </a:r>
            <a:b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царстве Аида:</a:t>
            </a:r>
            <a:b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 в сердце Тантала;</a:t>
            </a:r>
            <a:b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мучения жаждой и голодом;</a:t>
            </a:r>
            <a:b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Бесчестные дела и поступки Тантала;</a:t>
            </a:r>
            <a:b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060848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996952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9963" y="3581727"/>
            <a:ext cx="463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9963" y="4114087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596" y="4978763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6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3" r="2027"/>
          <a:stretch/>
        </p:blipFill>
        <p:spPr bwMode="auto">
          <a:xfrm>
            <a:off x="0" y="-85725"/>
            <a:ext cx="9143999" cy="7029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6" descr="http://i94.beon.ru/46/36/2103646/38/71384738/3353429.jpe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54" y="1726178"/>
            <a:ext cx="2510532" cy="39227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www.e-reading.life/illustrations/1034/1034018-i_087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027" y="756962"/>
            <a:ext cx="3770123" cy="26720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static.hdw.eweb4.com/media/wallpapers_1920x1080/fantasy/1/2/columns-on-mountain-top-fantasy-hd-wallpaper-1920x1080-10070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987" y="1868343"/>
            <a:ext cx="2668501" cy="37805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kajlas.ru/images/2014/1206/2/3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727" y="3979908"/>
            <a:ext cx="3823426" cy="28172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9419" y="1119621"/>
            <a:ext cx="1111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ЗЕВС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8552" y="110631"/>
            <a:ext cx="2124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ТАНТАЛ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2268" y="3429000"/>
            <a:ext cx="1059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АИД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26958" y="1283568"/>
            <a:ext cx="1789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ОЛИМП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34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6" r="2324"/>
          <a:stretch/>
        </p:blipFill>
        <p:spPr bwMode="auto">
          <a:xfrm>
            <a:off x="1890" y="-85725"/>
            <a:ext cx="914211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836713"/>
            <a:ext cx="8964488" cy="129614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Тантал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мифический герой, сын Зевса, царь города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Сипила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владевший несметными богатствами.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proxy11.media.online.ua/uol/r2-32bd90e0f9/529613aea83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81943"/>
            <a:ext cx="4829175" cy="4219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nenuda.ru/nuda/132/131855/131855_html_46331adc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64966"/>
            <a:ext cx="2705793" cy="4198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Анимация Стрелки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877272"/>
            <a:ext cx="931307" cy="70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Анимированная полоса Вода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07" y="6227986"/>
            <a:ext cx="4216758" cy="35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Анимированная полоса Вода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6227986"/>
            <a:ext cx="2448272" cy="35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2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" y="-85725"/>
            <a:ext cx="932815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8064" y="980729"/>
            <a:ext cx="3888432" cy="5572075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Зевс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мифический древнегреческий бог, повелитель неба и земли, отец всех остальных богов. В руках Зевса жизнь и судьбы людей. Ему всегда сопутствуют Могущество, Сила и Победа. Все другие боги боятся Зевса и повинуются ему. Он все видит, все слышит, знает прошлое и провидит будущее. Роскошный дворец Зевса находится на самой вершине Олимпа.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vinvera.ru/wp-content/gallery/drgrechmif/6_ze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4" y="1016951"/>
            <a:ext cx="4777648" cy="5535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Анимация Стрелки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25" y="5851376"/>
            <a:ext cx="931307" cy="70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4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" y="-85725"/>
            <a:ext cx="932815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26232" y="874618"/>
            <a:ext cx="4817768" cy="5704081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священная гора.</a:t>
            </a:r>
            <a:b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Греции было много священных гор, но самая знаменитая и почитаемая из них – Олимп, которую избрали для своего жительства боги. Она возвышалась до самых небес, так высоко, что ее вершину никто никогда не видел. Восседая на Олимпе, боги охватывали своим взором весь небосвод и всю землю.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2" descr="http://hqmuz.ru/img.php?aHR0cDovL2kueXRpbWcuY29tL3ZpL2lTUlVMRGRGdmMwL3NkZGVmYXVsdC5qcGc=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4" r="30080" b="12057"/>
          <a:stretch/>
        </p:blipFill>
        <p:spPr bwMode="auto">
          <a:xfrm>
            <a:off x="114142" y="3271340"/>
            <a:ext cx="4002704" cy="3298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p12.nevsepic.com.ua/75/1352555361-xixgyo-les-pompiers-1822-blondel-merry-joseph-la-dispuste-de-minerve-et-de-neptu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6" y="874618"/>
            <a:ext cx="4029133" cy="31591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Анимация Стрелки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616" y="6138892"/>
            <a:ext cx="931307" cy="70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23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253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Лингвистика  Лингвист  Лингвистический</vt:lpstr>
      <vt:lpstr>Лингвистика – наука о языке.  Текст на лингвистическую тему – это текст из истории языка, о языковых явлениях.</vt:lpstr>
      <vt:lpstr>Муки Тантала</vt:lpstr>
      <vt:lpstr>              План изложения: Значение выражения «муки Тантала»;  В царстве Аида: страх в сердце Тантала; мучения жаждой и голодом;  Бесчестные дела и поступки Тантала; </vt:lpstr>
      <vt:lpstr>Презентация PowerPoint</vt:lpstr>
      <vt:lpstr>Тантал – мифический герой, сын Зевса, царь города Сипила, владевший несметными богатствами.</vt:lpstr>
      <vt:lpstr>Зевс – мифический древнегреческий бог, повелитель неба и земли, отец всех остальных богов. В руках Зевса жизнь и судьбы людей. Ему всегда сопутствуют Могущество, Сила и Победа. Все другие боги боятся Зевса и повинуются ему. Он все видит, все слышит, знает прошлое и провидит будущее. Роскошный дворец Зевса находится на самой вершине Олимпа.</vt:lpstr>
      <vt:lpstr>Олимп – священная гора.  В Греции было много священных гор, но самая знаменитая и почитаемая из них – Олимп, которую избрали для своего жительства боги. Она возвышалась до самых небес, так высоко, что ее вершину никто никогда не видел. Восседая на Олимпе, боги охватывали своим взором весь небосвод и всю землю.</vt:lpstr>
      <vt:lpstr> Аид – бог царства мертвых, подземного царства. Оно раскинулось глубоко под землей; широкое, бесконечное пространство, темное, вселяющее ужас. Это царство вечной тьмы, край бедствий и плача. Аид – самый страшный из всех богов, так как не знает жалости.</vt:lpstr>
      <vt:lpstr>                                                                    Рабочие материалы:  1. бе..честные                                                    2. принима..мые      ни..верг                                                               муч..мый      не..терпимую                                                      изнурё..ный      ..жимал                                                                употребля..щееся             ра..давить                                                            вызыва..мых                Вставьте буквы, обозначьте орфограммы в словах.                  Какое слово лишнее в каждом  из столбцов? Почему?</vt:lpstr>
      <vt:lpstr>                                                                                ПРОВЕРКА                  1. беСчестные                                                    2. принимаЕмые      ниЗверг                                                               мучИмый      неСтерпимую                                                     изнурёНный      Сжимал                                                               употребляЮщееся             раЗдавить                                                            вызываЕмых           </vt:lpstr>
      <vt:lpstr>Презентация PowerPoint</vt:lpstr>
      <vt:lpstr>Использованные источники: 1.http://animashki.mirfentazy.ru/animatsiya-dlya-oformleniya-sayta/blog/page-2 2. miws.ru 3. enciklopedya.ru 4. thediaryunknown.diar 5. kajlas.ru 6. drevniebogi.ru 7. www.ilovegreece.ru 8. www.100hdwallpapers.com 9. rus-img.com 10. fotki.yandex.by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74</cp:revision>
  <dcterms:created xsi:type="dcterms:W3CDTF">2015-08-03T16:53:20Z</dcterms:created>
  <dcterms:modified xsi:type="dcterms:W3CDTF">2015-11-11T15:12:25Z</dcterms:modified>
</cp:coreProperties>
</file>