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  <a:endParaRPr sz="2800"/>
          </a:p>
          <a:p>
            <a:pPr lvl="1">
              <a:defRPr sz="1800"/>
            </a:pPr>
            <a:r>
              <a:rPr sz="2800"/>
              <a:t>Уровень текста 2</a:t>
            </a:r>
            <a:endParaRPr sz="2800"/>
          </a:p>
          <a:p>
            <a:pPr lvl="2">
              <a:defRPr sz="1800"/>
            </a:pPr>
            <a:r>
              <a:rPr sz="2800"/>
              <a:t>Уровень текста 3</a:t>
            </a:r>
            <a:endParaRPr sz="2800"/>
          </a:p>
          <a:p>
            <a:pPr lvl="3">
              <a:defRPr sz="1800"/>
            </a:pPr>
            <a:r>
              <a:rPr sz="2800"/>
              <a:t>Уровень текста 4</a:t>
            </a:r>
            <a:endParaRPr sz="2800"/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-sma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36" y="-165107"/>
            <a:ext cx="12931528" cy="1008381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2741201" y="514349"/>
            <a:ext cx="7954297" cy="702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endParaRPr b="1" sz="3600"/>
          </a:p>
          <a:p>
            <a:pPr lvl="0">
              <a:defRPr sz="1800"/>
            </a:pPr>
            <a:endParaRPr b="1" sz="3600"/>
          </a:p>
          <a:p>
            <a:pPr lvl="0">
              <a:defRPr sz="1800"/>
            </a:pPr>
            <a:endParaRPr b="1" sz="3600"/>
          </a:p>
          <a:p>
            <a:pPr lvl="0">
              <a:defRPr sz="1800"/>
            </a:pPr>
            <a:endParaRPr b="1" sz="3600"/>
          </a:p>
          <a:p>
            <a:pPr lvl="0">
              <a:defRPr sz="1800"/>
            </a:pPr>
            <a:endParaRPr b="1" sz="3600"/>
          </a:p>
          <a:p>
            <a:pPr lvl="0">
              <a:defRPr sz="1800"/>
            </a:pPr>
            <a:r>
              <a:rPr b="1" sz="3600"/>
              <a:t>Презентация к занятию </a:t>
            </a:r>
            <a:r>
              <a:rPr b="1" sz="3600">
                <a:solidFill>
                  <a:srgbClr val="FF2600"/>
                </a:solidFill>
              </a:rPr>
              <a:t>«Спасение солнышка»</a:t>
            </a:r>
            <a:endParaRPr b="1" sz="3600">
              <a:solidFill>
                <a:srgbClr val="FF2600"/>
              </a:solidFill>
            </a:endParaRPr>
          </a:p>
          <a:p>
            <a:pPr lvl="0">
              <a:defRPr sz="1800"/>
            </a:pPr>
            <a:r>
              <a:rPr sz="2000"/>
              <a:t>воспитатель</a:t>
            </a:r>
            <a:r>
              <a:rPr sz="3600"/>
              <a:t>:</a:t>
            </a:r>
            <a:r>
              <a:rPr sz="2500"/>
              <a:t>Аглиуллина Римма Николаевна</a:t>
            </a:r>
            <a:endParaRPr sz="2500"/>
          </a:p>
          <a:p>
            <a:pPr lvl="0">
              <a:defRPr sz="1800"/>
            </a:pPr>
            <a:r>
              <a:rPr sz="2000"/>
              <a:t>муниципальное автономное дошкольное образовательное учреждение детский сад комбинированного вида№32 </a:t>
            </a:r>
            <a:endParaRPr sz="2000"/>
          </a:p>
          <a:p>
            <a:pPr lvl="0">
              <a:defRPr sz="1800"/>
            </a:pPr>
            <a:r>
              <a:rPr sz="2000"/>
              <a:t>«Дуслык»г.Белебея муниципального района</a:t>
            </a:r>
            <a:endParaRPr sz="2000"/>
          </a:p>
          <a:p>
            <a:pPr lvl="0">
              <a:defRPr sz="1800"/>
            </a:pPr>
            <a:r>
              <a:rPr sz="2000"/>
              <a:t>Белебеевский район  Республики Башкортостан</a:t>
            </a:r>
            <a:r>
              <a:rPr sz="3600"/>
              <a:t> </a:t>
            </a:r>
            <a:endParaRPr sz="3600"/>
          </a:p>
          <a:p>
            <a:pPr lvl="0">
              <a:defRPr sz="1800"/>
            </a:pPr>
            <a:endParaRPr sz="360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18" y="19087"/>
            <a:ext cx="12941964" cy="933641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948" y="35066"/>
            <a:ext cx="12686904" cy="9576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6391" y="863940"/>
            <a:ext cx="8672018" cy="8343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696" y="322510"/>
            <a:ext cx="12689408" cy="8788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615" y="653157"/>
            <a:ext cx="12309570" cy="8064302"/>
          </a:xfrm>
          <a:prstGeom prst="rect">
            <a:avLst/>
          </a:prstGeom>
          <a:ln w="25400">
            <a:solidFill/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219" y="454620"/>
            <a:ext cx="12734362" cy="8335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906" y="369678"/>
            <a:ext cx="13533584" cy="9262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4806" y="677834"/>
            <a:ext cx="9502923" cy="8397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5069" y="361726"/>
            <a:ext cx="9030147" cy="9030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