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74" r:id="rId7"/>
    <p:sldId id="262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6" r:id="rId16"/>
    <p:sldId id="275" r:id="rId17"/>
    <p:sldId id="278" r:id="rId18"/>
    <p:sldId id="279" r:id="rId19"/>
    <p:sldId id="271" r:id="rId20"/>
    <p:sldId id="272" r:id="rId21"/>
    <p:sldId id="273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58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hyperlink" Target="file:///D:\&#1051;&#1077;&#1085;&#1072;-&#1088;&#1072;&#1073;&#1086;&#1090;&#1072;\&#1072;&#1090;&#1090;&#1077;&#1089;&#1090;&#1072;&#1094;&#1080;&#1103;\&#1084;&#1072;&#1090;&#1077;&#1088;&#1080;&#1072;&#1083;%20&#1076;&#1083;&#1103;%20%20&#1076;&#1080;&#1089;&#1082;&#1072;%20&#1045;.&#1040;.%20&#1050;&#1080;&#1083;&#1080;&#1084;&#1095;&#1091;&#1082;\&#1084;&#1072;&#1090;&#1077;&#1088;&#1080;&#1072;&#1083;%20&#1082;%20&#1091;&#1088;&#1086;&#1082;&#1091;%20&#1043;&#1088;&#1080;&#1073;&#1099;\&#1082;&#1088;&#1086;&#1089;&#1089;&#1074;&#1086;&#1088;&#1076;%20&#1043;&#1088;&#1080;&#1073;&#1099;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webhp?sourceid" TargetMode="External"/><Relationship Id="rId13" Type="http://schemas.openxmlformats.org/officeDocument/2006/relationships/hyperlink" Target="https://www.google.ru/webhp?sourceid=chrome-instant&amp;ion" TargetMode="External"/><Relationship Id="rId3" Type="http://schemas.openxmlformats.org/officeDocument/2006/relationships/hyperlink" Target="http://www.liveinternet.ru/" TargetMode="External"/><Relationship Id="rId7" Type="http://schemas.openxmlformats.org/officeDocument/2006/relationships/hyperlink" Target="https://www.google.ru/search?q" TargetMode="External"/><Relationship Id="rId12" Type="http://schemas.openxmlformats.org/officeDocument/2006/relationships/hyperlink" Target="https://www.google.ru/search?q=&#1089;&#1084;&#1086;&#1088;&#1095;&#1086;&#1082;" TargetMode="External"/><Relationship Id="rId2" Type="http://schemas.openxmlformats.org/officeDocument/2006/relationships/hyperlink" Target="https://www.google.ru/url?sa=i&amp;rct=j&amp;q=&amp;esrc=s&amp;source=images&amp;cd=&amp;cad=rja&amp;uact=8&amp;ved=0CAYQjB0&amp;url=http://ptzonline.ru/seolib/alltopics/page213&amp;ei=hVPOVLDfIMGGywOT8oDYAw&amp;bvm=bv.85076809,d.bGQ&amp;psig=AFQjCNFsR61UKnhFXDPfQiC4v0QSwbJFAw&amp;ust=1422894333929070" TargetMode="External"/><Relationship Id="rId16" Type="http://schemas.openxmlformats.org/officeDocument/2006/relationships/hyperlink" Target="https://www.google.ru/search?q=&#1078;&#1077;&#1083;&#1095;&#1085;&#1099;&#1081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lshoyvopros.ru/" TargetMode="External"/><Relationship Id="rId11" Type="http://schemas.openxmlformats.org/officeDocument/2006/relationships/hyperlink" Target="http://www.gribnikk.tk/" TargetMode="External"/><Relationship Id="rId5" Type="http://schemas.openxmlformats.org/officeDocument/2006/relationships/hyperlink" Target="https://www.google.ru/url?sa=i&amp;rct=j&amp;q=&amp;esrc=s&amp;source=images&amp;cd=&amp;cad=rja&amp;uact=8&amp;ved=0CAYQjB0&amp;url=http://dic.academic.ru/dic.nsf/dic_biology/7247/%D0%BC%D0%B0%D1%81%D0%BB%D1%8F%D1%82%D0%B0&amp;ei=FWfOVOj5E4a7ygPD5YCIAQ&amp;psig=AFQjCNEMcORO-4t6p1w-xtC05ZYLlotPrw&amp;ust=1422899110732787" TargetMode="External"/><Relationship Id="rId15" Type="http://schemas.openxmlformats.org/officeDocument/2006/relationships/hyperlink" Target="https://www.google.ru/search?q=&#1089;&#1072;&#1090;&#1072;&#1085;&#1080;&#1085;&#1089;&#1082;&#1080;&#1081;" TargetMode="External"/><Relationship Id="rId10" Type="http://schemas.openxmlformats.org/officeDocument/2006/relationships/hyperlink" Target="https://www.google.ru/url?sa=i&amp;rct=j&amp;q=&amp;esrc=s&amp;source=images&amp;cd=&amp;cad=rja&amp;uact=8&amp;ved=0CAYQjB0&amp;url=http://ya-gribnik.ru/syedobnye-griby/podberezovik.php&amp;ei=GXrOVLTsOab7ywP2vID4Dw&amp;bvm=bv.85076809,d.bGQ&amp;psig=AFQjCNHSZq6KLz0pqyetceLq7ZATNEcYNg&amp;ust=1422904221382990" TargetMode="External"/><Relationship Id="rId4" Type="http://schemas.openxmlformats.org/officeDocument/2006/relationships/hyperlink" Target="https://www.google.ru/url?sa=i&amp;rct=j&amp;q=&amp;esrc=s&amp;source=images&amp;cd=&amp;cad=rja&amp;uact=8&amp;ved=0CAYQjB0&amp;url=http://shcola14.blogspot.com/p/blog-page_20.html&amp;ei=GGLOVK_LKovXygP26oHwBQ&amp;bvm=bv.85076809,d.bGQ&amp;psig=AFQjCNErzMwU8tkydUtWEsfgdANWXeJhQw&amp;ust=1422898045737068" TargetMode="External"/><Relationship Id="rId9" Type="http://schemas.openxmlformats.org/officeDocument/2006/relationships/hyperlink" Target="http://www.udec.ru/" TargetMode="External"/><Relationship Id="rId14" Type="http://schemas.openxmlformats.org/officeDocument/2006/relationships/hyperlink" Target="https://www.google.ru/search?q=&#1073;&#1083;&#1077;&#1076;&#1085;&#1072;&#1103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фоны\b1eb2efd1b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480720" cy="1512169"/>
          </a:xfr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 по окружающему миру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 2 классе.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157192"/>
            <a:ext cx="3744416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презентацию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Килимчук Елена Александровна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«Гимназия №1»г.Печора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 Коми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204864"/>
            <a:ext cx="4896544" cy="136815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Тема : «Грибы»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http://xn----7sbbtwgognkma4fvc5b.xn--p1ai/upload/iblock/261/A4_G_K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52736"/>
            <a:ext cx="1665412" cy="12569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68407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Плакат «Строение гриба»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(мини проект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1052736"/>
            <a:ext cx="655272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создать плакат «Строение грибов»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65527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:  выяснить строение грибов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348880"/>
            <a:ext cx="34074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работы в групп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96952"/>
            <a:ext cx="842493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1.Рассмотри  и изучи иллюстрацию  «Строение гриба» в учебнике стр.22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933056"/>
            <a:ext cx="842493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2.Собери свой гриб.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09120"/>
            <a:ext cx="842493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3.Дорисуй недостающую часть гриба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528" y="5085184"/>
            <a:ext cx="842493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4.Определи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гриба (учебник), подпиши название частей гриба.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http://xn----7sbbtwgognkma4fvc5b.xn--p1ai/upload/iblock/261/A4_G_K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980728"/>
            <a:ext cx="1665412" cy="12569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68407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Плакат «Строение гриба»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(мини проект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1052736"/>
            <a:ext cx="655272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создать плакат «Строение грибов»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655272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:  выяснить строение грибов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780928"/>
            <a:ext cx="4680520" cy="46166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Расскажи о грибе по плану: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429000"/>
            <a:ext cx="46805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1.Цель работы.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005064"/>
            <a:ext cx="46805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Название гриба.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581128"/>
            <a:ext cx="46805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Из каких частей состоит гриб.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79712" y="5157192"/>
            <a:ext cx="468052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Съедобный или несъедобный гриб.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12068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Строение гриба.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7743" y="2060848"/>
            <a:ext cx="4536504" cy="33843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196752"/>
            <a:ext cx="237626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шляпка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068960"/>
            <a:ext cx="2448272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ножка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 гриба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508104" y="3861048"/>
            <a:ext cx="864096" cy="14401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5229200"/>
            <a:ext cx="223224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83768" y="5661248"/>
            <a:ext cx="115212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396044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Съедобные грибы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encrypted-tbn0.gstatic.com/images?q=tbn:ANd9GcRWbpjC6oQMYY5f7DQOHNvSgE0ZBHE0WS_WHr_pTt6ypOrET9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52737"/>
            <a:ext cx="1944215" cy="20882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068960"/>
            <a:ext cx="1944216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трутовик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griba.ru/griba/fungus-photo/photo-volnushka-rozovay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2016224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3068960"/>
            <a:ext cx="201622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волнушка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www.udec.ru/images/podosinov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2095500" cy="20955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3068960"/>
            <a:ext cx="208823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ya-gribnik.ru/images/podberezovik/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052736"/>
            <a:ext cx="1944216" cy="22322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04248" y="3068960"/>
            <a:ext cx="201622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8" descr="http://www.gribnikk.tk/papka2/rezerv1/Cantharellus_cibarius-2-1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2208244" cy="16561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5661248"/>
            <a:ext cx="223224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https://encrypted-tbn1.gstatic.com/images?q=tbn:ANd9GcQTA85zzr3_b3WHT3RgdI6LVlKWKJlV8LUZ68VvUdnmGQC5UTSl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005064"/>
            <a:ext cx="2232248" cy="166198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99792" y="5661248"/>
            <a:ext cx="223224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4" name="Picture 12" descr="http://for-grib.ru/IMAGES/smorchok-konicheskijj-smarzhok-morchella-conica-llqueu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005064"/>
            <a:ext cx="1512168" cy="17281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220072" y="5661248"/>
            <a:ext cx="151216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сморчок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6" name="Picture 14" descr="http://gribnik-club.ru/images/opisanie-gribov/maslen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005064"/>
            <a:ext cx="1872208" cy="177352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948264" y="5661248"/>
            <a:ext cx="187220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маслёнок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542520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Ядовитые, несъедобные   грибы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ya-gribnik.ru/images/blednaya-poganka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2592288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140968"/>
            <a:ext cx="259228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s://allgrib.files.wordpress.com/2011/04/boletus-satan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762250" cy="19335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92080" y="3140968"/>
            <a:ext cx="280831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сатанинский гриб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http://www.po-gribochki.ru/nesedobnye/images/lozhnyj-belyj-gri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89040"/>
            <a:ext cx="2286000" cy="24574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6093296"/>
            <a:ext cx="2304256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желчный гриб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0" name="Picture 10" descr="http://ya-gribnik.ru/images/myhomor/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2784309" cy="2232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92080" y="6093296"/>
            <a:ext cx="280831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338413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7" descr="http://xn----7sbbtwgognkma4fvc5b.xn--p1ai/upload/iblock/261/A4_G_K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" cy="6776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700808"/>
            <a:ext cx="5472608" cy="302433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в красной шапочке расту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Среди корней осиновых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Меня узнаешь за версту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Зовусь я…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869160"/>
            <a:ext cx="3024336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Подосиновик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udec.ru/images/podosinov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00808"/>
            <a:ext cx="3024336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338413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7" descr="http://xn----7sbbtwgognkma4fvc5b.xn--p1ai/upload/iblock/261/A4_G_K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26429" cy="6480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1844824"/>
            <a:ext cx="5760640" cy="266429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Красный гриб на тонкой ножке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Прибежал на косогор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сказал: «Хочу в лукошко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»-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в ответ ему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Антошка: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нужен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4725144"/>
            <a:ext cx="2880320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Мухомор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0" descr="http://ya-gribnik.ru/images/myhomor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856317" cy="26642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338413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7" descr="http://xn----7sbbtwgognkma4fvc5b.xn--p1ai/upload/iblock/261/A4_G_K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7"/>
            <a:ext cx="864096" cy="6776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5112568" cy="302433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спорю, - не белый.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Я, братцы, попроще.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Расту я обычно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берёзовой роще.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941168"/>
            <a:ext cx="3024336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Подберёзовик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ya-gribnik.ru/images/podberezovik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808312" cy="30243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338413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7" descr="http://xn----7sbbtwgognkma4fvc5b.xn--p1ai/upload/iblock/261/A4_G_K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864096" cy="5760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628800"/>
            <a:ext cx="5184576" cy="288032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Ходят в рыженьких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беретах.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Осень в лес приносят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летом.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Очень дружные сестрички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Золотистые…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653136"/>
            <a:ext cx="3024336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лисички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www.gribnikk.tk/papka2/rezerv1/Cantharellus_cibarius-2-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203431" cy="28803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57627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Выбери правильный вариант ответа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899592" y="4077072"/>
            <a:ext cx="504056" cy="504056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899592" y="3068960"/>
            <a:ext cx="504056" cy="504056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899592" y="1916832"/>
            <a:ext cx="504056" cy="504056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75656" y="1772816"/>
            <a:ext cx="6192688" cy="86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шляпка, ножка, грибовница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475656" y="2924944"/>
            <a:ext cx="6192688" cy="86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шляпка, ствол, грибница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475656" y="4005064"/>
            <a:ext cx="626469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шляпка, тело гриба, грибница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71900" y="3825044"/>
            <a:ext cx="2952328" cy="230425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07704" y="3356992"/>
            <a:ext cx="237626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шляпка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4509120"/>
            <a:ext cx="2448272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ножка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 гриба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80112" y="5013176"/>
            <a:ext cx="864096" cy="14401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5661248"/>
            <a:ext cx="223224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03848" y="6093296"/>
            <a:ext cx="115212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78" grpId="0" animBg="1"/>
      <p:bldP spid="24579" grpId="0" animBg="1"/>
      <p:bldP spid="24581" grpId="0" animBg="1"/>
      <p:bldP spid="24582" grpId="0" animBg="1"/>
      <p:bldP spid="24583" grpId="0" animBg="1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47864" y="260648"/>
            <a:ext cx="19442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9552" y="1439533"/>
            <a:ext cx="2592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плесневелые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дрожжевые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шляпочные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39552" y="332656"/>
            <a:ext cx="799288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Соотнеси картинку с видом. Раскрась кружок нужным цветом.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7584" y="270892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7584" y="2276872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7584" y="1844824"/>
            <a:ext cx="360040" cy="360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encrypted-tbn0.gstatic.com/images?q=tbn:ANd9GcTrhxRSvdeGOqOeluumFBDAuqOeDd2RRy8VHfE71uKDvY6x7eM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1656184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https://encrypted-tbn2.gstatic.com/images?q=tbn:ANd9GcQ7qSs6VxMdOkpEliaTa5l22kPJJ8lGWsddWwSDki7jBPxNiay-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12976"/>
            <a:ext cx="1800200" cy="1301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 descr="https://encrypted-tbn3.gstatic.com/images?q=tbn:ANd9GcR8THsk-lPYh_avuUK7knPkFcUPa3uQZiQTjjuYfoZ4v51QtDJf0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1656184" cy="1301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 descr="https://encrypted-tbn0.gstatic.com/images?q=tbn:ANd9GcTM6HDQsWfhQpFwhapkVYoZS9cI8FEGzq1fXSU_YiOBOCcMYaj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12976"/>
            <a:ext cx="1584176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 descr="http://gotovim-doma.ru/forum/files/1/31/131718fe0d458b20bea6f0d6025dec67_291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869160"/>
            <a:ext cx="172819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Рисунок 17" descr="https://encrypted-tbn0.gstatic.com/images?q=tbn:ANd9GcTdm28d6XThOa0P2hCZUL_RLB74Y_SPw7tYrhssOAt7kTprISak7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869160"/>
            <a:ext cx="172819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Рисунок 18" descr="https://encrypted-tbn0.gstatic.com/images?q=tbn:ANd9GcSxXa10LJDtJHE2zYJv09mmIZiTQ9ypLvteBVyHJ9tcJBx3RtAu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869160"/>
            <a:ext cx="172819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6156176" y="5805264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67944" y="5805264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07704" y="587727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092280" y="4149080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16016" y="407707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699792" y="407707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27584" y="407707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6309320"/>
            <a:ext cx="2448272" cy="4046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rId9" action="ppaction://hlinkpres?slideindex=2&amp;slidetitle=Слайд 2" highlightClick="1"/>
          </p:cNvPr>
          <p:cNvSpPr/>
          <p:nvPr/>
        </p:nvSpPr>
        <p:spPr>
          <a:xfrm>
            <a:off x="8100392" y="6309320"/>
            <a:ext cx="504056" cy="40466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717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D23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D23C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717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QYgiHKb-uo2xAhHP58hNEnyC0BiKZA_gZ0eGf3HN-OxnkYkgJ5-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1224136" cy="10081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Рисунок 2" descr="https://encrypted-tbn1.gstatic.com/images?q=tbn:ANd9GcQu8I64w-T9g2-qW5LQR72mj1D8Qlg4UbYhxPvwEkpsEcBLsMf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1080120" cy="93610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http://ic.pics.livejournal.com/digitall_angell/38000872/733109/733109_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1008112" cy="86409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96752"/>
            <a:ext cx="6408712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получилось, я собой доволен, много узнал нового и могу рассказать другому.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23728" y="3068960"/>
            <a:ext cx="6336704" cy="954107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Понял, узнал новое, я хорошо работал, но рассказать другому не смогу.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725144"/>
            <a:ext cx="6336704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Ничего не понял, было не интересно.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324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ptzonline.ru</a:t>
            </a:r>
            <a:r>
              <a:rPr lang="ru-RU" dirty="0" smtClean="0"/>
              <a:t>   - подосиновик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www.liveinternet.ru</a:t>
            </a:r>
            <a:r>
              <a:rPr lang="ru-RU" dirty="0" smtClean="0"/>
              <a:t>   - мухомор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4"/>
              </a:rPr>
              <a:t>shcola14.blogspot.com</a:t>
            </a:r>
            <a:r>
              <a:rPr lang="ru-RU" u="sng" dirty="0" smtClean="0"/>
              <a:t>   - </a:t>
            </a:r>
            <a:r>
              <a:rPr lang="ru-RU" dirty="0" smtClean="0"/>
              <a:t>картинка дети в лесу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dic.academic.ru</a:t>
            </a:r>
            <a:r>
              <a:rPr lang="ru-RU" dirty="0" smtClean="0"/>
              <a:t>   - маслята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42088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6"/>
              </a:rPr>
              <a:t>www.bolshoyvopros.ru</a:t>
            </a:r>
            <a:r>
              <a:rPr lang="ru-RU" u="sng" dirty="0" smtClean="0"/>
              <a:t>   </a:t>
            </a:r>
            <a:r>
              <a:rPr lang="ru-RU" dirty="0" smtClean="0"/>
              <a:t>- корзинка с грибами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8092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https://www.google.ru/search?q</a:t>
            </a:r>
            <a:r>
              <a:rPr lang="ru-RU" dirty="0" smtClean="0"/>
              <a:t>    -трутовик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21297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https://www.google.ru/webhp?sourceid</a:t>
            </a:r>
            <a:r>
              <a:rPr lang="ru-RU" dirty="0" smtClean="0"/>
              <a:t>  -волнушка</a:t>
            </a:r>
            <a:endParaRPr lang="ru-RU" dirty="0"/>
          </a:p>
        </p:txBody>
      </p:sp>
      <p:sp>
        <p:nvSpPr>
          <p:cNvPr id="17416" name="AutoShape 8" descr="data:image/jpeg;base64,/9j/4AAQSkZJRgABAQAAAQABAAD/2wCEAAkGBhQSERUTExQWFRUWFRgYFhgYGBocHBgeGBcXGBUXGhgXGyYeFx8jGhgUHy8gIycpLCwsFx4xNTAqNSYsLCkBCQoKDgwOGg8PGiolHSQqKSkpKSwsKSwpKSwuLCkpLCwsKSwsLCwpLCwsKSwpKSwpLCksLCksLCksKSwsLCwpLP/AABEIALAAsAMBIgACEQEDEQH/xAAbAAACAwEBAQAAAAAAAAAAAAADBAIFBgEAB//EADwQAAEDAgQDBQcDBAAGAwAAAAEAAhEDIQQSMUEFUWEicYGRoQYTMkKx0fAUweEjUmLxFUNygpLSByQz/8QAGgEAAwEBAQEAAAAAAAAAAAAAAgMEAQAFBv/EACkRAAICAgICAgAFBQAAAAAAAAABAhEDIRIxBEEiUQUTMnGBUmGhwfH/2gAMAwEAAhEDEQA/AGuEulpB2cm3ljAZbnO06BVHs9iDJBOt0zja4949k3gFfOYZSi9HnrR7gdIur5jpc20VrgaP9R7zzsluBsyy7oivxmQEgXJsEyXdM09xjFiMo5qrwGHDq+V9gGzdRxxIe0uvJmOnJN4Ah9Q1nDK0iB1jkthH6NhBzlUexutjXf8A50mnw1KbwfDw0f1HBriZIFz3WUf1Fv6YyzrzPeVxtr7+quUuMaPYw/h6e5v+Bt+HoEyaQfzzOMeQgJzD4umz4KNNoHJrfqRJVUwn+EcC19dfsujlfouXiY4+kWpx7TrTYR1Y2fOEriMDRqX9zTH/AEjKe7sx5pcP5A/nVQz1mk2DhrsHeUwfRM5OWmDLBD+k7V9msO/TOzxkeR+6WqezDmD+mQ/usfI/dNs4sycr5pn/ACsD4lWbEMsaaqSJpeJin+nRiKuELSQ4QeRt9Us3CtMjdb7E4VtRpDxmHXXwI0Wdxfs86l2qcvbrB+If+yin4zi3JHn5fElDa2ik93ENXq+kDxR32E77IWCw4q1A0mGi7z05DqlKLk6RFVsY9n/Z91ckzkpj43n6BPcY4kxrPc4cBrG6uGrud9UHjnGCWClR7NJtrfMkcMyW/WU7I3CPGC77YzpUhekx1Qz8swbqzw9AM+EHvN0AVmtsNEM8Ql0SQOglJhDigGrFeHVMj8pbBmEzxOh/Xa8bshM5wHPNnlxmY0Ra1MOyHlqjnj4yT9bMRzAYb3dNxMyUzwzh+aXviGibmFGhVzvg2bP0S/EsV7xwpNPYbcmP3R44cnyYcVbpEa0Vn5yIAMAcxsmM/T85QNEAdNPyFOmqEkj6DxvHWJf3HKdie7f0TDWmLpMeKbFSwv8Amyxl6RJwRwNuXr+fulmNuZ6I5euT0FRMOsilv0UGvRadQa+aJKzGdqU2uEEAjkRr4JRnCzTOai5zAfkmW94a6QO5POHNMCoItonJNCpKwOHxDgBmAd1aIjqWk/QlMPhwQRCIAuuxbiUvF+DB/ab8X7b+PVZziFNo7LAQN+a3VaJ18FUcX4a13bAl8a8/5SZRpaPO8jxU/lHsy1F+UQRbad1I1ibDyCl+nm7rKTGbNEDmpnJs8tgXUOfkjNwgAk26c0Ktim0/8j9Eg7HOqEi+WJ71mvYDaQ+x94KZYJsCUpiKDmn91KniN0z9OmTjHEHZaZLdgl8JIZ2ozOuft4I9SuC3qlnPNt5NzOn3umxSS0ex4GLl82O0n/wiipBifwJOkI05pxptB8P9rT3ooK02jqpCsRqdZQ22d9/quh1z3oWhkR1lWRfoph5sBF+Y/LpSm+2nePomGkc7b+dvzour2GHNXbZEpVIvA2Srr6Gbogp38PNck07OdVRZnFTc+C9738+qUIt6hSa+La79/inOTfYrih6tYfn5ChTreHP6oPvRbUW1/ZeFTvWMGhiq4ET1QHGRuvF52nxUMywBxM77QZKLs5B7RsOu6qqHEczC51uQ+wWl49gBVpEa6Ed469VRNwfuKRqOIDohoO3ckSxuUuK6PA8vFwya6ZTVmuqSZuPl/NV3CVJdBEGD9EpUxBzBwN1Zth5a6IfeRztqkZI8WeeywbW8ioVMKCCW+IQ3cQa8/Dl7jb10RWv3VHeu0dwt0DjQKTbdFybX9VOm20p1Vo+mwQUIpBGCAmaRPLulLsadAY7k1T218LT3rqLFokHSvNIjrv4LgaNeev7qAPSdb/S22y5oJMOx86ct0SlV/kT626peloCQPwo4cLz4Gw29UNDUGY/xUnAi59fQIAF5F9LgXB/AmDfXu333hd+5rPCrzEGdR4fkpik/eZ/N5QhBM8+ljv4qQECPzxWgsMAp06wP8IAkdTZSc6b5brAWSDuR/Pz6LxkjWFEEd3gplv8ApahcgbgSCI8du5Znjs1HZTJyxHdzWpcFV43HtYHNtJvJHhCP090eX50bhZmX8OLG5g2OpSdI/wBQEndP8SxTnCSSQNBoFXMqBxB0MhIko06/yeHI5WxRZVDSDHcrF9UwUtW4hVq/8hp/7x9lyniIMOEOjSdEbSTtDH8WpIsadQWIPcmWO006qodUGrTlKFT4m4fDDtpH8ometi83G1vRo2uGsiyYFh37rP0uNHdp8E2zjo+YOHgVnJFsfJxy6ki3DJ7lyo0iORSLOPU/5OqkeKs1zX7/ADCKx8ciH6TbbT09PzoitYYMQDP3VX/xZg3H25Lp4zSAudELD/NSLQN5cx3IjX7X8FR1PaSkPmm3ikqvtjTHw5v9dN/BcBLyILtmqYebdbXRqdQaR6/dYx3toBq085IN/wA5aqLvb5s2E2k7Rpr5rhb8mH2bpt+5Syg9RzGyx2H9qX1Gh7Q2DPfY7gIGJ4rVdYPDRewMaoeUbpk0/Pxx6ZsamJa3UyUGpxNn90HkSFhKtOo7UA9S6fSUGtg6htb0WOddEsvxJekbHH+1dBgM1BPJtz6LE8Y466s6TZh0gwfEobeGkfE0HuXKlFsQWEAIJSckRZfJlm0FpYp0AA5xyOqH+ubImxnQpE0mn4XweTreoRm0HFsVRmA0Iv6hdz1snqxX9U4aEjxTVLiDz8QDu/XzVecS3YSufrjoAEKjI6mXZIeIjyRMJRFPU+aq8JXcDJJJVhXPvG9diuht1ZsdvseoYtjbiPqj1uJQ3MPQBVOEwhAv5KZpiYLiilBxe+jpRSY6eKF2pJHWP3VLh8Mw7uz3Ia4xzMWtdWNakLAQeQO/IKwwjHTlNNzW2NMtk6Ey10aXiRAVPjxUk2Ow6RQnAP1GYC0FzT4ttr3qNPhjiJjMSBBcC2b3Fzy6LQvIntdt/ZLW3DW5tJkAjlPciOwDqjiA8OBJIOZoLCJEBsXi9+m6oeNFGzLjhz3XgEibOkT1iO9T/SvE+8bPIDUdRy9O9a13AXEf1Gtd1bmzAbRuT4jVQp8Hy9llN5mLvgEzpDi62kFsXkLPyjjOsqMd2czxHzEGNY7RA6iFN3C6gbox7gAA4EwL/E4aW1N1s28KaL1BcRlYGAlxAnsxqfQTvYqZ4LlIy0o+Ew3NmAAByuk5XO1m/miWAE+f1WvpEZjJf2vPZTpPe67oAWg4/wALDKfviD7wu7THASAXEDS0kjXeyoq1MZQ55y9Cf3UeXHxlSRPPTpIm7FgC10m/ibiYbCUr1XCZEDbkfHdJe97SWsf2dHEqsvBWePiI8JSgx7swBnXnZCZjHGxuFDEN7Y/y0W8adUE4JbQ9j2tZDi2x3Q6PEmi7SQmMMz3jH0nQS1sg8oVLGUwQtUIy7A4JjL+H8nDxUW4Zw2nuTbsKW80MmF3JPQvkydI803RqeSSFbx7101gRHwofyN2ckNYmu6IabblCwlU76bKGHsCJkKQnuWZW2uKGuSUaRacOh1QSSBBBIJB02i+y1dMVCwOpEEtMOmwtYkw4mMsG881m/Z/3YeDUJABBDpgCNb87i28raYd7qfaDWZibbZm2tnvtBuBYiNF6Piw440mNh0QoUjGcikxh1IaXB3+RIgtBE2vrqmRwylUaCx8SJEQTG4YYmBb4UWiwzmgtdHbElrXSYa7MZHgZgQitwxD3E5ZmGjIy8a9omTG/wm1lXSDE6fAqcke9JcABpmLerpBBJI30hPUsJVygMaHyCRUqtiP7ZYO04+W3cm6eEa0SP/rtbJcIaA6B8Vplt9Chve2IY9lQkh3wTcGMxFODraTp6LaSNF6eBr03lwvOYkBxDXGLZgRJJIGkAdVBjQ1zqjS9jtwTBl0XuSHDqdBYKeKpxJc5zLGSC+L8pJAEm0XuRoqupQdBIFOoJAl4IJklzrg3222WNhKIjxaajSM5fDR2jF4zOF3QZMie/pC+WcTxTqhv5L7AcFFF7XAF4cHA6kk6P23kDyXzLjPC3MqPIE9oyPspcuvkzJVHZTUsW9lgbHUG48k3hsM2qSR2SBJG3SCdLpbJInkYKbojLRqHmWt/cqeXWuxb+0dpMLZBEFMYNnvC3csd6IeCxOZuV9wNDuE3g8GaZ95IgmOhB0IKXVvfZvemLYN5Fd/+WYeinRwOYCpVOVo168k1Qw4a4udrJIH7pMVHVH3u3fkhb5PQt7dI09bizMsNYFncRQMki/RO1SRAKGUnrsRYhicP2WkWO8oAYJEu74TmPplzYCqKFQAnpcqzG7hoqg04lrVwsiWOjofuge+qN1HkhUMRIsZTDcQUDXpk7TRpPZTFAtdLS46gNnMIFyBod7HlutRhmCDTe52YghriHZvhJhzTLXiJAmeRWY9mnaOMtGYQSJa4kwbRNgdjYlaTDYrI4guNOLZXyWBvIONhP9xnUXsr8ekkVRVIuaFYMDGvdUiDALLW+Z27QDEcrI1Co0gBlQ1j8uVwDmgWMEjtCQNZ1VS6i4Q5oe6cptkg7ZWEgXABGgEK2ozTEZABYNcR8Op7bfhAse1O6dYQV+AdGZrG9gnKHy8iZkthwyyNvWy7FQQ0Na1t5dlAIPyuaCS0gTN9MqG8EuYKr2Pf8Lcph7CQM5B0cdDoIARatM3+Ko28sLg0CLmBpBO569FjCQlVw7WkkialsoGaXCILns+UFxvA5Ksx1GQHPyvgFgbIAzE9vKXE6CRBVhXoloADvdF0mQc9zYAuNgNLcz3JWthWvayXl+UgEnckyZHKb+CBsMJg2tzSZ7TSR2ptYNHSwsBosfxnCAVDz5XtEDe/+l9HHDfdPohwcQ8wS1pIEwBMfCJOpWQ9rsDkrOEO+I9o6EQLC+g+speWNwpiM1ODMPjsEA6QLOsR12Kr8Q0+5Y3cucfKyu+KYrJlH9zvolOIYCo+7GH4Y05qG6aTEY5aVg+GYKKbidSP9JqlimU2Mpm83d0OxHcmcFhKgoZS0Z4gD7pPD8ElxL8wdHr05pkpRrbGOUPbHMVThwI3CQbgXBwi41Ku8PRysDfig7pl0iALc4tHSyl5pNiHnSZStcRYiRy+3JRqUt23HqO9GcyUF4IMhYn6YCFi5KYrDAy4DtRfqrF2V3IO9D9kpUaQYKJLjtBxdFU2sA3TdMYRxqVG0wLuIAvz5ruJozca/VMey1CcUxx2Dj6FVOS4uQ5042aLgrMoykQ8Zm9k6xOZpBsZFvNaaiJA7VQNEZWywHnlLpuAJgXss+RDn3eAXCQ3KAS64GY3E/U9VY4HCWBaMwBEtzZSyL/KO0e/oqccrihsdou6VHI4OFR4DrjKS4u0zBze6OsBN4elkAloAI1dUc7NqXf03GCbSDJ9FW8N7BhstDpJ3ERJLzEgja4PPrNuVrgXhzjqScuYnYFpggSMw8E1ySVs1tLtlsymBINRrSZNwBAtJJ1c6IEE9/JSfXLiMpbkbBJLWQYiAHSSHSJ0A15JGnWYCRLj1LswduJLgco1EBOYfFNIu6ARBbHZJtIAgi51MT3IVNPSZsZxk9MDWblHZcxrnEyWgZefxEX1LgJ1Kb4TQomkWvOUtI7TyBmLbyCTJsb6IVSp2QGMaQdRUDiXDc5PkvoPop1TMtk2ABDicozGHPaI2EgSfojSsNui2xVX31WmcpbTpgxmBBLoGUh2aMsd82WK49iBULmk3BAERHZJmbCSTN+R6omL9qxSGRjZAcSJN7mTJba5mwsJVNRxIe3MPEcipc+ZJcYkWbLWkdp4cAzA791ysBpN915+KAStSvM95UL1tkYYPjRCIB3uulm+qk1Kbsw9TEEIL36o7moVS/Q8/uhowx3/ABsUhAgx8v5oncJxulUgTlcdnfsdFU0/ZfE1HSKRi1zYX71at/8Aj+s4gOc1vQS49QvReCNbL3GAStWZnyTDokDnPI7oVSpaHXHqE472RZSANTE/CQQAAYI5CSRf91ysKPN7uejR5XKRKCh0weK9FTWtcXCe9mDOJaf8XfQ3QzTpg2z/APkPsjcFa1uIYWyNRfqEM5Lg0vo19MusViC2oQIBgXI6WEi+0hM4bGE9HbwSBqDqJBGkaR4pTF1i2sS0BxAEjQgaWO9zoi060OEBrTOphpgWuBv5eOqtwP4L9ijH+lFk45ml2aw11I22kzcmTsrKnROUEtMAWMS62glurfp6qowwAOYZSATcE68xGgmLDrcpmlj9QO243AbmG8zcA+Wia0q2HJWqHWlSbWIMtOl0B1Sbef8AC4HKC96PG6ei0p1g5jiYIF8roiZsQDsP2CR41xhzR7tj4zj5XDKGjQNDbN6mL9NF3DmO1oz+4EB0jbMbgDpvCyXEcc04knKGC4EadJI+yslNrFa7PT5N479jTmDdKe7gyHZOXXvU6laBPoksRivPay879yAaY8u1IMdITbALFUWFeXPEn86K6pA6oJGMZa+NAjNbImI+iV/Vhuok8vupe9LhdYAMCOc9wK5Uot/y8v5UQxMUac3OyI4qeI+1tNjPeDNUJcWi0CReCTceV7rKY32txVQy1+QDZkgHvvdKcNIc5zDPu6ggz8p+V47j6EpWrwmowkOGnLor4pJ0z0o40jn6mr/dbuXHY13XxS73HcKDnkJnFBjRxj5ESrTgWJd71pJ0O/cVnxUMq64I7NUadm+pM/yl5YrgwZ9M1OPOfEWBMtaZ0iwmDr3wiDE5niD2WgCbkkzc9YOwVt+nDMOKjrw2SIvH7pLDspPE0nAHpqI6FLxT4xSYGPMkqoZp4sTLCDNjsYFyGiAT4TvYpvD4oxE6WGtrcjp1HckBgyHCwOneb3tsmaFCoTOW3W3omZMj4fEKeRcfiNOr21uoUaL3m1miMxJi3gvCidSD3f6Q8XiapPY7PLLaO47eCmxxvciKCV7LGvVyTmtA0MCJPZufikXG5VXiOEYes0vgCR8U3baxAmB3KmxnC3uOZ7xpOZxJ7hK5hsQKbXDMG8jrPIx5WW5L7Sr+f9FMrfWi+4fwBtLKc7nx/cBedBEINbBvfXbUyU8oOWDcWmSWgA66dYSuF4+HNAz3HMBs93JMU/aSk3slzdb638Qgt/QuLaex2pwOk6qXhpBI0BAHUxqSUpjuHe7EySOqFhfaLCh83aecO9Faj2iw9RmWSdvhJI6kHVKla/5Rk1FlB7oGXE3+iPSqA21HNCqFzrHLrs0CeRRYAF1ghh6VSTEBGxr4GTxP2SlKsGjNGmnUqdN4eJdMrr0cl9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57301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www.udec.ru</a:t>
            </a:r>
            <a:r>
              <a:rPr lang="ru-RU" dirty="0" smtClean="0"/>
              <a:t>   -подосиновик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86104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ya-gribnik.r</a:t>
            </a:r>
            <a:r>
              <a:rPr lang="en-US" dirty="0" smtClean="0"/>
              <a:t>u     - </a:t>
            </a:r>
            <a:r>
              <a:rPr lang="ru-RU" dirty="0" smtClean="0"/>
              <a:t>подберёзовик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1490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11"/>
              </a:rPr>
              <a:t>www.gribnikk.tk</a:t>
            </a:r>
            <a:r>
              <a:rPr lang="ru-RU" u="sng" dirty="0" smtClean="0"/>
              <a:t>  </a:t>
            </a:r>
            <a:r>
              <a:rPr lang="ru-RU" dirty="0" smtClean="0"/>
              <a:t>-лисички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36510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https://www.google.ru/search?q</a:t>
            </a:r>
            <a:r>
              <a:rPr lang="ru-RU" dirty="0" smtClean="0"/>
              <a:t>  - белый гриб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72514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https://www.google.ru/search?q=</a:t>
            </a:r>
            <a:r>
              <a:rPr lang="ru-RU" dirty="0" smtClean="0">
                <a:hlinkClick r:id="rId12"/>
              </a:rPr>
              <a:t>сморчок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508518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https://www.google.ru/webhp?sourceid=chrome-instant&amp;ion</a:t>
            </a:r>
            <a:r>
              <a:rPr lang="ru-RU" dirty="0" smtClean="0"/>
              <a:t>    -маслёнок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537321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https://www.google.ru/search?q=</a:t>
            </a:r>
            <a:r>
              <a:rPr lang="ru-RU" dirty="0" smtClean="0">
                <a:hlinkClick r:id="rId14"/>
              </a:rPr>
              <a:t>бледная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56612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https://www.google.ru/search?q=</a:t>
            </a:r>
            <a:r>
              <a:rPr lang="ru-RU" dirty="0" smtClean="0">
                <a:hlinkClick r:id="rId15"/>
              </a:rPr>
              <a:t>сатанинский</a:t>
            </a:r>
            <a:r>
              <a:rPr lang="ru-RU" dirty="0" smtClean="0"/>
              <a:t>  гриб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602128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https://www.google.ru/search?q=</a:t>
            </a:r>
            <a:r>
              <a:rPr lang="ru-RU" dirty="0" smtClean="0">
                <a:hlinkClick r:id="rId16"/>
              </a:rPr>
              <a:t>желчный</a:t>
            </a:r>
            <a:r>
              <a:rPr lang="ru-RU" dirty="0" smtClean="0"/>
              <a:t> гриб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6314373" cy="403244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552" y="4581128"/>
            <a:ext cx="1872208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грибник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436096" y="4581128"/>
            <a:ext cx="1944216" cy="648072"/>
          </a:xfrm>
          <a:prstGeom prst="rect">
            <a:avLst/>
          </a:prstGeom>
          <a:solidFill>
            <a:srgbClr val="FFFFFF"/>
          </a:solidFill>
          <a:ln w="317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грибница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15816" y="4581128"/>
            <a:ext cx="2258991" cy="648072"/>
          </a:xfrm>
          <a:prstGeom prst="rect">
            <a:avLst/>
          </a:prstGeom>
          <a:solidFill>
            <a:srgbClr val="FFFFFF"/>
          </a:solidFill>
          <a:ln w="317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грибовница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260648"/>
            <a:ext cx="19442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5301208"/>
            <a:ext cx="64807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5085184"/>
            <a:ext cx="338437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Царство  грибов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60648"/>
            <a:ext cx="5112568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Тема : «Грибы»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tzonline.ru/uploads/images/1/1/c/2/9/17d6fe8c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987021" cy="839168"/>
          </a:xfrm>
          <a:prstGeom prst="rect">
            <a:avLst/>
          </a:prstGeom>
          <a:noFill/>
        </p:spPr>
      </p:pic>
      <p:pic>
        <p:nvPicPr>
          <p:cNvPr id="16388" name="Picture 4" descr="https://encrypted-tbn3.gstatic.com/images?q=tbn:ANd9GcSlYDiXTEv5mkca8uxOk5FeII9dqMjFI_pwsiv9wnbWEKWdGrRP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00667"/>
            <a:ext cx="1035203" cy="83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0379E-6 L 0.11424 -0.435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7086E-6 L 0.10226 -0.393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15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260648"/>
            <a:ext cx="3672408" cy="64807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: «Грибы»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560" y="1916832"/>
            <a:ext cx="792088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Узнать, какие бывают грибы?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1560" y="2564904"/>
            <a:ext cx="792088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Узнать, где можно встретить грибы? Где растут?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12976"/>
            <a:ext cx="79208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Узнать, что такое грибница?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11560" y="3861048"/>
            <a:ext cx="792088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4.Узнать, из каких частей состоит гриб?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509120"/>
            <a:ext cx="79208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К какому миру живой природы относятся.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229200"/>
            <a:ext cx="79208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Можно ли грибы растить дома?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1124744"/>
            <a:ext cx="25066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9" grpId="0" animBg="1"/>
      <p:bldP spid="1536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04664"/>
            <a:ext cx="5112568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Тема : «Грибы»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628800"/>
            <a:ext cx="3009991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научиться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544" y="2348880"/>
            <a:ext cx="799288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1.Отличать съедобные грибы от несъедобных грибов.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7544" y="3645024"/>
            <a:ext cx="7992888" cy="800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Научиться распознавать грибы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RAIL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07704" y="188640"/>
            <a:ext cx="5112568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Тема : «Грибы»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16a1dbfb9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661248"/>
            <a:ext cx="504056" cy="818731"/>
          </a:xfrm>
          <a:prstGeom prst="rect">
            <a:avLst/>
          </a:prstGeom>
        </p:spPr>
      </p:pic>
      <p:pic>
        <p:nvPicPr>
          <p:cNvPr id="5" name="Рисунок 4" descr="78337_1_1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589240"/>
            <a:ext cx="827583" cy="932488"/>
          </a:xfrm>
          <a:prstGeom prst="rect">
            <a:avLst/>
          </a:prstGeom>
        </p:spPr>
      </p:pic>
      <p:pic>
        <p:nvPicPr>
          <p:cNvPr id="7" name="Рисунок 6" descr="78337_1_1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5805264"/>
            <a:ext cx="755576" cy="851353"/>
          </a:xfrm>
          <a:prstGeom prst="rect">
            <a:avLst/>
          </a:prstGeom>
        </p:spPr>
      </p:pic>
      <p:pic>
        <p:nvPicPr>
          <p:cNvPr id="8" name="Рисунок 7" descr="416a1dbfb9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293096"/>
            <a:ext cx="343384" cy="557754"/>
          </a:xfrm>
          <a:prstGeom prst="rect">
            <a:avLst/>
          </a:prstGeom>
        </p:spPr>
      </p:pic>
      <p:pic>
        <p:nvPicPr>
          <p:cNvPr id="9" name="Рисунок 8" descr="78337_1_1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013176"/>
            <a:ext cx="539552" cy="607946"/>
          </a:xfrm>
          <a:prstGeom prst="rect">
            <a:avLst/>
          </a:prstGeom>
        </p:spPr>
      </p:pic>
      <p:pic>
        <p:nvPicPr>
          <p:cNvPr id="10" name="Рисунок 9" descr="416a1dbfb9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869160"/>
            <a:ext cx="313156" cy="508655"/>
          </a:xfrm>
          <a:prstGeom prst="rect">
            <a:avLst/>
          </a:prstGeom>
        </p:spPr>
      </p:pic>
      <p:pic>
        <p:nvPicPr>
          <p:cNvPr id="11" name="Рисунок 10" descr="78337_1_1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734272"/>
            <a:ext cx="467544" cy="526810"/>
          </a:xfrm>
          <a:prstGeom prst="rect">
            <a:avLst/>
          </a:prstGeom>
        </p:spPr>
      </p:pic>
      <p:pic>
        <p:nvPicPr>
          <p:cNvPr id="12" name="Рисунок 11" descr="78337_1_1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437112"/>
            <a:ext cx="395536" cy="413792"/>
          </a:xfrm>
          <a:prstGeom prst="rect">
            <a:avLst/>
          </a:prstGeom>
        </p:spPr>
      </p:pic>
      <p:pic>
        <p:nvPicPr>
          <p:cNvPr id="13" name="Рисунок 12" descr="416a1dbfb9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21088"/>
            <a:ext cx="288032" cy="436647"/>
          </a:xfrm>
          <a:prstGeom prst="rect">
            <a:avLst/>
          </a:prstGeom>
        </p:spPr>
      </p:pic>
      <p:pic>
        <p:nvPicPr>
          <p:cNvPr id="14" name="Рисунок 13" descr="78337_1_1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869160"/>
            <a:ext cx="360040" cy="405679"/>
          </a:xfrm>
          <a:prstGeom prst="rect">
            <a:avLst/>
          </a:prstGeom>
        </p:spPr>
      </p:pic>
      <p:pic>
        <p:nvPicPr>
          <p:cNvPr id="15" name="Рисунок 14" descr="78337_1_1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53136"/>
            <a:ext cx="539552" cy="60794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7544" y="1268760"/>
            <a:ext cx="8280920" cy="181588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можем отнести грибы ни к миру растений, ни к миру животных. Грибы отдельная большая группа живой природы.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404664"/>
            <a:ext cx="561662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Распределить по группам.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6752"/>
            <a:ext cx="564968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2.Узнать какие бывают грибы.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863589" y="2240867"/>
            <a:ext cx="1656184" cy="129614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11760" y="2060848"/>
            <a:ext cx="1296144" cy="165618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851920" y="2060848"/>
            <a:ext cx="1512168" cy="165618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979712" y="3645024"/>
            <a:ext cx="1152128" cy="15841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724128" y="3861048"/>
            <a:ext cx="1224136" cy="12241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865084" y="2288044"/>
            <a:ext cx="1656184" cy="12017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364087" y="2204865"/>
            <a:ext cx="1656185" cy="136815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 flipV="1">
            <a:off x="3946646" y="3550298"/>
            <a:ext cx="1250708" cy="18722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5229200"/>
            <a:ext cx="8136904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Лишних картинок с изображением грибов для классификации нет. Все картинки подходят к теме нашего урока.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63688" y="188640"/>
            <a:ext cx="5472608" cy="504056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группа –дрожжевые грибы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91680" y="4509120"/>
            <a:ext cx="5544616" cy="5040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 группа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плесневелые грибы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91680" y="2132856"/>
            <a:ext cx="5544616" cy="5760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2группа-шляпочные грибы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35896" y="620688"/>
            <a:ext cx="1152128" cy="15841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64584" y="5276376"/>
            <a:ext cx="1440160" cy="12017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4738734" y="4990458"/>
            <a:ext cx="1250708" cy="18722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187624" y="2924944"/>
            <a:ext cx="1080120" cy="136815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67744" y="3068960"/>
            <a:ext cx="1368152" cy="10801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635896" y="2924944"/>
            <a:ext cx="1152128" cy="136815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4932040" y="2924944"/>
            <a:ext cx="1296144" cy="136815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6300193" y="2996952"/>
            <a:ext cx="1368151" cy="12241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1.bp.blogspot.com/-BI6BW8agtQU/UlvRkBmdcZI/AAAAAAAABxQ/g-UvkfjL41s/s160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68552" cy="6408713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55576" y="4437112"/>
            <a:ext cx="1296144" cy="165618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852936"/>
            <a:ext cx="1008112" cy="13811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059832" y="4221088"/>
            <a:ext cx="1224136" cy="136815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827584" y="188640"/>
            <a:ext cx="3816424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beresta.net/picture/ko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365104"/>
            <a:ext cx="2160239" cy="16561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536" name="AutoShape 8" descr="data:image/jpeg;base64,/9j/4AAQSkZJRgABAQAAAQABAAD/2wCEAAkGBxQTEhUUExQWFRUXGB0aGBgYGBgYHxwbHxoXGR8cGhgbHCggHxolGxwYITEhJSkrLi4uHB8zODMsNygtLisBCgoKDg0OGxAQGiwkHyQsLCwsLDQsLCwsLCwsLCwsLCwsLCwsLCwsLCwsLCwsLCwsLCwsLCwsLCwsLCwsLCw0LP/AABEIALMBGQMBIgACEQEDEQH/xAAbAAACAwEBAQAAAAAAAAAAAAADBAECBQAGB//EAD8QAAECBAIGBwUIAgICAwAAAAECEQADEiEEMQUTIkFRYRQycYGRscEjQqHw8QYVM1JigtHhcqJjwoOSB3Oy/8QAGAEBAQEBAQAAAAAAAAAAAAAAAAIBAwT/xAAgEQEBAAIDAQADAQEAAAAAAAAAAQIRAxIhMUFRYRMy/9oADAMBAAIRAxEAPwD6mMMvWVtsVVPbqu7+EN4+aJqaZZqU7tlbvihxwI1TF+o/PqvFUYfUbZNW5hbP6QF9Hq1QImbJJcb/AChbF4VcxalIDpORtwbfB1o6RcbNNr35xKceJI1ZBJTvHj6wBsXikTEFCC6jkL9u+FtHpMokzNkEMN/lHJwJk+0JBCdw8PWLLX0iw2ab3vygB4+UZqqpYqSzPle/GG04pOr1b7dNLfqZm4ZwFGI1GwRUc3Fs/pFOgknWuGetuXWaApgZKpSqpgpSzPY+UE0iNcUmXtM77s24xZeJE/2YFJzc3yiEK6PY7VXC2X1gDYPEploCFmlQdx2kndyMJYfCrQsLUGSC5NsoKrBGd7QEAK3Hlb0i0zSKVgoal7OSGEBbSCxNAEvaILndZucTo+aJSSmYaSS7Z2YDd2GMhGlpclRoOtJDWsB3nPujK0tpdc43NFm2HB3nrRNykVMbXoZmGUVlYGxVU7jJ3fPhBNKaXkKQUiagm1n748SqcohitSmsxJNu8xRI4WiLyOk4v69dojTUlFVS2dm2Vc97QppTTEkrKguxZrG9hlHmiDFS+4/Exn+iv8Y9xiftDJMspFRJDdUjzgGiNIy0rJUpgzfER4qYfHg7d+V4NJWVWHxz7o2cjLxR7TSOKRMWChaSwa6gneeJEP4bHywgIK01gMwL37o+fmocfnti8vEBxm4+c43um8T2eCw6pawtYpSMzbeG3c4NpH21Or2qXfczs2fYY8ydNzqKVKqB/MHOb5iHtD6fSh6kly2WVn798V2iLhW7gp6ZaAlZpUHt29kJowqwusjZCqntk7v4QU4bpHtEqABs2eXZFzjwoapi52H+DxSVtITRNSEyzUQXbK1xv7REaPWJQImbJJcb7d0URI6Oayan2WFs7+kSuX0jaGy1r35wAMThVrWVpDpJcG0O4zEpmIKEGpRZh2EHfyECTjxKGrIJKbPFEYIyfaEghO4c7esBOjhqSTM2XZt/HhA8dJVNVVLFSWZ7Dzgq1dIsNmm975/SJRiRI2CKjm4tnAGOJTq9W+3TS36mZvGFMBKMpVUwUpZnzvbhFugl9a4Z625dZouvEa/YApObm+X1gK6QSZpBl7QAY7vOFPu6b+Q+I/mHEL6PY7VV7Wi/30PynxEBJwaQnW3qavk7VZcHgOGnmeaFszPa1x9YEK9Z79FXOml/Clu5obx9NPsmqf3Gdv23aAFil6ggS8lXL3gsnBJmpC1PUrNrcopo9mOuze2s4cqt0L4uus6uundTU2Qya2cBeRjVTSEKalWbBufpBcUjUAGXmqxe8GxeroOrpr3Us/c18oW0e7nXOzW1mT8qoAmGkCeK155WtYfWA9NUFaq1L0ZXZ6c+LR2Pqq9lVS3uOz3/AC2fKGk0av3dZTyqqbxqfveApiMOJIrQ75XvnFMMNe5me7k1s/pAMKspJM4qCACTW7fGzx5bT/2hrJTL2JeTJsVc1Nu5RlulY42t7G6fEklEplBORz5m73u8eZxGLKy6r8t3hGZ0hw/9xUzTwjlc3XHDTQM0nfEJVyhMTTvEXkz3P9Rm1aNJDZBuz1i47uUKTZu4une49f4gOJQlT2cjftMfAuIi2LkrSCN0BxU4JtvgMiZMSPw1HgVLDkeD27IXxkxy8Zb4qT1RBVrXJqSfh2DhGhhkqqNmTuG/5yED0akUVWPCDzJhB7fn1EJNe0t34bC9xiyVJG6MDE40p29qk770sCXvkDfyg+ExZmJUtLqlgtU1nZ2B38PARU5Im8dPYiaHtA5FvnzEL6x2aLk2aHbZ1018LpBaLoUx5Zd4yMa+A0nKU5U6ZouL7Kjn3X3R4KfizLGsuyeuP0nfzKb5bu6HDiwQ72Zwc7cRyiseRGXE+iYacZ5oWzAVWtew9TE4qYZBCUZG5e/KPNaK02aQg2PurFi3AkZjKPUaPZjrmd7azNm3Vbo7S7efLGy+rScEmYkTFPUq5Y2heRjFTVCWtqVZtY2D+YimJrrNFdD2pqZuTWaHcZRQdXTXZqGfMOzXyeNYFik6hjL97N75RbD4cThWt3ytbKB6OzOuys2s73aqB46qr2VVLe47P+2zwE9NVVqrUvRldnpz4tBsTIEgVozyvex+kENGr93WU8qqm8an73hXAVVe1qpb33Z7fms8AXCo17mZmmwa0H+6Jf6vGFdIO41Ltv1fHnTCntv+X/eA0TjE06q9TUZWdqc+DwHDSDINa2Zmte5+kXOBAGtcv12/2Z4qjEa/YIp3uL5fWA7FI15Bl5JsXtBZGNTKSEKepObB+cDWvo9htVXvblEpwAnDWEkFW4eHpABkYJUpQWpqU5sX5QbFL14Al5puXtFE48zvZkMFbwe/0iy0dHuNqq17c4C2GniQKF552vY/SAdCUVa21L153Z6suLQZGH6Rtk07mF8vrGH9p9OKlSzIQwUXS7+6mxPfl3xluo2Td0y/tf8AaPWmmX1B8Tx/iPKpWTzi01T9kLqxIy7h8P5HjHnyy3Xrxx1NHEqbfHGa94zZmKcOPn5MR0p6d2X9/GI7xfStNOI3k9sVxCVBikgMoWI3b++MyXNfi8MGYct+frEd19GrrmA4nL57oocWxbhZtxs/k0ZuuVTbcbdufpHawAhwbl78fl+yHY6tdOMBSHy9OMLInJDqIuQT3fJhbW51Gzs3AZN2RCVB2DM+XcYW7JNNWUobu23Hf6QeclK2IJDW4EHnGUmbzzbwytDCFghrfyYradNITgkK3uq9vdqbKJxGLSlBQgAJayQGAGRt2xk4ecS4PPv3x0pJcEk91+0t4Wie1b1ElEBPN4grvzjl4NHXQS53VEp3mwORzyjpY4jP5aK2nQSZYGyN5Od7m9uF4OkJoSBmkANYNSw+eREDmJBL8LwNQCiXAL/xEqHTNYsY9RoLHKn0yiQ6QQgqsSBmk8x5R4Mu9D7QdSTxGZvDujZy5ZCnZdVSSHsWDON/Mb7x0w5NI5OPcfV5ONTLSJanqTYsIXkYNUpQmLalObXNw3mYjAyBiJaZz0lYcpF2O8P2wRONM72ZFIVvBfK/pHreFbFK17CX7ub2zi2GxAkiheedr5xRaej3G1Va9svrEow2v2yadzC+UAHoSqtbal687s9WXFoPiZ4nihGed7WH1gfTi+qaz0O/7Xi68PqNsGrcxtn9IDsKvUAiZmq4a8H+95f6vCF0I6Rc7NNrXi33KPznwEAsMUrWaurZqpa3Vdm45Q3j5QlJqlilTs+du+LqxKdXq326aW/UzN4wpgJRlKqmClLM/O3CALo9InAmZtEFhu8oXxeKVLWpCFUpGQtwB3wXSKdaQZe0AGPyYZwmJTLQELLKGY+O6A7F4VEtBWgMoZG/ZvhbR6tcSJm0AHG7ygODwqpa0qWlkjM24EboZ0ioTQBL2iC5+TACx84ylUyzSlnaxvfjHzvTOkNZNWviWHdv7y57499jMTqMLNCjSulRA7Qwyj5XMdh2P35xy5bp34cd+hz5mfC73cvCC159h+O/x8oIxu4b+/p8YFKTUQ+/yjyZV7McTEmTUgbib+QihlkNbJ7vnvi5mBuDeWUHSXF91/n4xmm7VkAD55xCppe8XUvhxbutAAHflGNHm4hgBZ+PblFkTAWHfCz5dkVleUG6NYk3/qFwdx+W+WgmJWxAzgZDmxvzHzzhskHkkvm5FnHP+iYbnTjTs58Mj2DhCa10gefZa0Ekp1o7A/fw8IbZr8jjEhgtib35OGJaLyMQyrni3YRaEpOLSyXu7vyOcAWWJbiPAkxkrbi2EzkiYQCA+0Rz3lu0fGJVOYX3Ak9xtzdoyJS78czeDSpxIUDwbuaK7M6tBU4Nci9/hlFJwtby3QvPDi13ALD0Hb5w1gdALmPrFUJJcpFye/dHTG7cspJ6TWtqSb38Dl5EwWUsq3sx7oYxuClgslwB+onzjMOIp2EsVPYBnd9/KI1pe9x7v7KaTWElAUwzaxbcfj6x7DGYZMtBWgUqDMe0gb+Rj5/9kcSJeJSfzOlV+I/kCPZ4PDKlrStYpSHc23gjdzMezju8Xg5ZrIbRytcSJm0zNuzfhA8dPMpVMs0pZ2sfODaROuAEvabP5MXwE5MpFMw0qd2+kdHNY4VGr1jbdNT36zO/DOFcBOM1VMw1JZ2sL24RQYZWsrp2aqnt1Xd/CG8fNE1NMs1Kd25d8AHSCtSQJeyCHO/zhT7ymfn+A/iHtHKEoETNkkuPkQ594y/zDwP8QCHQSDrXDPW3LrNF14jX7AFJzc8vrAumqKtVal6ObPTm+bQbEyBIFaM8r3sfpAVlr6PZW1Ve1uUVXgTO9oCAFbj4ekXwqNeCV5psGtAp+NVKJQlqU5OHPHjzgCqxwnDVgEFW8+PpES0dHuraqta3OCTsEmUkrS9ScnuOECwy9eSF5JuGtAZX2sTrcNMmiwACWP8AkB6x86mpzz9O3J4+k/aYUSZkpPVKar5u/HuEfO56GPzyjhyx6OG+M1co1ZO/o5/mOpFm4N3wwtV34X7sjC70h+fnujz2PVKhEu1/m8HmIJQVBrO/cLwUyw5MFwawlwQ6VG73zZ+7jDRtTASqkoXSW2SSRve/P5EROkgKPN/nxeH8XNZNIya39xn4g1M4b6/WNsjJS82QxioGybdsHmSyWf5tHUN2H+x/ET1V2KzZu48xAkAgiHJmHBDvA0EZdl/nlGXFUyTqStDOxdgee+G9FJUhBC2dLMRepyb/AB+EBkIKQlIud/i/lBzOccOUJGWlNIYMJWSnqkE9h/iFa+HBu/j4NGjiDmFZFMJmQU0hs7/DOJv1UvjpCHv8tDAZmG+LYeQzB7AXMPS0jNsngWg4bZv2PyvujURPUx4nIX+PCE0AAVQ5Lez9ov8AG3dF4uWRVWiq7Fv1ElTB9wAYfF4z5UuVLUqXKAJTZRZi73d40tI6VTKCUvUtaglIPEs55ARiYNYUqYpmClEnLK/xN4om/wAt7QinmSy/vpB/9mj6UvGicNWAQVbzyv6R810AuqfLbcoW/wAdrzj6ZPwaZSTMQ9ScnuL28jHp4fjy8/8A0pLT0e6tqq1rZfWIXhjP2waRkx5R2FV0hxM93JrZxXEYgyTQhmzvfOOrgIccG1TF+o/PqvFUYcyDWTUMmHP6QU4JNOtvU1fJ+tlweA4eeZ5oWzM9rXH1gLTEdIunZpte8U+5VfmHgYtiV6ggIyVcveA/e8z9Pgf5gHVBGr93WU8qqm8an73hXAVVe1qpb33Z7fms+cR0NVWttTVXndnqy4tB8TPE8UIzzvaw+sAPSDuNS7NfV8edMM4QS6BrKa99TP3vfKA4VeoBEzNVw14DPwSpqitLUqyctygK4SutOsrp31O2Rze2cMaQZhqc3vq82507ovPxqZqShL1KycNzgWFRqCTMyVYNeA6TLCpSkzGrIIBmZ3Fs7s8fNcZhVJJSsAKFi1/A7xz5x9IxMgzzWhmZr2uPrGN9osClYSUA61ACVADrNa3MEd8RnjuOnHlqvnGIVk25TP2gf3E4RDqQ+Tse52Pj6Rp4jRz2b5zhDUKTmCGjy5Y2PXjlKaWGq3F7Wbdu+eULCaAychSLxOIxBKQ/WbKLzMM6fXnCQCWs/PCIEy9J4f15QeXIU13MScK+dorqzsGAW+ciYXxM2hBWQVAByEhzZL2Hh4RpnDFojU0hzu7u+GtM7bZpVs1B2Z7gjcDcbuyFUoy7svGH0L2VA5G3zzjPWrhm/wDcRa6w/g0kiob+fAtEhJKgOHzeKYRdKWKS4DfHhDSZYLOB2fzDxPqqkueIMDnk5DPd2cTD1JJaCypGZzOXYOEb12zvplpcJAFwc/S/bDJWzAX58YbmYJ7vCeOwq1MBYcs/nlGXCxUzlDw+NQpaQdxIG4ON3Y4z7IX0vplW1LloIuATcZXLePGL9HpNgbDx7dwD7oSnYaZM423gWHJzb55xuvDzbPlKZRmEuWIF3Yk+6/f2Rr4QMkczc84HhsIhJyc8737I0pMgrYNyFvLxhI216X7AYRJmqWqmlCWDtdR7eQMerwddY1ldF3rdsizvbNoS0RoJSJSaWvc33742J+MTNSZaHqVk4bK/kI9eM1NPBnl2y2ppBmGpz36v4PTF8CE0+1ap/fZ2/ddoFhE6hzM97Jr5RXE4czlVoZsr2yikBivWe/RVzppfwpbuaG8fTT7Jqn9xnb9t2jjjE06q9TUZWdqc+DwDDSDJNa2Zmte5+kATR7Mddm9tZw5VQ20n/j/1hLFI15Bl5JsXtAPumZ+nx/qAN04n2TW6jv8AtdourD9H2watzG2f0gqsKjV6xtump79Zndss4VwE4zVUzDUlnawvbhAEQjpFzs02tfnEKx5k+zAcJ3u3P1iNIK1JAl7IIc7/ADhjCYVExAWsOo5m45boASsAJI1gJNO7Ll6xCF9Isdmm9r8oBhMUqYsIWp0nMMBuJ3CGNIJEkAy9kksd/nAVViOj7AFW9zbP6RYYEEa1y/Xb/Zni+AlCamqYKlOz5W7oUOKVrNXVs1Usw6rs2T5QCk/AoxK7JEtbEuMj2j1jGxehFpLKGWV88suV49fjpKZSapYpU7Pn5xTR41zmZtNluz7IzUVMrHjF/Z5ZTUJZbiIR6IOR749ppdRFckKpRa1t4BN884Wxn2bCEVBQIAc2Y90Tcf0qZ/t5UYccW7xECTaxJ7j/ABGhMS2QFuMVUtRtl2Rzroz5eEU9wtXgB3uYsvR4PWV3W9M4bEoxbo0Zpu2WNGJIckDlcn+IujAyxufnlGqMLFhhIzpG96yVaOQdzRZGBTdvnxjZGE5RYYSN6RnesQ6NTmFHwBik/RpPUmFHc/j2xv8ARRHDCQ6Q71io0eoIsupfFVh8GiUYOaCAVJI4inwY3jaOHihwa1dVJLZsCeyK6RndjTMPNcilxvdvSLDCuGWkdxYfGNhUpbsUkEZvaG5/2aWU1uhLB8ipwzngHh0Z3eTOEStYCCGGdId+T5AA34x677N/Z1NJUSxdsoY+z+ARVSRVsv3uMm7Yf0gsySBLNIIc7798XjjpGWdviTjzK9mEuE2d4srBCT7QGop3G2dvWDYbCoWgLUHUQ5N/SEcHilTFhC1VJLuLDIE7uYi3MdCukWOzTe18/pEKxOo9mBVvc2zi2kBqQDL2Xz35dsXwMlM1NUwVKdny8oCnQQ2tcv12/wBmeKpxGv2CKd7i+X1gPSlazV1bFVLW6rs3HKG8dJTKTVLFKnZ87d8ANa+j2G1Ve9or99H8g8f6i+j0icCZm0QWG7yhv7tlfl+J/mAzBhlayttmqp7dV3fwhvHzRNTTLNSnduXfFDjgRqmL9R9z9V+yKy8OZBrJqGTDn9IC+jlaoETNkkuH/qFcZhlzFqUgOk5G3ACGJiOkXTs02v47olOOEkasgkp3jx9YA2LxKZiClBdRyHxhbRyTKJMzZBDB/wCo5GBMk6wkEJ3Dw9YtMX0iydmm9/DdADx8ozVVSxUlmfnfjDacSnV0PtU0t+pmbxgMvECRsEVHNxz+kU6CSda4Z623t1mgKYCSqWqpYpSzP9IJpEa0pMvaZ3bm3GLLxInjVgFJzc8oiWro9lbVXDl29sAbB4hMtAQs0qDuO0k7uRjGxmGWlJKksO6NFeCM46wEAK3Hlb0jM05pYLAQkFkna7fl4y3TZPWaYhoolcXjnXVdIggTFUQQQEgRZIiIsmAmLCKNFJkxozem62NHQETYuFRspYIIbRIKkAIDkEk8nZvIwklUa2GXqQFKvrACG3N9YvFzyMYGemWgJWaVB7fSE0YZYXWRshVT2yd38IMvCGf7QGkGzHlaLnHBQ1TFzsP8HikJ0hME1ITLNRd2HC439oiNHLEoETNkkuH4NyikuR0c1qNQOyw539ImZL6RtJ2WtfxgAYnDLWsrSl0kuDaHcZiUzEFCDUosw7CD5CBpx4ljVkElNnEDRgjJOsJBCdw529YCdHDVFRmbLsz9/CB4+SqaqqWKksz/AFgsxXSLJ2ab359nZEoxIkCgio5uOcAY4lOrofbppb9TM3jCmAlGUqqYKUsz87cIt0EvrXDPW29us0XmYgT9gCk5ueX1gKaRTrSDL2gAxb+4U+75n5D4j+Ydlr6PZW1Ve39xf76T+U/CAk4JITrb1NXyfrZcHgOHnmeaFszPa1x9YEK9Z79FXOml/Clu5obx4TT7Jqn9xnb9t2gBYleoICMlXNV4LJwSZqQtTurNrDh6RTR4DHXZvbWcOVULYuutWrrp3Uu2Qya2cASTjVTSEKalWbBjx48oLiUagAozVYveDYsS6Dq6at1LP3NfKFtHu51zs1tZx5VQBMPIE8Vrzytaw+sB6aoK1VqXo5s9Ob5tHY+qr2T0t7js9/y2fKGkhGr92unlVU3jU/e8BTEYYSRWh3yvcXimGT0hyv3cqbZ/SBYGqr2tVLe+7P8Aus8E0jmnU5XfV9zPTAUn4xUpRloalOT3Nw/HiYwNJrTWqjqu38/GNfSGJCZIBAMxTuSHUA5ze+TNyjyk6eX5xOV1F4zZgri8tUKoF4YliOazVYEVlYgEtvgGJSTceEAQk5sXG/hGW3apjNNZ4skwopRIZ2PKLSVntjds0cTA8TKcRRc+kOYhOIBztGWz42b+rUARcxEc8bIy1IjawKdcGXkgBmtnx8BGIkxrTFHVy9U4LbVGdmG03fnHTFzyExGKVJNCGYXvc3vB1YJKU6wPUBVyfPweJwQRQNbTVd62flneE0Fdd66Kru9NL+FLRSBcNOM80LZgKrWvYepicTMMghKMjcvflBMeE0jVNU/uZtf8t2dvhEaPAY65ne2szZt1W6AtKwSZiRMU9SrlsoXkYxU0iWpqVZtY2D8eIimJK6zRXQ9qXZuTWaHcYEUHV012ahnzDs18ngA4lPR2KPezqvlFsPhxOFa3fK1haKaOzOuys2s73aqB46qr2VVLe47P+2zwE9NVVqrUvRzZ6c3zaDYiQJArRnle9j9IIQjV+7XTyqqbxqfveFcBVV7Wqlvfdnt+azwBcMjXuV5psKbQb7ol/q8f6hbSDuNS7b9Xx50wo87/AJf9oDROMTRqr1NRlZ2pz4PAMLIMlVa8ma17n6QQ4EAa179dv9meKpxHSNgine4vl9YDsWjXkGXkmxe0FkYxMpIQp6k5sH5wNS+j2G1Ve9uUSMAJ3tCWq3Z8vSADIwSpSgtTUpzYvuaDYtevAEvNNy9oqnHmd7Mpare78/SJWjo9xtVWvbnAWws8SRQvN3tex+kA6Goq1tqaq87s9WXFoMnD9I2yadzC+X1ivTiPZU26jv8AtdoAmJxAnJoRnne2UUwh1DiZ72TXy+sSrC6j2gNW5jbOIQnpFzs08L5/SA89pueFz1EZMG/9RCAw8P6clCXNIzsL/H1hBS3a5F3t5HlEX+us+eCCVFk2iK4EqbeMtbIIVXgiTCkxTi0ERuiNq0MpBLboszRdCxFJCyok7ntG+Hq5D2iRLgyUxyxG9YnYRTEExaaWzhGfj0JBJNgHflxeMuo2S00FXbc2fPg0bOg8WmXXUTdvWPA4D7SoXiFJqKUFICKgUgqzLA728o9XglAqSHYE3Pb/AHFYZS/GZ42fW5icMqcqtDUm17ZWg6sakpMsPURTlZ2bPtgSsXqPZgVNdyWzvFjgAka17jbb4s8dHFTCyTINa8iGte9j6GJxUszyFS8hYva+ccmf0jYIpbacXyt6xKpnR9kbVV725QBZONTLSJanqTYsIWw+DVKUJi2pTm18w3mYKnACb7QlqrtFU40zvZkU1b3fK/pAWxatewl+7m9s4thsQJKaF552vnFFp6PcbVVr2y+sSnDa/wBoTTuYXygA9DVVrbU1V82erLi0MYqeJwoRnne1hA+nH8Km3Ud/2u0WVh9Rtg1bmNs/pAdhFagETM1XDXg/3tL5+ELoR0i52abWvFvuUfnPhALDFKr1dWxVSzDquzOz5Q1jpIlJqlilTs+du+CKxKdXQ+3TS36mZvGFMBKMpVUwUpZnPG3CALo9InAmZtEFhu8mhfF4tctRQhTJGQYHc+8QXSKTNIMvaADFv7hnCYlKEBKyyhmPjARisKiWgrQGUMi5PLfC+j1a4kTNoC43eTQHB4ZaFpUsMkZm3AiGtIq1oAl7RBct/cAHHTjKVTLNKWdrG9+MNJwqNXrG26anc9Zndss4rgJolJpmGlTux4d0JnDL1lbbNVT26ru/hAXwM9U1VMw1JZ2sPKCaQOpIEvZqd97s3F4Nj5yZiKZZqU7sP7gejjqgdZsvk/LsgAYjRYxMkKJaYfe7CQxGTMB4R5Q6PmhTBNXCm/wzj1WMw6pi1KQKklmIbcAPMQ9icSlaChJdRDAc4yzaplY8DOC0ddCk9oIihxAO8R7jR6DKJMwUghg/GFtJ6OROVUiWlQZiQALuT27xEXCrnJHkkri0ua9mPg3xj0x0HhaQGKVtcBSutw4Zwsj7Pt1ypCeJY9kT0re+LIM8CCS8UIemfZ2o+zmaziyWbg7q7YGfs8R1pqUnekg+jxNmf6XMsP25E0HKInTQA5MGRoSakPZuJybjC8/Rc9YKUapThiyjlx6sV7r4zeO/rC0pjBPlBQAcAkZKuxAZo8LKxEylpqyaSNkncLAdkfRl/ZKcwC5kmURcWUSeZbMP2b4xpn/xpi5iipU2WOC0pUQ3GklJHY8cLx55fY9GPLhj+Xm5eITNSXDMWF94u452j1/2Wx6pqWuSCAXGVg8G0f8A/GUlLE4pc5YyShAlgneblRyffHttAYJGFSUlOrBZnuSzuScybjOOnHw3G7cuXnxymodwUhM1AWsVKL3yy7ITRi1lerKtkqpZhk7M7PlFsdJVMWVIFSTvEOTMSkyygHaKaW5szeMel5A8fKElIVL2SSz52ud/YIjR6BOBMzaILA5Wz3NAdHyzKUVTBSGZzxcHd2GLaRSZpBl7QAYtx74AWJxa0LKEqZILAMPUPDuLwyZaCtApUGY3OZA32yMThsShCAlRZQDEQjgsOqWtKlilIdyW4EecAbR6tcSJm1Szbs34NA8dPVKVTLNKWdrHzg2kTrQBL2mzb+4JgJyZaKZhpU7sf6gJOFRq9Y23TU7nrM7tlnCuBnGaqmYaks7WF7cIoMMrWVtsVVPbqu7+EN4+aJqaZZqU7sOHfAB0grUkCXsg3O/zeFfvKZ+f4J/iHdHK1QImbJJs/wDUOfeEv8w+MBip/H/8n/aNTTf4f7h6x0dAD0D1VdvpGfpT8VfzuEdHQG1pT8JXzvEZ+gesrsHnHR0APTf4n7R5mNNH4A/+v/rHR0Bl6F/E7jB9PZo7D6R0dAOaJ/CT3/8A6MY+A/FT2/zHR0Bo6d6if8vQxbQf4Z/yPkI6OgMyd+Mf8/WNfTH4R7R5x0dAK6A9/u/7Qppf8VXd5COjoDYxf4Kv8fSM3QXXP+PqI6OgO071x/j6mNLB/gp/x9I6OgMfRH4qe/yMOaf9zv8ASOjoBjQ/4Q7T5xkyfxh/n6x0dAaenPwx/kPIxXQPVV/l6COjoDO0h+Krt/iNnS34Su7zERHQCWgc19g9YDpr8TuHrHR0BqK/A/8AH/1jM0J+J+0+kdHQBNPdZPYYzI6O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55" name="Picture 27" descr="http://xn----7sbbtwgognkma4fvc5b.xn--p1ai/upload/iblock/261/A4_G_KOR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077072"/>
            <a:ext cx="3528392" cy="25068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64088" y="188640"/>
            <a:ext cx="3528392" cy="38164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мы в лес пришли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гриб нашли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Выросли маслята-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Дружные ребята.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опята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плясуны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поляне пляшут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Шапочками машут,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грибок, ещё грибок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Положили в кузовок.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5273E-6 L 0.42535 0.06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8363E-6 L 0.71823 0.26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7262E-7 L 0.65365 0.026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596</Words>
  <Application>Microsoft Office PowerPoint</Application>
  <PresentationFormat>Экран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Урок по окружающему миру во 2 классе.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по окружающему миру во 2 классе. </dc:title>
  <dc:creator>ЕЛЕНА</dc:creator>
  <cp:lastModifiedBy>ДОМАШНИЙ</cp:lastModifiedBy>
  <cp:revision>54</cp:revision>
  <dcterms:created xsi:type="dcterms:W3CDTF">2015-02-01T15:27:53Z</dcterms:created>
  <dcterms:modified xsi:type="dcterms:W3CDTF">2015-11-03T11:27:25Z</dcterms:modified>
</cp:coreProperties>
</file>