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file:///D:\&#1051;&#1077;&#1085;&#1072;-&#1088;&#1072;&#1073;&#1086;&#1090;&#1072;\&#1072;&#1090;&#1090;&#1077;&#1089;&#1090;&#1072;&#1094;&#1080;&#1103;\&#1084;&#1072;&#1090;&#1077;&#1088;&#1080;&#1072;&#1083;%20&#1076;&#1083;&#1103;%20%20&#1076;&#1080;&#1089;&#1082;&#1072;%20&#1045;.&#1040;.%20&#1050;&#1080;&#1083;&#1080;&#1084;&#1095;&#1091;&#1082;\&#1084;&#1072;&#1090;&#1077;&#1088;&#1080;&#1072;&#1083;%20&#1082;%20&#1091;&#1088;&#1086;&#1082;&#1091;%20&#1043;&#1088;&#1080;&#1073;&#1099;\&#1059;&#1088;&#1086;&#1082;%20&#1043;&#1088;&#1080;&#1073;&#1099;.pptx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ru/url?sa=i&amp;rct=j&amp;q=&amp;esrc=s&amp;source=images&amp;cd=&amp;cad=rja&amp;uact=8&amp;ved=0CAYQjB0&amp;url=http://jullymjau.narod.ru/index/0-41&amp;ei=5DHOVPXNM8jOygPPwYBo&amp;bvm=bv.85076809,d.bGQ&amp;psig=AFQjCNFwrtEIYp7R_BSlJ6pgegeN3g0Ckg&amp;ust=1422885676664442" TargetMode="External"/><Relationship Id="rId7" Type="http://schemas.openxmlformats.org/officeDocument/2006/relationships/hyperlink" Target="https://www.google.ru/search?q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google.ru/url?sa=i&amp;rct=j&amp;q=&amp;esrc=s&amp;source=images&amp;cd=&amp;cad=rja&amp;uact=8&amp;ved=0CAYQjB0&amp;url=http://znaigrib.ru/?p=103&amp;ei=HEDOVJyiNun9ywOD9oL4Bg&amp;bvm=bv.85076809,d.bGQ&amp;psig=AFQjCNGaMkbp5qk054yXoiPMLwkCz5k-aQ&amp;ust=1422889345830333" TargetMode="External"/><Relationship Id="rId5" Type="http://schemas.openxmlformats.org/officeDocument/2006/relationships/hyperlink" Target="https://www.google.ru/url?sa=i&amp;rct=j&amp;q=&amp;esrc=s&amp;source=images&amp;cd=&amp;cad=rja&amp;uact=8&amp;ved=0CAYQjB0&amp;url=http://wikigrib.ru/podberezovik/&amp;ei=ED7OVL_AL4TlywPItIB4&amp;bvm=bv.85076809,d.bGQ&amp;psig=AFQjCNFcKGsiW2eiuzUQ1U6dyhQFVB9Yyw&amp;ust=1422888855320998" TargetMode="External"/><Relationship Id="rId4" Type="http://schemas.openxmlformats.org/officeDocument/2006/relationships/hyperlink" Target="http://www.tiptip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работа\фоны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55576" y="1124744"/>
            <a:ext cx="5544616" cy="1080120"/>
          </a:xfrm>
          <a:prstGeom prst="rect">
            <a:avLst/>
          </a:prstGeom>
          <a:gradFill flip="none" rotWithShape="1">
            <a:gsLst>
              <a:gs pos="0">
                <a:schemeClr val="accent6">
                  <a:tint val="50000"/>
                  <a:satMod val="300000"/>
                </a:schemeClr>
              </a:gs>
              <a:gs pos="35000">
                <a:schemeClr val="accent6">
                  <a:tint val="37000"/>
                  <a:satMod val="300000"/>
                </a:schemeClr>
              </a:gs>
              <a:gs pos="100000">
                <a:schemeClr val="accent6">
                  <a:tint val="15000"/>
                  <a:satMod val="35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Кроссворд «Грибы».</a:t>
            </a:r>
          </a:p>
          <a:p>
            <a:pPr algn="ctr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2 класс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63888" y="4725144"/>
            <a:ext cx="4032448" cy="13681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Составила</a:t>
            </a:r>
          </a:p>
          <a:p>
            <a:pPr algn="ctr"/>
            <a:r>
              <a:rPr lang="ru-RU" sz="16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Килимчук Елена Александровна</a:t>
            </a:r>
          </a:p>
          <a:p>
            <a:pPr algn="ctr"/>
            <a:r>
              <a:rPr lang="ru-RU" sz="16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</a:p>
          <a:p>
            <a:pPr algn="ctr"/>
            <a:r>
              <a:rPr lang="ru-RU" sz="16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МОУ «Гимназия №1» </a:t>
            </a:r>
            <a:endParaRPr lang="ru-RU" sz="16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г.Печора </a:t>
            </a:r>
            <a:r>
              <a:rPr lang="ru-RU" sz="16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Республики Коми</a:t>
            </a:r>
            <a:endParaRPr lang="ru-RU" sz="12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6597352"/>
            <a:ext cx="1800200" cy="2606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Килимчук Е.А.</a:t>
            </a:r>
            <a:endParaRPr lang="ru-RU" sz="1100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Picture 3" descr="D:\работа\фоны\Рисунок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99593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3569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5577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9573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1581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758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760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1601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35597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63589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16200000">
            <a:off x="1835696" y="54452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835696" y="22048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83569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835696" y="47251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835696" y="43651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835696" y="40050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835696" y="32849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83569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835696" y="29249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835696" y="18448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076056" y="18448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076056" y="22048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076056" y="29249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27585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91581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55577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19573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835696" y="58052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19573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076056" y="4046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076056" y="7647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076056" y="11247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076056" y="14847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435597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99593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63589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27585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291581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55577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4427984" y="3717032"/>
            <a:ext cx="4104456" cy="100811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1.Гриб, который растёт под осиной.</a:t>
            </a:r>
          </a:p>
          <a:p>
            <a:pPr algn="ctr"/>
            <a:endParaRPr lang="ru-RU" sz="2800" dirty="0"/>
          </a:p>
        </p:txBody>
      </p:sp>
      <p:sp>
        <p:nvSpPr>
          <p:cNvPr id="91" name="Прямоугольник 90"/>
          <p:cNvSpPr/>
          <p:nvPr/>
        </p:nvSpPr>
        <p:spPr>
          <a:xfrm>
            <a:off x="14756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435597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399593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363589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32758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291581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183569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255577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219573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471601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50760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 descr="http://www.sunhome.ru/UsersGallery/112005/2421482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4725144"/>
            <a:ext cx="1296144" cy="1877841"/>
          </a:xfrm>
          <a:prstGeom prst="rect">
            <a:avLst/>
          </a:prstGeom>
          <a:noFill/>
        </p:spPr>
      </p:pic>
      <p:sp>
        <p:nvSpPr>
          <p:cNvPr id="56" name="Прямоугольник 55"/>
          <p:cNvSpPr/>
          <p:nvPr/>
        </p:nvSpPr>
        <p:spPr>
          <a:xfrm>
            <a:off x="179512" y="6597352"/>
            <a:ext cx="1800200" cy="2606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Килимчук Е.А.</a:t>
            </a:r>
            <a:endParaRPr lang="ru-RU" sz="1100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90" grpId="1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8" grpId="0" animBg="1"/>
      <p:bldP spid="99" grpId="0" animBg="1"/>
      <p:bldP spid="100" grpId="0" animBg="1"/>
      <p:bldP spid="10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Picture 3" descr="D:\работа\фоны\Рисунок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99593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3569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5577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9573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1581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758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760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1601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35597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63589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16200000">
            <a:off x="2195736" y="54452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195736" y="22048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19573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95736" y="47251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195736" y="43651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95736" y="40050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195736" y="32849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63589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195736" y="29249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195736" y="18448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076056" y="18448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076056" y="22048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076056" y="29249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91581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27585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55577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19573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195736" y="58052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835696" y="3645024"/>
            <a:ext cx="36004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076056" y="4046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076056" y="7647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076056" y="11247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076056" y="14847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435597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99593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63589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27585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291581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55577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4427984" y="3573016"/>
            <a:ext cx="4320480" cy="100811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2.Он любит берёзки.</a:t>
            </a:r>
          </a:p>
          <a:p>
            <a:pPr algn="ctr"/>
            <a:endParaRPr lang="ru-RU" sz="3200" dirty="0"/>
          </a:p>
        </p:txBody>
      </p:sp>
      <p:sp>
        <p:nvSpPr>
          <p:cNvPr id="91" name="Прямоугольник 90"/>
          <p:cNvSpPr/>
          <p:nvPr/>
        </p:nvSpPr>
        <p:spPr>
          <a:xfrm>
            <a:off x="14756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435597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399593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363589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32758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291581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183569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255577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219573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471601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50760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 descr="http://www.sunhome.ru/UsersGallery/112005/2421482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04664"/>
            <a:ext cx="1296144" cy="187784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56" name="Прямоугольник 55"/>
          <p:cNvSpPr/>
          <p:nvPr/>
        </p:nvSpPr>
        <p:spPr>
          <a:xfrm>
            <a:off x="2195736" y="47251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2195736" y="43651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2195736" y="40050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ё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2195736" y="32849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2195736" y="29249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19573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195736" y="22048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2195736" y="18448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2195736" y="58052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2195736" y="54452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835696" y="5085184"/>
            <a:ext cx="36004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19573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в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15362" name="Picture 2" descr="http://wikigrib.ru/img-gribs/podberezovik/podberezovik-0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4581128"/>
            <a:ext cx="1737361" cy="1800200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69" name="Прямоугольник 68"/>
          <p:cNvSpPr/>
          <p:nvPr/>
        </p:nvSpPr>
        <p:spPr>
          <a:xfrm>
            <a:off x="179512" y="6597352"/>
            <a:ext cx="1800200" cy="2606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Килимчук Е.А.</a:t>
            </a:r>
            <a:endParaRPr lang="ru-RU" sz="1100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90" grpId="0" animBg="1"/>
      <p:bldP spid="90" grpId="1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3" grpId="0" animBg="1"/>
      <p:bldP spid="64" grpId="0" animBg="1"/>
      <p:bldP spid="65" grpId="0" animBg="1"/>
      <p:bldP spid="66" grpId="0"/>
      <p:bldP spid="6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Picture 3" descr="D:\работа\фоны\Рисунок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99593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3569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5577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9573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1581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758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760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1601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35597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63589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16200000">
            <a:off x="2195736" y="54452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195736" y="22048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19573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95736" y="47251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195736" y="43651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95736" y="40050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195736" y="32849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63589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195736" y="29249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195736" y="18448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076056" y="18448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076056" y="22048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076056" y="29249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91581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27585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55577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19573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195736" y="58052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835696" y="3645024"/>
            <a:ext cx="36004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076056" y="4046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076056" y="7647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076056" y="11247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076056" y="14847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435597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99593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63589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27585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291581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55577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364088" y="3573016"/>
            <a:ext cx="3384376" cy="8640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3.Рыжий гриб.</a:t>
            </a:r>
          </a:p>
          <a:p>
            <a:pPr algn="ctr"/>
            <a:endParaRPr lang="ru-RU" sz="3200" dirty="0"/>
          </a:p>
        </p:txBody>
      </p:sp>
      <p:sp>
        <p:nvSpPr>
          <p:cNvPr id="91" name="Прямоугольник 90"/>
          <p:cNvSpPr/>
          <p:nvPr/>
        </p:nvSpPr>
        <p:spPr>
          <a:xfrm>
            <a:off x="14756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435597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399593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363589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32758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291581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183569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255577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219573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471601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50760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 descr="http://www.sunhome.ru/UsersGallery/112005/2421482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04664"/>
            <a:ext cx="1296144" cy="187784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56" name="Прямоугольник 55"/>
          <p:cNvSpPr/>
          <p:nvPr/>
        </p:nvSpPr>
        <p:spPr>
          <a:xfrm>
            <a:off x="2195736" y="47251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2195736" y="43651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2195736" y="40050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ё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2195736" y="32849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2195736" y="29249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19573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195736" y="22048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2195736" y="18448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2195736" y="58052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2195736" y="54452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835696" y="5085184"/>
            <a:ext cx="36004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19573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в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15362" name="Picture 2" descr="http://wikigrib.ru/img-gribs/podberezovik/podberezovik-0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1" y="4581128"/>
            <a:ext cx="1656184" cy="1800200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69" name="Прямоугольник 68"/>
          <p:cNvSpPr/>
          <p:nvPr/>
        </p:nvSpPr>
        <p:spPr>
          <a:xfrm>
            <a:off x="363589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27585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291581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255577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http://www.tiptip.ru/base_prod/img/ryzhi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24328" y="4725144"/>
            <a:ext cx="1289220" cy="183550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74" name="Прямоугольник 73"/>
          <p:cNvSpPr/>
          <p:nvPr/>
        </p:nvSpPr>
        <p:spPr>
          <a:xfrm>
            <a:off x="179512" y="6597352"/>
            <a:ext cx="1800200" cy="2606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Килимчук Е.А.</a:t>
            </a:r>
            <a:endParaRPr lang="ru-RU" sz="1100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90" grpId="0" animBg="1"/>
      <p:bldP spid="90" grpId="1" animBg="1"/>
      <p:bldP spid="69" grpId="0" animBg="1"/>
      <p:bldP spid="70" grpId="0" animBg="1"/>
      <p:bldP spid="71" grpId="0" animBg="1"/>
      <p:bldP spid="7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Picture 3" descr="D:\работа\фоны\Рисунок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99593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3569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5577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9573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1581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758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760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1601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35597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63589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16200000">
            <a:off x="2195736" y="54452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195736" y="22048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19573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95736" y="47251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195736" y="43651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95736" y="40050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195736" y="32849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63589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195736" y="29249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195736" y="18448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076056" y="18448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076056" y="22048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076056" y="29249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91581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27585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55577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19573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195736" y="58052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835696" y="3645024"/>
            <a:ext cx="36004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076056" y="4046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076056" y="7647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076056" y="11247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076056" y="14847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435597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99593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63589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27585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291581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55577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148064" y="3573016"/>
            <a:ext cx="3600400" cy="8640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4.У этого гриба на шляпе волны</a:t>
            </a:r>
            <a:r>
              <a:rPr lang="ru-RU" sz="32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endParaRPr lang="ru-RU" sz="3200" dirty="0"/>
          </a:p>
        </p:txBody>
      </p:sp>
      <p:sp>
        <p:nvSpPr>
          <p:cNvPr id="91" name="Прямоугольник 90"/>
          <p:cNvSpPr/>
          <p:nvPr/>
        </p:nvSpPr>
        <p:spPr>
          <a:xfrm>
            <a:off x="14756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435597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399593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363589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32758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291581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183569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255577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219573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471601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50760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 descr="http://www.sunhome.ru/UsersGallery/112005/2421482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76672"/>
            <a:ext cx="1296144" cy="187784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56" name="Прямоугольник 55"/>
          <p:cNvSpPr/>
          <p:nvPr/>
        </p:nvSpPr>
        <p:spPr>
          <a:xfrm>
            <a:off x="2195736" y="47251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2195736" y="43651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2195736" y="40050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ё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2195736" y="32849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2195736" y="29249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19573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195736" y="22048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2195736" y="18448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2195736" y="58052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2195736" y="54452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835696" y="5085184"/>
            <a:ext cx="36004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19573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в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15362" name="Picture 2" descr="http://wikigrib.ru/img-gribs/podberezovik/podberezovik-0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1" y="4581128"/>
            <a:ext cx="1656184" cy="1800200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69" name="Прямоугольник 68"/>
          <p:cNvSpPr/>
          <p:nvPr/>
        </p:nvSpPr>
        <p:spPr>
          <a:xfrm>
            <a:off x="363589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27585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291581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255577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http://www.tiptip.ru/base_prod/img/ryzhi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52320" y="4653136"/>
            <a:ext cx="1289220" cy="183550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74" name="Прямоугольник 73"/>
          <p:cNvSpPr/>
          <p:nvPr/>
        </p:nvSpPr>
        <p:spPr>
          <a:xfrm>
            <a:off x="435597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399593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363589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327585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291581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255577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https://encrypted-tbn3.gstatic.com/images?q=tbn:ANd9GcR60eSXCR_KBzwBzNRKhiMWy0aeEde4rMHvL9xcMG9IudffsCqTkQ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20072" y="4869160"/>
            <a:ext cx="1800200" cy="1473552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81" name="Прямоугольник 80"/>
          <p:cNvSpPr/>
          <p:nvPr/>
        </p:nvSpPr>
        <p:spPr>
          <a:xfrm>
            <a:off x="179512" y="6597352"/>
            <a:ext cx="1800200" cy="2606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Килимчук Е.А.</a:t>
            </a:r>
            <a:endParaRPr lang="ru-RU" sz="1100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90" grpId="1" animBg="1"/>
      <p:bldP spid="66" grpId="0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Picture 3" descr="D:\работа\фоны\Рисунок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99593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3569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5577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9573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1581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758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760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71601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35597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63589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16200000">
            <a:off x="2195736" y="54452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195736" y="22048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19573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195736" y="47251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195736" y="43651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95736" y="40050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195736" y="32849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63589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195736" y="29249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195736" y="18448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5076056" y="18448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076056" y="22048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076056" y="29249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91581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327585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55577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19573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195736" y="58052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835696" y="3645024"/>
            <a:ext cx="36004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076056" y="4046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5076056" y="7647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5076056" y="11247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076056" y="14847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435597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99593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363589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27585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291581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55577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148064" y="3573016"/>
            <a:ext cx="3600400" cy="8640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5.Это гриб можно есть сырым.</a:t>
            </a:r>
          </a:p>
          <a:p>
            <a:pPr algn="ctr"/>
            <a:endParaRPr lang="ru-RU" sz="3200" dirty="0"/>
          </a:p>
        </p:txBody>
      </p:sp>
      <p:sp>
        <p:nvSpPr>
          <p:cNvPr id="91" name="Прямоугольник 90"/>
          <p:cNvSpPr/>
          <p:nvPr/>
        </p:nvSpPr>
        <p:spPr>
          <a:xfrm>
            <a:off x="14756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435597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399593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Прямоугольник 93"/>
          <p:cNvSpPr/>
          <p:nvPr/>
        </p:nvSpPr>
        <p:spPr>
          <a:xfrm>
            <a:off x="363589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32758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Прямоугольник 95"/>
          <p:cNvSpPr/>
          <p:nvPr/>
        </p:nvSpPr>
        <p:spPr>
          <a:xfrm>
            <a:off x="291581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183569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8" name="Прямоугольник 97"/>
          <p:cNvSpPr/>
          <p:nvPr/>
        </p:nvSpPr>
        <p:spPr>
          <a:xfrm>
            <a:off x="255577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Прямоугольник 98"/>
          <p:cNvSpPr/>
          <p:nvPr/>
        </p:nvSpPr>
        <p:spPr>
          <a:xfrm>
            <a:off x="219573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471601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5076056" y="25649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 descr="http://www.sunhome.ru/UsersGallery/112005/2421482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76672"/>
            <a:ext cx="1296144" cy="187784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56" name="Прямоугольник 55"/>
          <p:cNvSpPr/>
          <p:nvPr/>
        </p:nvSpPr>
        <p:spPr>
          <a:xfrm>
            <a:off x="2195736" y="47251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2195736" y="43651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2195736" y="40050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ё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2195736" y="32849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2195736" y="29249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219573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Прямоугольник 61"/>
          <p:cNvSpPr/>
          <p:nvPr/>
        </p:nvSpPr>
        <p:spPr>
          <a:xfrm>
            <a:off x="2195736" y="22048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2195736" y="18448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2195736" y="58052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2195736" y="54452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835696" y="5085184"/>
            <a:ext cx="360040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219573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в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15362" name="Picture 2" descr="http://wikigrib.ru/img-gribs/podberezovik/podberezovik-0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1" y="4581128"/>
            <a:ext cx="1656184" cy="1800200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69" name="Прямоугольник 68"/>
          <p:cNvSpPr/>
          <p:nvPr/>
        </p:nvSpPr>
        <p:spPr>
          <a:xfrm>
            <a:off x="363589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327585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291581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2555776" y="36450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 descr="http://www.tiptip.ru/base_prod/img/ryzhi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52320" y="4653136"/>
            <a:ext cx="1289220" cy="1835501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74" name="Прямоугольник 73"/>
          <p:cNvSpPr/>
          <p:nvPr/>
        </p:nvSpPr>
        <p:spPr>
          <a:xfrm>
            <a:off x="435597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399593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363589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327585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291581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2555776" y="50851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https://encrypted-tbn3.gstatic.com/images?q=tbn:ANd9GcR60eSXCR_KBzwBzNRKhiMWy0aeEde4rMHvL9xcMG9IudffsCqTkQ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20072" y="4869160"/>
            <a:ext cx="1872208" cy="153249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84" name="Прямоугольник 83"/>
          <p:cNvSpPr/>
          <p:nvPr/>
        </p:nvSpPr>
        <p:spPr>
          <a:xfrm>
            <a:off x="5076056" y="29249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5076056" y="22048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5076056" y="184482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5076056" y="148478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5076056" y="112474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Прямоугольник 101"/>
          <p:cNvSpPr/>
          <p:nvPr/>
        </p:nvSpPr>
        <p:spPr>
          <a:xfrm>
            <a:off x="5076056" y="76470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5076056" y="404664"/>
            <a:ext cx="360040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http://cs306701.vk.me/v306701209/37ad/qvk9onaF81E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4168" y="836712"/>
            <a:ext cx="2304256" cy="1728192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</p:pic>
      <p:sp>
        <p:nvSpPr>
          <p:cNvPr id="104" name="Прямоугольник 103"/>
          <p:cNvSpPr/>
          <p:nvPr/>
        </p:nvSpPr>
        <p:spPr>
          <a:xfrm>
            <a:off x="179512" y="6597352"/>
            <a:ext cx="1800200" cy="2606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Килимчук Е.А.</a:t>
            </a:r>
            <a:endParaRPr lang="ru-RU" sz="1100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5" name="Управляющая кнопка: назад 104">
            <a:hlinkClick r:id="rId8" action="ppaction://hlinkpres?slideindex=16&amp;slidetitle=Слайд 16" highlightClick="1"/>
          </p:cNvPr>
          <p:cNvSpPr/>
          <p:nvPr/>
        </p:nvSpPr>
        <p:spPr>
          <a:xfrm>
            <a:off x="8172400" y="116632"/>
            <a:ext cx="827584" cy="404664"/>
          </a:xfrm>
          <a:prstGeom prst="actionButtonBackPreviou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90" grpId="1" animBg="1"/>
      <p:bldP spid="84" grpId="0" animBg="1"/>
      <p:bldP spid="85" grpId="0" animBg="1"/>
      <p:bldP spid="86" grpId="0" animBg="1"/>
      <p:bldP spid="87" grpId="0" animBg="1"/>
      <p:bldP spid="88" grpId="0" animBg="1"/>
      <p:bldP spid="102" grpId="0" animBg="1"/>
      <p:bldP spid="10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D:\работа\фоны\Рисунок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</p:pic>
      <p:sp>
        <p:nvSpPr>
          <p:cNvPr id="3" name="Прямоугольник 2"/>
          <p:cNvSpPr/>
          <p:nvPr/>
        </p:nvSpPr>
        <p:spPr>
          <a:xfrm>
            <a:off x="611560" y="1412776"/>
            <a:ext cx="4009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 smtClean="0">
                <a:hlinkClick r:id="rId3"/>
              </a:rPr>
              <a:t>jullymjau.narod.ru</a:t>
            </a:r>
            <a:r>
              <a:rPr lang="ru-RU" u="sng" dirty="0" smtClean="0"/>
              <a:t> </a:t>
            </a:r>
            <a:r>
              <a:rPr lang="ru-RU" dirty="0" smtClean="0"/>
              <a:t>   -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подосиновик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916832"/>
            <a:ext cx="35283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 smtClean="0">
                <a:hlinkClick r:id="rId4"/>
              </a:rPr>
              <a:t>www.tiptip.ru</a:t>
            </a:r>
            <a:r>
              <a:rPr lang="ru-RU" u="sng" dirty="0" smtClean="0"/>
              <a:t>  </a:t>
            </a:r>
            <a:r>
              <a:rPr lang="ru-RU" dirty="0" smtClean="0"/>
              <a:t>  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рыжик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2420888"/>
            <a:ext cx="360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5"/>
              </a:rPr>
              <a:t>wikigrib.ru</a:t>
            </a:r>
            <a:r>
              <a:rPr lang="ru-RU" dirty="0" smtClean="0"/>
              <a:t>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подберёзовик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2852936"/>
            <a:ext cx="41764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6"/>
              </a:rPr>
              <a:t>znaigrib.ru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- волнушка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3356992"/>
            <a:ext cx="56166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7"/>
              </a:rPr>
              <a:t>https://www.google.ru/search?q</a:t>
            </a:r>
            <a:r>
              <a:rPr lang="ru-RU" dirty="0" smtClean="0"/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сыроежка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51720" y="692696"/>
            <a:ext cx="3816424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Интернет ресурсы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6597352"/>
            <a:ext cx="1800200" cy="2606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Килимчук Е.А.</a:t>
            </a:r>
            <a:endParaRPr lang="ru-RU" sz="1100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254</Words>
  <Application>Microsoft Office PowerPoint</Application>
  <PresentationFormat>Экран (4:3)</PresentationFormat>
  <Paragraphs>193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ДОМАШНИЙ</cp:lastModifiedBy>
  <cp:revision>16</cp:revision>
  <dcterms:created xsi:type="dcterms:W3CDTF">2015-02-01T13:06:08Z</dcterms:created>
  <dcterms:modified xsi:type="dcterms:W3CDTF">2015-11-02T13:02:42Z</dcterms:modified>
</cp:coreProperties>
</file>