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2" r:id="rId2"/>
    <p:sldId id="293" r:id="rId3"/>
    <p:sldId id="294" r:id="rId4"/>
    <p:sldId id="286" r:id="rId5"/>
    <p:sldId id="287" r:id="rId6"/>
    <p:sldId id="290" r:id="rId7"/>
    <p:sldId id="295" r:id="rId8"/>
    <p:sldId id="288" r:id="rId9"/>
    <p:sldId id="296" r:id="rId10"/>
    <p:sldId id="260" r:id="rId11"/>
    <p:sldId id="291" r:id="rId12"/>
    <p:sldId id="262" r:id="rId13"/>
    <p:sldId id="297" r:id="rId14"/>
    <p:sldId id="263" r:id="rId15"/>
    <p:sldId id="292" r:id="rId16"/>
    <p:sldId id="265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3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ВЕ</a:t>
            </a:r>
            <a:r>
              <a:rPr lang="ru-RU" sz="48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СЕ</a:t>
            </a:r>
            <a:r>
              <a:rPr lang="ru-RU" sz="4800" b="1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ЛО</a:t>
            </a:r>
            <a:r>
              <a:rPr lang="ru-RU" sz="48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Е</a:t>
            </a:r>
            <a:r>
              <a:rPr lang="ru-RU" sz="48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ru-RU" sz="4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ПУ</a:t>
            </a:r>
            <a:r>
              <a:rPr lang="ru-RU" sz="48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ТЕ</a:t>
            </a:r>
            <a:r>
              <a:rPr lang="ru-RU" sz="48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ШЕСТ</a:t>
            </a:r>
            <a:r>
              <a:rPr lang="ru-RU" sz="4800" b="1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ВИ</a:t>
            </a:r>
            <a:r>
              <a:rPr lang="ru-RU" sz="48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Е</a:t>
            </a:r>
            <a:endParaRPr lang="ru-RU" sz="4800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Содержимое 3" descr="drofa-media-mozaika-transport-1719-0.pn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85720" y="857232"/>
            <a:ext cx="8541417" cy="5802737"/>
          </a:xfrm>
        </p:spPr>
      </p:pic>
    </p:spTree>
    <p:extLst>
      <p:ext uri="{BB962C8B-B14F-4D97-AF65-F5344CB8AC3E}">
        <p14:creationId xmlns:p14="http://schemas.microsoft.com/office/powerpoint/2010/main" val="81099784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20" y="188640"/>
            <a:ext cx="4330024" cy="324751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5920" y="3573016"/>
            <a:ext cx="86600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b="1" dirty="0" smtClean="0"/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развитие внимания, памяти и словесно-логического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мышления 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Узнай слово»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Логопед. Остановка. Посмотрите какой необычный транспорт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Транпортландии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Давайте его расколдуем, угадав по первому слогу, какой транспорт я назову. (слайд «Путаница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»)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…(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лейбус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…(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томобиль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…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тобус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…(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зовик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Игра на развитие воображения, внимания и грамматических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категорий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Что перепутал художник»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Логопед. Ребята, еще раз посмотрите на транспорт в волшебной стране. Отличается он от нашего транспорта? Скажите, чем же он отличается от нашего транспорта? (Ответы детей по слайду «Путаница») Скажите, а светофор, который мы видим, пригодится для правильного регулирования движения? Почему нет? </a:t>
            </a:r>
          </a:p>
        </p:txBody>
      </p:sp>
      <p:pic>
        <p:nvPicPr>
          <p:cNvPr id="5" name="Рисунок 4" descr="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3929" y="1008224"/>
            <a:ext cx="4570071" cy="24288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35974" y="220450"/>
            <a:ext cx="26459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ПУТАНИЦА</a:t>
            </a:r>
          </a:p>
        </p:txBody>
      </p:sp>
    </p:spTree>
    <p:extLst>
      <p:ext uri="{BB962C8B-B14F-4D97-AF65-F5344CB8AC3E}">
        <p14:creationId xmlns:p14="http://schemas.microsoft.com/office/powerpoint/2010/main" val="11365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52" y="162018"/>
            <a:ext cx="4283968" cy="32129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0072" y="3347186"/>
            <a:ext cx="8856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Инструктор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физической культуре.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 теперь отправляемся дальше. А на чем, вы узнаете, отгадав загадку.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поле лестница лежит,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Дом по лестнице бежит. (Поезд)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Эстафета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«Поезд»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Дети распределяются на две подгруппы. Каждая встает в колонну у черты - это вагоны. Перед колонной ставится кегля на расстоянии 2-3 метров. По команде дети, стоящие первыми (паровозы), бегут вперед, объезжают впереди стоящее препятствие и возвращаются обратно за вагоном. Присоединив вагон, поезд опять удаляется и вновь возвращается за третьим вагоном. Таким образом, друг к другу прицепляются все участники команд. Во время бега игроки не должны расцеплять руки, крепко держать друг друга за пояс.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089" y="190356"/>
            <a:ext cx="4246184" cy="318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9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88024" y="1556792"/>
            <a:ext cx="40324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Инструктор по физической культуре.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Продолжаем наше путешествие, вам опять нужно отгадать загадку.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 дороге мчусь стрелой -	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Не угнаться вам за мной!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 меня есть руль и шины,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 зовут меня ...(Машина).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Инструктор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физической культуре.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Молодцы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это значит, что дальше мы поедем на машинах в поисках светофора. Давайте вспомним с вами правила вождения автомобиля. Вместе со мной повторяйте слова и показывайте движения.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координацию речи с движениями «Машина»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56" y="161494"/>
            <a:ext cx="4277072" cy="32078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56" y="3573016"/>
            <a:ext cx="4277072" cy="320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1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573016"/>
            <a:ext cx="8892479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4243387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546" y="116630"/>
            <a:ext cx="4243916" cy="318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4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60199"/>
            <a:ext cx="4146793" cy="311009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4470624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картинке «Веселое путешествие» составляют рассказ с использованием приставочных глаголов.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Туда: Мы на машине ехали-ехали, на горку въехали, с горки съехали, яму объехали, по мосту проехали, до железной дороги доехали, через рельсы переехали и домой приехали.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Логопед: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Скажите, а нам нужно домой? Тогда давайте продолжим поиски светофора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Обратно: Мы от дома отъехали, через рельсы переехали, до моста доехали, по мосту проехали, яму объехали, на гору въехали. С горки съехали и далеко уехали.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270295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Упражнение 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правильное употребление приставочных глаголов</a:t>
            </a:r>
            <a:r>
              <a:rPr lang="ru-RU" b="1" cap="smal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«Веселое путешествие»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Логопед: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Мы вспомнили, как нужно управлять машиной, а теперь давайте вспомним, как мы будем ехать, если нам на пути встретятся различные препятствия.</a:t>
            </a:r>
          </a:p>
        </p:txBody>
      </p:sp>
      <p:pic>
        <p:nvPicPr>
          <p:cNvPr id="5" name="Содержимое 5" descr="277498_html_m3df054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2586" y="143420"/>
            <a:ext cx="4212468" cy="311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0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9800"/>
            <a:ext cx="4307706" cy="323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803" y="3861048"/>
            <a:ext cx="90842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Инструктор по физической культуре.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Вот теперь мы готовы ехать на машинах.  Только вам, как водителям, нужно быть очень внимательными на дороге. Не сталкиваться, не ехать на встречу и обязательно останавливаться по свистку полицейского.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Подвижная игра «Цветные автомобили»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Каждый играющий держит в руках кольцо (руль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началом музыки дети разбегаются по залу, подражают езде автомобиля. По свистку, автомобили должны остановиться. Дети кладут кольцо (руль) на пол и становятся на него ногами. По команде автомобили продолжают движение.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00" y="239716"/>
            <a:ext cx="4281261" cy="321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2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172" y="228052"/>
            <a:ext cx="4194480" cy="314586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724" y="260648"/>
            <a:ext cx="4439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Упражнение на развитие речевого дыхания и голоса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«Насос»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Логопед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Мы с вами так хорошо ехали, что у нашей машины прокололась шина. Давайте покажем, как она прокололась?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«Прокололась шина у машины». Произносить длительно ш-ш-ш-ш.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Логопед.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Чем можно ее накачать? Давайте возьмем насос и накачаем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«Накачаем шину»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Произносить длительно с-с-с-с.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4" y="3466443"/>
            <a:ext cx="4299104" cy="322432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692262" y="3466443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Инструктор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физической культуре.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посмотрите, вот и  светофор. Наконец-то мы его нашли.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Давайте вспомним, сколько цветов у светофора? А что они обозначают?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Малоподвижная игра «Светофор»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А теперь давайте поиграем со светофором.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Когда педагог показывает зеленый сигнал светофора - дети шагают.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Когда жёлтый - хлопают в ладоши.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Когда красный - замирают на месте неподвижно.</a:t>
            </a:r>
          </a:p>
        </p:txBody>
      </p:sp>
    </p:spTree>
    <p:extLst>
      <p:ext uri="{BB962C8B-B14F-4D97-AF65-F5344CB8AC3E}">
        <p14:creationId xmlns:p14="http://schemas.microsoft.com/office/powerpoint/2010/main" val="123071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51" y="144548"/>
            <a:ext cx="4457900" cy="334342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716016" y="299624"/>
            <a:ext cx="4448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Релаксация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Логопед.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стране волшебной мы гуляли,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Светофор там отыскали.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А теперь немножко отдохнем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 домой на лодке поплывем.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Дети расслабляются под звучание аудиозаписи «На лодке».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Мы на лодке прокатились, снова в зале очутились.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79" y="3524268"/>
            <a:ext cx="4191603" cy="314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12767" y="3487973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Оценка работы детей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Логопед.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Вам понравилось наше путешествие? На чем мы сегодня путешествовали? Что мы сегодня искали? Что больше всего вам понравилось? (Дети отвечают.)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Инструктор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физической культуре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Мне понравилось, что вы сегодня были умными, быстрыми, ловкими, дружными. А теперь пришла пора прощаться и отправляться в группу.</a:t>
            </a:r>
          </a:p>
        </p:txBody>
      </p:sp>
    </p:spTree>
    <p:extLst>
      <p:ext uri="{BB962C8B-B14F-4D97-AF65-F5344CB8AC3E}">
        <p14:creationId xmlns:p14="http://schemas.microsoft.com/office/powerpoint/2010/main" val="183326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 развития ребенка – детский сад № 17 г. Россоши</a:t>
            </a:r>
          </a:p>
          <a:p>
            <a:pPr algn="ctr"/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Россошанского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Воронежской области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844824"/>
            <a:ext cx="576064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открытое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нтегрированное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речевое занятие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«Веселое путешествие»</a:t>
            </a:r>
          </a:p>
          <a:p>
            <a:pPr algn="ctr"/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(тема «Транспорт»)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старшая логопедическая группа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5229200"/>
            <a:ext cx="406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Подготовили и провели: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Инструктор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физической                     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культуре -  Петренко Г.Ю.                        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Комаровская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С.А.</a:t>
            </a:r>
          </a:p>
        </p:txBody>
      </p:sp>
    </p:spTree>
    <p:extLst>
      <p:ext uri="{BB962C8B-B14F-4D97-AF65-F5344CB8AC3E}">
        <p14:creationId xmlns:p14="http://schemas.microsoft.com/office/powerpoint/2010/main" val="1870764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926" y="116632"/>
            <a:ext cx="8784976" cy="6763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215900">
              <a:lnSpc>
                <a:spcPts val="1610"/>
              </a:lnSpc>
              <a:spcAft>
                <a:spcPts val="0"/>
              </a:spcAft>
            </a:pPr>
            <a:r>
              <a:rPr lang="ru-RU" b="1" i="1" u="sng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Цель:</a:t>
            </a:r>
            <a:r>
              <a:rPr lang="ru-RU" b="1" u="sng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</a:rPr>
              <a:t>содействовать стремлению детей к преодолению нарушений в речи и двигательной сфере, субъективно-ценностному отношению к своему здоровью. </a:t>
            </a:r>
          </a:p>
          <a:p>
            <a:pPr marL="12700" marR="215900">
              <a:lnSpc>
                <a:spcPts val="1610"/>
              </a:lnSpc>
              <a:spcAft>
                <a:spcPts val="0"/>
              </a:spcAft>
            </a:pPr>
            <a:r>
              <a:rPr lang="ru-RU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b="1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marL="12700" marR="215900">
              <a:lnSpc>
                <a:spcPts val="1610"/>
              </a:lnSpc>
              <a:spcAft>
                <a:spcPts val="0"/>
              </a:spcAft>
            </a:pPr>
            <a:r>
              <a:rPr lang="ru-RU" b="1" i="1" u="sng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Задачи</a:t>
            </a:r>
            <a:endParaRPr lang="ru-RU" b="1" u="sng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marL="12700">
              <a:lnSpc>
                <a:spcPts val="1610"/>
              </a:lnSpc>
              <a:spcAft>
                <a:spcPts val="0"/>
              </a:spcAft>
            </a:pPr>
            <a:r>
              <a:rPr lang="ru-RU" b="1" i="1" u="sng" dirty="0">
                <a:solidFill>
                  <a:srgbClr val="0070C0"/>
                </a:solidFill>
                <a:latin typeface="Times New Roman"/>
                <a:ea typeface="Times New Roman"/>
              </a:rPr>
              <a:t>Познавательные:</a:t>
            </a:r>
            <a:endParaRPr lang="ru-RU" b="1" u="sng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marL="342900" marR="215900" lvl="0" indent="-342900">
              <a:lnSpc>
                <a:spcPts val="1610"/>
              </a:lnSpc>
              <a:spcAft>
                <a:spcPts val="280"/>
              </a:spcAft>
              <a:buClr>
                <a:srgbClr val="000000"/>
              </a:buClr>
              <a:buSzPts val="1400"/>
              <a:buFont typeface="Symbol"/>
              <a:buChar char="-"/>
              <a:tabLst>
                <a:tab pos="116205" algn="l"/>
              </a:tabLs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уточнять и обобщать знания детей о транспорте, правилах дорожного движения;</a:t>
            </a:r>
          </a:p>
          <a:p>
            <a:pPr marL="342900" marR="215900" lvl="0" indent="-342900">
              <a:lnSpc>
                <a:spcPts val="1630"/>
              </a:lnSpc>
              <a:spcAft>
                <a:spcPts val="485"/>
              </a:spcAft>
              <a:buClr>
                <a:srgbClr val="000000"/>
              </a:buClr>
              <a:buSzPts val="1400"/>
              <a:buFont typeface="Symbol"/>
              <a:buChar char="-"/>
              <a:tabLst>
                <a:tab pos="161925" algn="l"/>
              </a:tabLs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закреплять знания о видах транспорта, названия транспортных средств, действиях, которые они совершают.</a:t>
            </a:r>
          </a:p>
          <a:p>
            <a:pPr marL="12700">
              <a:lnSpc>
                <a:spcPts val="1400"/>
              </a:lnSpc>
              <a:spcAft>
                <a:spcPts val="645"/>
              </a:spcAft>
            </a:pPr>
            <a:r>
              <a:rPr lang="ru-RU" b="1" i="1" u="sng" dirty="0">
                <a:solidFill>
                  <a:srgbClr val="0070C0"/>
                </a:solidFill>
                <a:latin typeface="Times New Roman"/>
                <a:ea typeface="Times New Roman"/>
              </a:rPr>
              <a:t>Коррекционно-развивающие:</a:t>
            </a:r>
            <a:endParaRPr lang="ru-RU" b="1" u="sng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marL="342900" marR="215900" lvl="0" indent="-342900">
              <a:lnSpc>
                <a:spcPts val="161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Symbol"/>
              <a:buChar char="-"/>
              <a:tabLst>
                <a:tab pos="119380" algn="l"/>
              </a:tabLs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расширять и активизировать словарный запас по теме «Транспорт. Правила дорожного движения»;</a:t>
            </a:r>
          </a:p>
          <a:p>
            <a:pPr marL="342900" lvl="0" indent="-342900">
              <a:lnSpc>
                <a:spcPts val="161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Symbol"/>
              <a:buChar char="-"/>
              <a:tabLst>
                <a:tab pos="116205" algn="l"/>
              </a:tabLs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совершенствовать навыки словообразования и словоизменения;</a:t>
            </a:r>
          </a:p>
          <a:p>
            <a:pPr marL="342900" lvl="0" indent="-342900">
              <a:lnSpc>
                <a:spcPts val="161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Symbol"/>
              <a:buChar char="-"/>
              <a:tabLst>
                <a:tab pos="113030" algn="l"/>
              </a:tabLs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развивать речевое дыхание;</a:t>
            </a:r>
          </a:p>
          <a:p>
            <a:pPr marL="342900" lvl="0" indent="-342900">
              <a:lnSpc>
                <a:spcPts val="161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Symbol"/>
              <a:buChar char="-"/>
              <a:tabLst>
                <a:tab pos="122555" algn="l"/>
              </a:tabLs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фонематическое восприятие;</a:t>
            </a:r>
          </a:p>
          <a:p>
            <a:pPr marL="342900" lvl="0" indent="-342900">
              <a:lnSpc>
                <a:spcPts val="161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Symbol"/>
              <a:buChar char="-"/>
              <a:tabLst>
                <a:tab pos="116205" algn="l"/>
              </a:tabLs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совершенствовать навыки лексико-грамматических категорий;</a:t>
            </a:r>
          </a:p>
          <a:p>
            <a:pPr marL="342900" lvl="0" indent="-342900">
              <a:lnSpc>
                <a:spcPts val="161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Symbol"/>
              <a:buChar char="-"/>
              <a:tabLst>
                <a:tab pos="113030" algn="l"/>
              </a:tabLs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учить согласовывать речь с движениями;</a:t>
            </a:r>
          </a:p>
          <a:p>
            <a:pPr marL="342900" lvl="0" indent="-342900">
              <a:lnSpc>
                <a:spcPts val="161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Symbol"/>
              <a:buChar char="-"/>
              <a:tabLst>
                <a:tab pos="110490" algn="l"/>
              </a:tabLs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развивать общую и мелкую моторику;</a:t>
            </a:r>
          </a:p>
          <a:p>
            <a:pPr marL="342900" marR="215900" lvl="0" indent="-342900">
              <a:lnSpc>
                <a:spcPts val="161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Symbol"/>
              <a:buChar char="-"/>
              <a:tabLst>
                <a:tab pos="113030" algn="l"/>
              </a:tabLs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ловкость, быстроту реакции, координацию движений, пространственные представления;</a:t>
            </a:r>
          </a:p>
          <a:p>
            <a:pPr marL="342900" lvl="0" indent="-342900">
              <a:lnSpc>
                <a:spcPts val="161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Symbol"/>
              <a:buChar char="-"/>
              <a:tabLst>
                <a:tab pos="116205" algn="l"/>
              </a:tabLs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выразительность речи движений;</a:t>
            </a:r>
          </a:p>
          <a:p>
            <a:pPr marL="342900" marR="215900" lvl="0" indent="-342900">
              <a:lnSpc>
                <a:spcPts val="161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Symbol"/>
              <a:buChar char="-"/>
              <a:tabLst>
                <a:tab pos="122555" algn="l"/>
              </a:tabLs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логическое мышление, внимание, память, воображение.</a:t>
            </a:r>
          </a:p>
          <a:p>
            <a:pPr marL="12700" marR="215900">
              <a:lnSpc>
                <a:spcPts val="1610"/>
              </a:lnSpc>
              <a:spcAft>
                <a:spcPts val="0"/>
              </a:spcAft>
              <a:tabLst>
                <a:tab pos="122555" algn="l"/>
              </a:tabLst>
            </a:pPr>
            <a:r>
              <a:rPr lang="ru-RU" b="1" i="1" u="sng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Воспитательные:</a:t>
            </a:r>
            <a:endParaRPr lang="ru-RU" b="1" u="sng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marL="342900" lvl="0" indent="-342900">
              <a:lnSpc>
                <a:spcPts val="161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Symbol"/>
              <a:buChar char="-"/>
              <a:tabLst>
                <a:tab pos="113030" algn="l"/>
              </a:tabLs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воспитывать познавательный интерес к разным видам транспорта;</a:t>
            </a:r>
          </a:p>
          <a:p>
            <a:pPr marL="342900" lvl="0" indent="-342900">
              <a:lnSpc>
                <a:spcPts val="161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Symbol"/>
              <a:buChar char="-"/>
              <a:tabLst>
                <a:tab pos="110490" algn="l"/>
              </a:tabLs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чувство ответственности на дороге;</a:t>
            </a:r>
          </a:p>
          <a:p>
            <a:pPr marL="342900" lvl="0" indent="-342900">
              <a:lnSpc>
                <a:spcPts val="161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Symbol"/>
              <a:buChar char="-"/>
              <a:tabLst>
                <a:tab pos="116205" algn="l"/>
              </a:tabLs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сопереживание к жителям волшебной страны;</a:t>
            </a:r>
          </a:p>
          <a:p>
            <a:pPr marL="342900" marR="215900" lvl="0" indent="-342900">
              <a:lnSpc>
                <a:spcPts val="1585"/>
              </a:lnSpc>
              <a:spcAft>
                <a:spcPts val="1200"/>
              </a:spcAft>
              <a:buClr>
                <a:srgbClr val="000000"/>
              </a:buClr>
              <a:buSzPts val="1400"/>
              <a:buFont typeface="Symbol"/>
              <a:buChar char="-"/>
              <a:tabLst>
                <a:tab pos="122555" algn="l"/>
              </a:tabLs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формировать умения решать проблемные ситуации, работать и играть в коллективе.</a:t>
            </a:r>
          </a:p>
          <a:p>
            <a:pPr marL="12700" marR="215900">
              <a:lnSpc>
                <a:spcPts val="1585"/>
              </a:lnSpc>
              <a:spcAft>
                <a:spcPts val="0"/>
              </a:spcAft>
            </a:pPr>
            <a:r>
              <a:rPr lang="ru-RU" b="1" i="1" u="sng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Оборудование: 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презентация к занятию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</a:rPr>
              <a:t>кегли, кольца </a:t>
            </a:r>
            <a:r>
              <a:rPr lang="ru-RU" b="1" dirty="0" err="1">
                <a:solidFill>
                  <a:srgbClr val="0070C0"/>
                </a:solidFill>
                <a:latin typeface="Times New Roman"/>
                <a:ea typeface="Times New Roman"/>
              </a:rPr>
              <a:t>кольцеброса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</a:rPr>
              <a:t> по количеству детей; аудиозаписи: «Автобус», «Метро», «Машина», «Паровоз», «На лодке» Е. Железнова).</a:t>
            </a:r>
            <a:endParaRPr lang="ru-RU" b="1" dirty="0">
              <a:solidFill>
                <a:srgbClr val="0070C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26470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1" y="188640"/>
            <a:ext cx="4284983" cy="33123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8640"/>
            <a:ext cx="4331974" cy="33123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7673" y="3861048"/>
            <a:ext cx="879646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Логопед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Здравствуйте, дети! Вы любите путешествовать? А на чем можно путешествовать? (Дети называют различные виды транспорта).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 как одним словом называется все то, что вы сейчас назвали? (Транспорт)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Как называется главный регулировщик движения наземного транспорта? (Светофор)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Логопед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обращает внимание детей на воздушный шар с письмом. Достает из конверта и читает письмо: «Дорогие ребята! Злой волшебник украл главного регулировщика нашего движения - светофор. Без него мы не знаем, как нужно ездить. Помогите, пожалуйста, нам отыскать светофор. Жители волшебной страны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Транспортландия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Логопед.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Ребята, поможем жителям волшебной страны отыскать светофор?</a:t>
            </a:r>
          </a:p>
        </p:txBody>
      </p:sp>
    </p:spTree>
    <p:extLst>
      <p:ext uri="{BB962C8B-B14F-4D97-AF65-F5344CB8AC3E}">
        <p14:creationId xmlns:p14="http://schemas.microsoft.com/office/powerpoint/2010/main" val="4129814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3995936" cy="31409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8640"/>
            <a:ext cx="4043941" cy="314096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5136" y="3429000"/>
            <a:ext cx="878084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Инструктор по физической культуре.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Путь не близкий, поэтому будем путешествовать на разных видах транспорта. Но, чтобы нам с вами узнать, на чем мы сейчас отправимся в путешествие,   нужно отгадать загадку: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Что за чудо - длинный дом,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Пассажиров много в нем.	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Дом по улице идет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работу всех везет. (Автобус)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Правильно, это автобус. Чтобы сесть на автобус, нужно сначала дойти до остановки.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Дети перестраиваются в колонну и начинают движение в обход по залу. (обычная ходьба, ходьба на носках, на пятках, бег.)</a:t>
            </a:r>
          </a:p>
        </p:txBody>
      </p:sp>
    </p:spTree>
    <p:extLst>
      <p:ext uri="{BB962C8B-B14F-4D97-AF65-F5344CB8AC3E}">
        <p14:creationId xmlns:p14="http://schemas.microsoft.com/office/powerpoint/2010/main" val="355082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584" y="170638"/>
            <a:ext cx="4201760" cy="31513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10250"/>
            <a:ext cx="4175634" cy="31317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90232"/>
            <a:ext cx="4175635" cy="31317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44584" y="4056653"/>
            <a:ext cx="42017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Инструктор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физической культуре.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Вот мы с вами и дошли до остановки. А теперь нам нужно сесть в  автобус.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Дети перестраиваются из одной в три колонны и выполняют ОРУ под музыку.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Звучит аудиозапись «Автобус»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Е.Железнова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669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03" y="548680"/>
            <a:ext cx="8832904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254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95" y="175958"/>
            <a:ext cx="4211960" cy="31589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63035" y="357732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Инструктор по физической культуре.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 Остановка! Давайте выйдем из автобуса. (Дети строятся в колонну).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Пальчиковая гимнастика: упражнение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Метро»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Логопед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Посмотрите, ребята. Что это за дом, буква М на нем? Метро. Давайте продолжим наше путешествие в метро. Приготовьте свои пальчики.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Звучит фонограмма пальчиковой игры «Метро» из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аудиопособия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«Десять мышек» (автор Е. Железнова).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95" y="3560473"/>
            <a:ext cx="4211961" cy="3157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176" y="175958"/>
            <a:ext cx="4282952" cy="32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7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53" y="908720"/>
            <a:ext cx="8996624" cy="511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99552"/>
            <a:ext cx="9001000" cy="53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76926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193</TotalTime>
  <Words>1106</Words>
  <Application>Microsoft Office PowerPoint</Application>
  <PresentationFormat>Экран (4:3)</PresentationFormat>
  <Paragraphs>114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ВЕСЕЛОЕ  ПУТЕШЕСТВИЕ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26</cp:revision>
  <dcterms:created xsi:type="dcterms:W3CDTF">2015-03-11T13:27:26Z</dcterms:created>
  <dcterms:modified xsi:type="dcterms:W3CDTF">2015-10-17T13:04:21Z</dcterms:modified>
</cp:coreProperties>
</file>