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1"/>
  </p:notesMasterIdLst>
  <p:sldIdLst>
    <p:sldId id="516" r:id="rId2"/>
    <p:sldId id="515" r:id="rId3"/>
    <p:sldId id="525" r:id="rId4"/>
    <p:sldId id="511" r:id="rId5"/>
    <p:sldId id="512" r:id="rId6"/>
    <p:sldId id="353" r:id="rId7"/>
    <p:sldId id="381" r:id="rId8"/>
    <p:sldId id="517" r:id="rId9"/>
    <p:sldId id="526" r:id="rId10"/>
    <p:sldId id="527" r:id="rId11"/>
    <p:sldId id="528" r:id="rId12"/>
    <p:sldId id="529" r:id="rId13"/>
    <p:sldId id="530" r:id="rId14"/>
    <p:sldId id="532" r:id="rId15"/>
    <p:sldId id="535" r:id="rId16"/>
    <p:sldId id="536" r:id="rId17"/>
    <p:sldId id="537" r:id="rId18"/>
    <p:sldId id="534" r:id="rId19"/>
    <p:sldId id="53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800"/>
    <a:srgbClr val="000000"/>
    <a:srgbClr val="FF33CC"/>
    <a:srgbClr val="530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05" autoAdjust="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2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DDE33-C5FA-4B74-8766-62132F462E6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07AE1-A088-4E78-9E23-43FBFAEB93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17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07AE1-A088-4E78-9E23-43FBFAEB93C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84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slide" Target="slide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051720" y="1484784"/>
            <a:ext cx="5904656" cy="1080120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  <a:defRPr/>
            </a:pPr>
            <a: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производной для </a:t>
            </a:r>
            <a:r>
              <a:rPr lang="ru-RU" sz="5400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исследования функций.</a:t>
            </a:r>
            <a:endParaRPr lang="ru-RU" sz="5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4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5" y="285728"/>
            <a:ext cx="12149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10</a:t>
            </a:fld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071802" y="3312000"/>
            <a:ext cx="388245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2511554" y="2296124"/>
            <a:ext cx="1980000" cy="0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15"/>
          <p:cNvSpPr>
            <a:spLocks noChangeArrowheads="1"/>
          </p:cNvSpPr>
          <p:nvPr/>
        </p:nvSpPr>
        <p:spPr bwMode="auto">
          <a:xfrm flipH="1" flipV="1">
            <a:off x="3395145" y="323736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4536000" y="4572000"/>
            <a:ext cx="2520000" cy="0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15"/>
          <p:cNvSpPr>
            <a:spLocks noChangeArrowheads="1"/>
          </p:cNvSpPr>
          <p:nvPr/>
        </p:nvSpPr>
        <p:spPr bwMode="auto">
          <a:xfrm flipH="1" flipV="1">
            <a:off x="5714446" y="3234365"/>
            <a:ext cx="144000" cy="144000"/>
          </a:xfrm>
          <a:prstGeom prst="ellipse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27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1129833" y="1319135"/>
            <a:ext cx="6971757" cy="3527166"/>
          </a:xfrm>
          <a:custGeom>
            <a:avLst/>
            <a:gdLst>
              <a:gd name="connsiteX0" fmla="*/ 0 w 6787020"/>
              <a:gd name="connsiteY0" fmla="*/ 3102279 h 3659687"/>
              <a:gd name="connsiteX1" fmla="*/ 375781 w 6787020"/>
              <a:gd name="connsiteY1" fmla="*/ 2613764 h 3659687"/>
              <a:gd name="connsiteX2" fmla="*/ 764088 w 6787020"/>
              <a:gd name="connsiteY2" fmla="*/ 3127331 h 3659687"/>
              <a:gd name="connsiteX3" fmla="*/ 1114816 w 6787020"/>
              <a:gd name="connsiteY3" fmla="*/ 3628372 h 3659687"/>
              <a:gd name="connsiteX4" fmla="*/ 1478071 w 6787020"/>
              <a:gd name="connsiteY4" fmla="*/ 2939441 h 3659687"/>
              <a:gd name="connsiteX5" fmla="*/ 2217107 w 6787020"/>
              <a:gd name="connsiteY5" fmla="*/ 3127331 h 3659687"/>
              <a:gd name="connsiteX6" fmla="*/ 2956143 w 6787020"/>
              <a:gd name="connsiteY6" fmla="*/ 2613764 h 3659687"/>
              <a:gd name="connsiteX7" fmla="*/ 4058433 w 6787020"/>
              <a:gd name="connsiteY7" fmla="*/ 1098115 h 3659687"/>
              <a:gd name="connsiteX8" fmla="*/ 4809995 w 6787020"/>
              <a:gd name="connsiteY8" fmla="*/ 83507 h 3659687"/>
              <a:gd name="connsiteX9" fmla="*/ 5536504 w 6787020"/>
              <a:gd name="connsiteY9" fmla="*/ 1599156 h 3659687"/>
              <a:gd name="connsiteX10" fmla="*/ 5924811 w 6787020"/>
              <a:gd name="connsiteY10" fmla="*/ 584548 h 3659687"/>
              <a:gd name="connsiteX11" fmla="*/ 6663847 w 6787020"/>
              <a:gd name="connsiteY11" fmla="*/ 1611682 h 3659687"/>
              <a:gd name="connsiteX12" fmla="*/ 6663847 w 6787020"/>
              <a:gd name="connsiteY12" fmla="*/ 1599156 h 3659687"/>
              <a:gd name="connsiteX13" fmla="*/ 6676373 w 6787020"/>
              <a:gd name="connsiteY13" fmla="*/ 1599156 h 3659687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17107 w 6718129"/>
              <a:gd name="connsiteY5" fmla="*/ 3032562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72525 w 6718129"/>
              <a:gd name="connsiteY5" fmla="*/ 3023325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498"/>
              <a:gd name="connsiteX1" fmla="*/ 273145 w 6718129"/>
              <a:gd name="connsiteY1" fmla="*/ 2528325 h 3535498"/>
              <a:gd name="connsiteX2" fmla="*/ 764088 w 6718129"/>
              <a:gd name="connsiteY2" fmla="*/ 3032562 h 3535498"/>
              <a:gd name="connsiteX3" fmla="*/ 1114816 w 6718129"/>
              <a:gd name="connsiteY3" fmla="*/ 3533603 h 3535498"/>
              <a:gd name="connsiteX4" fmla="*/ 1478071 w 6718129"/>
              <a:gd name="connsiteY4" fmla="*/ 2844672 h 3535498"/>
              <a:gd name="connsiteX5" fmla="*/ 2272525 w 6718129"/>
              <a:gd name="connsiteY5" fmla="*/ 3023325 h 3535498"/>
              <a:gd name="connsiteX6" fmla="*/ 2956143 w 6718129"/>
              <a:gd name="connsiteY6" fmla="*/ 2518995 h 3535498"/>
              <a:gd name="connsiteX7" fmla="*/ 4058433 w 6718129"/>
              <a:gd name="connsiteY7" fmla="*/ 1003346 h 3535498"/>
              <a:gd name="connsiteX8" fmla="*/ 4837704 w 6718129"/>
              <a:gd name="connsiteY8" fmla="*/ 7210 h 3535498"/>
              <a:gd name="connsiteX9" fmla="*/ 5536504 w 6718129"/>
              <a:gd name="connsiteY9" fmla="*/ 1504387 h 3535498"/>
              <a:gd name="connsiteX10" fmla="*/ 5924811 w 6718129"/>
              <a:gd name="connsiteY10" fmla="*/ 489779 h 3535498"/>
              <a:gd name="connsiteX11" fmla="*/ 6663847 w 6718129"/>
              <a:gd name="connsiteY11" fmla="*/ 1516913 h 3535498"/>
              <a:gd name="connsiteX12" fmla="*/ 6663847 w 6718129"/>
              <a:gd name="connsiteY12" fmla="*/ 1504387 h 3535498"/>
              <a:gd name="connsiteX13" fmla="*/ 6676373 w 6718129"/>
              <a:gd name="connsiteY13" fmla="*/ 1504387 h 3535498"/>
              <a:gd name="connsiteX0" fmla="*/ 0 w 6858088"/>
              <a:gd name="connsiteY0" fmla="*/ 3035502 h 3535498"/>
              <a:gd name="connsiteX1" fmla="*/ 413104 w 6858088"/>
              <a:gd name="connsiteY1" fmla="*/ 2528325 h 3535498"/>
              <a:gd name="connsiteX2" fmla="*/ 904047 w 6858088"/>
              <a:gd name="connsiteY2" fmla="*/ 3032562 h 3535498"/>
              <a:gd name="connsiteX3" fmla="*/ 1254775 w 6858088"/>
              <a:gd name="connsiteY3" fmla="*/ 3533603 h 3535498"/>
              <a:gd name="connsiteX4" fmla="*/ 1618030 w 6858088"/>
              <a:gd name="connsiteY4" fmla="*/ 2844672 h 3535498"/>
              <a:gd name="connsiteX5" fmla="*/ 2412484 w 6858088"/>
              <a:gd name="connsiteY5" fmla="*/ 3023325 h 3535498"/>
              <a:gd name="connsiteX6" fmla="*/ 3096102 w 6858088"/>
              <a:gd name="connsiteY6" fmla="*/ 2518995 h 3535498"/>
              <a:gd name="connsiteX7" fmla="*/ 4198392 w 6858088"/>
              <a:gd name="connsiteY7" fmla="*/ 1003346 h 3535498"/>
              <a:gd name="connsiteX8" fmla="*/ 4977663 w 6858088"/>
              <a:gd name="connsiteY8" fmla="*/ 7210 h 3535498"/>
              <a:gd name="connsiteX9" fmla="*/ 5676463 w 6858088"/>
              <a:gd name="connsiteY9" fmla="*/ 1504387 h 3535498"/>
              <a:gd name="connsiteX10" fmla="*/ 6064770 w 6858088"/>
              <a:gd name="connsiteY10" fmla="*/ 489779 h 3535498"/>
              <a:gd name="connsiteX11" fmla="*/ 6803806 w 6858088"/>
              <a:gd name="connsiteY11" fmla="*/ 1516913 h 3535498"/>
              <a:gd name="connsiteX12" fmla="*/ 6803806 w 6858088"/>
              <a:gd name="connsiteY12" fmla="*/ 1504387 h 3535498"/>
              <a:gd name="connsiteX13" fmla="*/ 6816332 w 6858088"/>
              <a:gd name="connsiteY13" fmla="*/ 1504387 h 3535498"/>
              <a:gd name="connsiteX0" fmla="*/ 0 w 6858088"/>
              <a:gd name="connsiteY0" fmla="*/ 3035262 h 3535258"/>
              <a:gd name="connsiteX1" fmla="*/ 413104 w 6858088"/>
              <a:gd name="connsiteY1" fmla="*/ 2528085 h 3535258"/>
              <a:gd name="connsiteX2" fmla="*/ 904047 w 6858088"/>
              <a:gd name="connsiteY2" fmla="*/ 3032322 h 3535258"/>
              <a:gd name="connsiteX3" fmla="*/ 1254775 w 6858088"/>
              <a:gd name="connsiteY3" fmla="*/ 3533363 h 3535258"/>
              <a:gd name="connsiteX4" fmla="*/ 1618030 w 6858088"/>
              <a:gd name="connsiteY4" fmla="*/ 2844432 h 3535258"/>
              <a:gd name="connsiteX5" fmla="*/ 2412484 w 6858088"/>
              <a:gd name="connsiteY5" fmla="*/ 3023085 h 3535258"/>
              <a:gd name="connsiteX6" fmla="*/ 3096102 w 6858088"/>
              <a:gd name="connsiteY6" fmla="*/ 2518755 h 3535258"/>
              <a:gd name="connsiteX7" fmla="*/ 4198392 w 6858088"/>
              <a:gd name="connsiteY7" fmla="*/ 1003106 h 3535258"/>
              <a:gd name="connsiteX8" fmla="*/ 4977663 w 6858088"/>
              <a:gd name="connsiteY8" fmla="*/ 6970 h 3535258"/>
              <a:gd name="connsiteX9" fmla="*/ 5779100 w 6858088"/>
              <a:gd name="connsiteY9" fmla="*/ 1494816 h 3535258"/>
              <a:gd name="connsiteX10" fmla="*/ 6064770 w 6858088"/>
              <a:gd name="connsiteY10" fmla="*/ 489539 h 3535258"/>
              <a:gd name="connsiteX11" fmla="*/ 6803806 w 6858088"/>
              <a:gd name="connsiteY11" fmla="*/ 1516673 h 3535258"/>
              <a:gd name="connsiteX12" fmla="*/ 6803806 w 6858088"/>
              <a:gd name="connsiteY12" fmla="*/ 1504147 h 3535258"/>
              <a:gd name="connsiteX13" fmla="*/ 6816332 w 6858088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13" fmla="*/ 6816332 w 6847721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0" fmla="*/ 0 w 6803806"/>
              <a:gd name="connsiteY0" fmla="*/ 3035262 h 3535258"/>
              <a:gd name="connsiteX1" fmla="*/ 413104 w 6803806"/>
              <a:gd name="connsiteY1" fmla="*/ 2528085 h 3535258"/>
              <a:gd name="connsiteX2" fmla="*/ 904047 w 6803806"/>
              <a:gd name="connsiteY2" fmla="*/ 3032322 h 3535258"/>
              <a:gd name="connsiteX3" fmla="*/ 1254775 w 6803806"/>
              <a:gd name="connsiteY3" fmla="*/ 3533363 h 3535258"/>
              <a:gd name="connsiteX4" fmla="*/ 1618030 w 6803806"/>
              <a:gd name="connsiteY4" fmla="*/ 2844432 h 3535258"/>
              <a:gd name="connsiteX5" fmla="*/ 2412484 w 6803806"/>
              <a:gd name="connsiteY5" fmla="*/ 3023085 h 3535258"/>
              <a:gd name="connsiteX6" fmla="*/ 3096102 w 6803806"/>
              <a:gd name="connsiteY6" fmla="*/ 2518755 h 3535258"/>
              <a:gd name="connsiteX7" fmla="*/ 4198392 w 6803806"/>
              <a:gd name="connsiteY7" fmla="*/ 1003106 h 3535258"/>
              <a:gd name="connsiteX8" fmla="*/ 4977663 w 6803806"/>
              <a:gd name="connsiteY8" fmla="*/ 6970 h 3535258"/>
              <a:gd name="connsiteX9" fmla="*/ 5779100 w 6803806"/>
              <a:gd name="connsiteY9" fmla="*/ 1494816 h 3535258"/>
              <a:gd name="connsiteX10" fmla="*/ 6204729 w 6803806"/>
              <a:gd name="connsiteY10" fmla="*/ 508200 h 3535258"/>
              <a:gd name="connsiteX11" fmla="*/ 6803806 w 6803806"/>
              <a:gd name="connsiteY11" fmla="*/ 1516673 h 3535258"/>
              <a:gd name="connsiteX0" fmla="*/ 0 w 6971757"/>
              <a:gd name="connsiteY0" fmla="*/ 3035262 h 3535258"/>
              <a:gd name="connsiteX1" fmla="*/ 413104 w 6971757"/>
              <a:gd name="connsiteY1" fmla="*/ 2528085 h 3535258"/>
              <a:gd name="connsiteX2" fmla="*/ 904047 w 6971757"/>
              <a:gd name="connsiteY2" fmla="*/ 3032322 h 3535258"/>
              <a:gd name="connsiteX3" fmla="*/ 1254775 w 6971757"/>
              <a:gd name="connsiteY3" fmla="*/ 3533363 h 3535258"/>
              <a:gd name="connsiteX4" fmla="*/ 1618030 w 6971757"/>
              <a:gd name="connsiteY4" fmla="*/ 2844432 h 3535258"/>
              <a:gd name="connsiteX5" fmla="*/ 2412484 w 6971757"/>
              <a:gd name="connsiteY5" fmla="*/ 3023085 h 3535258"/>
              <a:gd name="connsiteX6" fmla="*/ 3096102 w 6971757"/>
              <a:gd name="connsiteY6" fmla="*/ 2518755 h 3535258"/>
              <a:gd name="connsiteX7" fmla="*/ 4198392 w 6971757"/>
              <a:gd name="connsiteY7" fmla="*/ 1003106 h 3535258"/>
              <a:gd name="connsiteX8" fmla="*/ 4977663 w 6971757"/>
              <a:gd name="connsiteY8" fmla="*/ 6970 h 3535258"/>
              <a:gd name="connsiteX9" fmla="*/ 5779100 w 6971757"/>
              <a:gd name="connsiteY9" fmla="*/ 1494816 h 3535258"/>
              <a:gd name="connsiteX10" fmla="*/ 6204729 w 6971757"/>
              <a:gd name="connsiteY10" fmla="*/ 508200 h 3535258"/>
              <a:gd name="connsiteX11" fmla="*/ 6971757 w 6971757"/>
              <a:gd name="connsiteY11" fmla="*/ 1507342 h 3535258"/>
              <a:gd name="connsiteX0" fmla="*/ 0 w 6971757"/>
              <a:gd name="connsiteY0" fmla="*/ 3035262 h 3544550"/>
              <a:gd name="connsiteX1" fmla="*/ 413104 w 6971757"/>
              <a:gd name="connsiteY1" fmla="*/ 2528085 h 3544550"/>
              <a:gd name="connsiteX2" fmla="*/ 904047 w 6971757"/>
              <a:gd name="connsiteY2" fmla="*/ 3032322 h 3544550"/>
              <a:gd name="connsiteX3" fmla="*/ 1170799 w 6971757"/>
              <a:gd name="connsiteY3" fmla="*/ 3542693 h 3544550"/>
              <a:gd name="connsiteX4" fmla="*/ 1618030 w 6971757"/>
              <a:gd name="connsiteY4" fmla="*/ 2844432 h 3544550"/>
              <a:gd name="connsiteX5" fmla="*/ 2412484 w 6971757"/>
              <a:gd name="connsiteY5" fmla="*/ 3023085 h 3544550"/>
              <a:gd name="connsiteX6" fmla="*/ 3096102 w 6971757"/>
              <a:gd name="connsiteY6" fmla="*/ 2518755 h 3544550"/>
              <a:gd name="connsiteX7" fmla="*/ 4198392 w 6971757"/>
              <a:gd name="connsiteY7" fmla="*/ 1003106 h 3544550"/>
              <a:gd name="connsiteX8" fmla="*/ 4977663 w 6971757"/>
              <a:gd name="connsiteY8" fmla="*/ 6970 h 3544550"/>
              <a:gd name="connsiteX9" fmla="*/ 5779100 w 6971757"/>
              <a:gd name="connsiteY9" fmla="*/ 1494816 h 3544550"/>
              <a:gd name="connsiteX10" fmla="*/ 6204729 w 6971757"/>
              <a:gd name="connsiteY10" fmla="*/ 508200 h 3544550"/>
              <a:gd name="connsiteX11" fmla="*/ 6971757 w 6971757"/>
              <a:gd name="connsiteY11" fmla="*/ 1507342 h 3544550"/>
              <a:gd name="connsiteX0" fmla="*/ 0 w 6971757"/>
              <a:gd name="connsiteY0" fmla="*/ 3035262 h 3535257"/>
              <a:gd name="connsiteX1" fmla="*/ 413104 w 6971757"/>
              <a:gd name="connsiteY1" fmla="*/ 2528085 h 3535257"/>
              <a:gd name="connsiteX2" fmla="*/ 904047 w 6971757"/>
              <a:gd name="connsiteY2" fmla="*/ 3032322 h 3535257"/>
              <a:gd name="connsiteX3" fmla="*/ 1180130 w 6971757"/>
              <a:gd name="connsiteY3" fmla="*/ 3533362 h 3535257"/>
              <a:gd name="connsiteX4" fmla="*/ 1618030 w 6971757"/>
              <a:gd name="connsiteY4" fmla="*/ 2844432 h 3535257"/>
              <a:gd name="connsiteX5" fmla="*/ 2412484 w 6971757"/>
              <a:gd name="connsiteY5" fmla="*/ 3023085 h 3535257"/>
              <a:gd name="connsiteX6" fmla="*/ 3096102 w 6971757"/>
              <a:gd name="connsiteY6" fmla="*/ 2518755 h 3535257"/>
              <a:gd name="connsiteX7" fmla="*/ 4198392 w 6971757"/>
              <a:gd name="connsiteY7" fmla="*/ 1003106 h 3535257"/>
              <a:gd name="connsiteX8" fmla="*/ 4977663 w 6971757"/>
              <a:gd name="connsiteY8" fmla="*/ 6970 h 3535257"/>
              <a:gd name="connsiteX9" fmla="*/ 5779100 w 6971757"/>
              <a:gd name="connsiteY9" fmla="*/ 1494816 h 3535257"/>
              <a:gd name="connsiteX10" fmla="*/ 6204729 w 6971757"/>
              <a:gd name="connsiteY10" fmla="*/ 508200 h 3535257"/>
              <a:gd name="connsiteX11" fmla="*/ 6971757 w 6971757"/>
              <a:gd name="connsiteY11" fmla="*/ 1507342 h 3535257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4977663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5061638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28360 h 3527166"/>
              <a:gd name="connsiteX1" fmla="*/ 413104 w 6971757"/>
              <a:gd name="connsiteY1" fmla="*/ 2521183 h 3527166"/>
              <a:gd name="connsiteX2" fmla="*/ 904047 w 6971757"/>
              <a:gd name="connsiteY2" fmla="*/ 3025420 h 3527166"/>
              <a:gd name="connsiteX3" fmla="*/ 1180130 w 6971757"/>
              <a:gd name="connsiteY3" fmla="*/ 3526460 h 3527166"/>
              <a:gd name="connsiteX4" fmla="*/ 1618030 w 6971757"/>
              <a:gd name="connsiteY4" fmla="*/ 2837530 h 3527166"/>
              <a:gd name="connsiteX5" fmla="*/ 2412484 w 6971757"/>
              <a:gd name="connsiteY5" fmla="*/ 3016183 h 3527166"/>
              <a:gd name="connsiteX6" fmla="*/ 3096102 w 6971757"/>
              <a:gd name="connsiteY6" fmla="*/ 2511853 h 3527166"/>
              <a:gd name="connsiteX7" fmla="*/ 4198392 w 6971757"/>
              <a:gd name="connsiteY7" fmla="*/ 996204 h 3527166"/>
              <a:gd name="connsiteX8" fmla="*/ 5061638 w 6971757"/>
              <a:gd name="connsiteY8" fmla="*/ 68 h 3527166"/>
              <a:gd name="connsiteX9" fmla="*/ 5779100 w 6971757"/>
              <a:gd name="connsiteY9" fmla="*/ 1487914 h 3527166"/>
              <a:gd name="connsiteX10" fmla="*/ 6204729 w 6971757"/>
              <a:gd name="connsiteY10" fmla="*/ 501298 h 3527166"/>
              <a:gd name="connsiteX11" fmla="*/ 6971757 w 6971757"/>
              <a:gd name="connsiteY11" fmla="*/ 1500440 h 352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971757" h="3527166">
                <a:moveTo>
                  <a:pt x="0" y="3028360"/>
                </a:moveTo>
                <a:cubicBezTo>
                  <a:pt x="124216" y="2782015"/>
                  <a:pt x="262430" y="2521673"/>
                  <a:pt x="413104" y="2521183"/>
                </a:cubicBezTo>
                <a:cubicBezTo>
                  <a:pt x="563779" y="2520693"/>
                  <a:pt x="776209" y="2857874"/>
                  <a:pt x="904047" y="3025420"/>
                </a:cubicBezTo>
                <a:cubicBezTo>
                  <a:pt x="1031885" y="3192966"/>
                  <a:pt x="1061133" y="3501792"/>
                  <a:pt x="1180130" y="3526460"/>
                </a:cubicBezTo>
                <a:cubicBezTo>
                  <a:pt x="1299127" y="3551128"/>
                  <a:pt x="1412638" y="2922576"/>
                  <a:pt x="1618030" y="2837530"/>
                </a:cubicBezTo>
                <a:cubicBezTo>
                  <a:pt x="1823422" y="2752484"/>
                  <a:pt x="2166139" y="3070462"/>
                  <a:pt x="2412484" y="3016183"/>
                </a:cubicBezTo>
                <a:cubicBezTo>
                  <a:pt x="2658829" y="2961904"/>
                  <a:pt x="2798451" y="2848516"/>
                  <a:pt x="3096102" y="2511853"/>
                </a:cubicBezTo>
                <a:cubicBezTo>
                  <a:pt x="3393753" y="2175190"/>
                  <a:pt x="3870803" y="1414835"/>
                  <a:pt x="4198392" y="996204"/>
                </a:cubicBezTo>
                <a:cubicBezTo>
                  <a:pt x="4525981" y="577573"/>
                  <a:pt x="4816848" y="-7239"/>
                  <a:pt x="5061638" y="68"/>
                </a:cubicBezTo>
                <a:cubicBezTo>
                  <a:pt x="5306428" y="7375"/>
                  <a:pt x="5588585" y="1404376"/>
                  <a:pt x="5779100" y="1487914"/>
                </a:cubicBezTo>
                <a:cubicBezTo>
                  <a:pt x="5969615" y="1571452"/>
                  <a:pt x="6005953" y="499210"/>
                  <a:pt x="6204729" y="501298"/>
                </a:cubicBezTo>
                <a:cubicBezTo>
                  <a:pt x="6403505" y="503386"/>
                  <a:pt x="6871911" y="1334449"/>
                  <a:pt x="6971757" y="1500440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088976" y="42864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8064100" y="275026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V="1">
            <a:off x="1926157" y="3311324"/>
            <a:ext cx="5796000" cy="11881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15"/>
          <p:cNvSpPr>
            <a:spLocks noChangeArrowheads="1"/>
          </p:cNvSpPr>
          <p:nvPr/>
        </p:nvSpPr>
        <p:spPr bwMode="auto">
          <a:xfrm flipH="1" flipV="1">
            <a:off x="4553799" y="32148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7500670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7929586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6858000" y="284400"/>
            <a:ext cx="1296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′(x)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1129833" y="1319135"/>
            <a:ext cx="6971757" cy="3527166"/>
          </a:xfrm>
          <a:custGeom>
            <a:avLst/>
            <a:gdLst>
              <a:gd name="connsiteX0" fmla="*/ 0 w 6787020"/>
              <a:gd name="connsiteY0" fmla="*/ 3102279 h 3659687"/>
              <a:gd name="connsiteX1" fmla="*/ 375781 w 6787020"/>
              <a:gd name="connsiteY1" fmla="*/ 2613764 h 3659687"/>
              <a:gd name="connsiteX2" fmla="*/ 764088 w 6787020"/>
              <a:gd name="connsiteY2" fmla="*/ 3127331 h 3659687"/>
              <a:gd name="connsiteX3" fmla="*/ 1114816 w 6787020"/>
              <a:gd name="connsiteY3" fmla="*/ 3628372 h 3659687"/>
              <a:gd name="connsiteX4" fmla="*/ 1478071 w 6787020"/>
              <a:gd name="connsiteY4" fmla="*/ 2939441 h 3659687"/>
              <a:gd name="connsiteX5" fmla="*/ 2217107 w 6787020"/>
              <a:gd name="connsiteY5" fmla="*/ 3127331 h 3659687"/>
              <a:gd name="connsiteX6" fmla="*/ 2956143 w 6787020"/>
              <a:gd name="connsiteY6" fmla="*/ 2613764 h 3659687"/>
              <a:gd name="connsiteX7" fmla="*/ 4058433 w 6787020"/>
              <a:gd name="connsiteY7" fmla="*/ 1098115 h 3659687"/>
              <a:gd name="connsiteX8" fmla="*/ 4809995 w 6787020"/>
              <a:gd name="connsiteY8" fmla="*/ 83507 h 3659687"/>
              <a:gd name="connsiteX9" fmla="*/ 5536504 w 6787020"/>
              <a:gd name="connsiteY9" fmla="*/ 1599156 h 3659687"/>
              <a:gd name="connsiteX10" fmla="*/ 5924811 w 6787020"/>
              <a:gd name="connsiteY10" fmla="*/ 584548 h 3659687"/>
              <a:gd name="connsiteX11" fmla="*/ 6663847 w 6787020"/>
              <a:gd name="connsiteY11" fmla="*/ 1611682 h 3659687"/>
              <a:gd name="connsiteX12" fmla="*/ 6663847 w 6787020"/>
              <a:gd name="connsiteY12" fmla="*/ 1599156 h 3659687"/>
              <a:gd name="connsiteX13" fmla="*/ 6676373 w 6787020"/>
              <a:gd name="connsiteY13" fmla="*/ 1599156 h 3659687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17107 w 6718129"/>
              <a:gd name="connsiteY5" fmla="*/ 3032562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72525 w 6718129"/>
              <a:gd name="connsiteY5" fmla="*/ 3023325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498"/>
              <a:gd name="connsiteX1" fmla="*/ 273145 w 6718129"/>
              <a:gd name="connsiteY1" fmla="*/ 2528325 h 3535498"/>
              <a:gd name="connsiteX2" fmla="*/ 764088 w 6718129"/>
              <a:gd name="connsiteY2" fmla="*/ 3032562 h 3535498"/>
              <a:gd name="connsiteX3" fmla="*/ 1114816 w 6718129"/>
              <a:gd name="connsiteY3" fmla="*/ 3533603 h 3535498"/>
              <a:gd name="connsiteX4" fmla="*/ 1478071 w 6718129"/>
              <a:gd name="connsiteY4" fmla="*/ 2844672 h 3535498"/>
              <a:gd name="connsiteX5" fmla="*/ 2272525 w 6718129"/>
              <a:gd name="connsiteY5" fmla="*/ 3023325 h 3535498"/>
              <a:gd name="connsiteX6" fmla="*/ 2956143 w 6718129"/>
              <a:gd name="connsiteY6" fmla="*/ 2518995 h 3535498"/>
              <a:gd name="connsiteX7" fmla="*/ 4058433 w 6718129"/>
              <a:gd name="connsiteY7" fmla="*/ 1003346 h 3535498"/>
              <a:gd name="connsiteX8" fmla="*/ 4837704 w 6718129"/>
              <a:gd name="connsiteY8" fmla="*/ 7210 h 3535498"/>
              <a:gd name="connsiteX9" fmla="*/ 5536504 w 6718129"/>
              <a:gd name="connsiteY9" fmla="*/ 1504387 h 3535498"/>
              <a:gd name="connsiteX10" fmla="*/ 5924811 w 6718129"/>
              <a:gd name="connsiteY10" fmla="*/ 489779 h 3535498"/>
              <a:gd name="connsiteX11" fmla="*/ 6663847 w 6718129"/>
              <a:gd name="connsiteY11" fmla="*/ 1516913 h 3535498"/>
              <a:gd name="connsiteX12" fmla="*/ 6663847 w 6718129"/>
              <a:gd name="connsiteY12" fmla="*/ 1504387 h 3535498"/>
              <a:gd name="connsiteX13" fmla="*/ 6676373 w 6718129"/>
              <a:gd name="connsiteY13" fmla="*/ 1504387 h 3535498"/>
              <a:gd name="connsiteX0" fmla="*/ 0 w 6858088"/>
              <a:gd name="connsiteY0" fmla="*/ 3035502 h 3535498"/>
              <a:gd name="connsiteX1" fmla="*/ 413104 w 6858088"/>
              <a:gd name="connsiteY1" fmla="*/ 2528325 h 3535498"/>
              <a:gd name="connsiteX2" fmla="*/ 904047 w 6858088"/>
              <a:gd name="connsiteY2" fmla="*/ 3032562 h 3535498"/>
              <a:gd name="connsiteX3" fmla="*/ 1254775 w 6858088"/>
              <a:gd name="connsiteY3" fmla="*/ 3533603 h 3535498"/>
              <a:gd name="connsiteX4" fmla="*/ 1618030 w 6858088"/>
              <a:gd name="connsiteY4" fmla="*/ 2844672 h 3535498"/>
              <a:gd name="connsiteX5" fmla="*/ 2412484 w 6858088"/>
              <a:gd name="connsiteY5" fmla="*/ 3023325 h 3535498"/>
              <a:gd name="connsiteX6" fmla="*/ 3096102 w 6858088"/>
              <a:gd name="connsiteY6" fmla="*/ 2518995 h 3535498"/>
              <a:gd name="connsiteX7" fmla="*/ 4198392 w 6858088"/>
              <a:gd name="connsiteY7" fmla="*/ 1003346 h 3535498"/>
              <a:gd name="connsiteX8" fmla="*/ 4977663 w 6858088"/>
              <a:gd name="connsiteY8" fmla="*/ 7210 h 3535498"/>
              <a:gd name="connsiteX9" fmla="*/ 5676463 w 6858088"/>
              <a:gd name="connsiteY9" fmla="*/ 1504387 h 3535498"/>
              <a:gd name="connsiteX10" fmla="*/ 6064770 w 6858088"/>
              <a:gd name="connsiteY10" fmla="*/ 489779 h 3535498"/>
              <a:gd name="connsiteX11" fmla="*/ 6803806 w 6858088"/>
              <a:gd name="connsiteY11" fmla="*/ 1516913 h 3535498"/>
              <a:gd name="connsiteX12" fmla="*/ 6803806 w 6858088"/>
              <a:gd name="connsiteY12" fmla="*/ 1504387 h 3535498"/>
              <a:gd name="connsiteX13" fmla="*/ 6816332 w 6858088"/>
              <a:gd name="connsiteY13" fmla="*/ 1504387 h 3535498"/>
              <a:gd name="connsiteX0" fmla="*/ 0 w 6858088"/>
              <a:gd name="connsiteY0" fmla="*/ 3035262 h 3535258"/>
              <a:gd name="connsiteX1" fmla="*/ 413104 w 6858088"/>
              <a:gd name="connsiteY1" fmla="*/ 2528085 h 3535258"/>
              <a:gd name="connsiteX2" fmla="*/ 904047 w 6858088"/>
              <a:gd name="connsiteY2" fmla="*/ 3032322 h 3535258"/>
              <a:gd name="connsiteX3" fmla="*/ 1254775 w 6858088"/>
              <a:gd name="connsiteY3" fmla="*/ 3533363 h 3535258"/>
              <a:gd name="connsiteX4" fmla="*/ 1618030 w 6858088"/>
              <a:gd name="connsiteY4" fmla="*/ 2844432 h 3535258"/>
              <a:gd name="connsiteX5" fmla="*/ 2412484 w 6858088"/>
              <a:gd name="connsiteY5" fmla="*/ 3023085 h 3535258"/>
              <a:gd name="connsiteX6" fmla="*/ 3096102 w 6858088"/>
              <a:gd name="connsiteY6" fmla="*/ 2518755 h 3535258"/>
              <a:gd name="connsiteX7" fmla="*/ 4198392 w 6858088"/>
              <a:gd name="connsiteY7" fmla="*/ 1003106 h 3535258"/>
              <a:gd name="connsiteX8" fmla="*/ 4977663 w 6858088"/>
              <a:gd name="connsiteY8" fmla="*/ 6970 h 3535258"/>
              <a:gd name="connsiteX9" fmla="*/ 5779100 w 6858088"/>
              <a:gd name="connsiteY9" fmla="*/ 1494816 h 3535258"/>
              <a:gd name="connsiteX10" fmla="*/ 6064770 w 6858088"/>
              <a:gd name="connsiteY10" fmla="*/ 489539 h 3535258"/>
              <a:gd name="connsiteX11" fmla="*/ 6803806 w 6858088"/>
              <a:gd name="connsiteY11" fmla="*/ 1516673 h 3535258"/>
              <a:gd name="connsiteX12" fmla="*/ 6803806 w 6858088"/>
              <a:gd name="connsiteY12" fmla="*/ 1504147 h 3535258"/>
              <a:gd name="connsiteX13" fmla="*/ 6816332 w 6858088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13" fmla="*/ 6816332 w 6847721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0" fmla="*/ 0 w 6803806"/>
              <a:gd name="connsiteY0" fmla="*/ 3035262 h 3535258"/>
              <a:gd name="connsiteX1" fmla="*/ 413104 w 6803806"/>
              <a:gd name="connsiteY1" fmla="*/ 2528085 h 3535258"/>
              <a:gd name="connsiteX2" fmla="*/ 904047 w 6803806"/>
              <a:gd name="connsiteY2" fmla="*/ 3032322 h 3535258"/>
              <a:gd name="connsiteX3" fmla="*/ 1254775 w 6803806"/>
              <a:gd name="connsiteY3" fmla="*/ 3533363 h 3535258"/>
              <a:gd name="connsiteX4" fmla="*/ 1618030 w 6803806"/>
              <a:gd name="connsiteY4" fmla="*/ 2844432 h 3535258"/>
              <a:gd name="connsiteX5" fmla="*/ 2412484 w 6803806"/>
              <a:gd name="connsiteY5" fmla="*/ 3023085 h 3535258"/>
              <a:gd name="connsiteX6" fmla="*/ 3096102 w 6803806"/>
              <a:gd name="connsiteY6" fmla="*/ 2518755 h 3535258"/>
              <a:gd name="connsiteX7" fmla="*/ 4198392 w 6803806"/>
              <a:gd name="connsiteY7" fmla="*/ 1003106 h 3535258"/>
              <a:gd name="connsiteX8" fmla="*/ 4977663 w 6803806"/>
              <a:gd name="connsiteY8" fmla="*/ 6970 h 3535258"/>
              <a:gd name="connsiteX9" fmla="*/ 5779100 w 6803806"/>
              <a:gd name="connsiteY9" fmla="*/ 1494816 h 3535258"/>
              <a:gd name="connsiteX10" fmla="*/ 6204729 w 6803806"/>
              <a:gd name="connsiteY10" fmla="*/ 508200 h 3535258"/>
              <a:gd name="connsiteX11" fmla="*/ 6803806 w 6803806"/>
              <a:gd name="connsiteY11" fmla="*/ 1516673 h 3535258"/>
              <a:gd name="connsiteX0" fmla="*/ 0 w 6971757"/>
              <a:gd name="connsiteY0" fmla="*/ 3035262 h 3535258"/>
              <a:gd name="connsiteX1" fmla="*/ 413104 w 6971757"/>
              <a:gd name="connsiteY1" fmla="*/ 2528085 h 3535258"/>
              <a:gd name="connsiteX2" fmla="*/ 904047 w 6971757"/>
              <a:gd name="connsiteY2" fmla="*/ 3032322 h 3535258"/>
              <a:gd name="connsiteX3" fmla="*/ 1254775 w 6971757"/>
              <a:gd name="connsiteY3" fmla="*/ 3533363 h 3535258"/>
              <a:gd name="connsiteX4" fmla="*/ 1618030 w 6971757"/>
              <a:gd name="connsiteY4" fmla="*/ 2844432 h 3535258"/>
              <a:gd name="connsiteX5" fmla="*/ 2412484 w 6971757"/>
              <a:gd name="connsiteY5" fmla="*/ 3023085 h 3535258"/>
              <a:gd name="connsiteX6" fmla="*/ 3096102 w 6971757"/>
              <a:gd name="connsiteY6" fmla="*/ 2518755 h 3535258"/>
              <a:gd name="connsiteX7" fmla="*/ 4198392 w 6971757"/>
              <a:gd name="connsiteY7" fmla="*/ 1003106 h 3535258"/>
              <a:gd name="connsiteX8" fmla="*/ 4977663 w 6971757"/>
              <a:gd name="connsiteY8" fmla="*/ 6970 h 3535258"/>
              <a:gd name="connsiteX9" fmla="*/ 5779100 w 6971757"/>
              <a:gd name="connsiteY9" fmla="*/ 1494816 h 3535258"/>
              <a:gd name="connsiteX10" fmla="*/ 6204729 w 6971757"/>
              <a:gd name="connsiteY10" fmla="*/ 508200 h 3535258"/>
              <a:gd name="connsiteX11" fmla="*/ 6971757 w 6971757"/>
              <a:gd name="connsiteY11" fmla="*/ 1507342 h 3535258"/>
              <a:gd name="connsiteX0" fmla="*/ 0 w 6971757"/>
              <a:gd name="connsiteY0" fmla="*/ 3035262 h 3544550"/>
              <a:gd name="connsiteX1" fmla="*/ 413104 w 6971757"/>
              <a:gd name="connsiteY1" fmla="*/ 2528085 h 3544550"/>
              <a:gd name="connsiteX2" fmla="*/ 904047 w 6971757"/>
              <a:gd name="connsiteY2" fmla="*/ 3032322 h 3544550"/>
              <a:gd name="connsiteX3" fmla="*/ 1170799 w 6971757"/>
              <a:gd name="connsiteY3" fmla="*/ 3542693 h 3544550"/>
              <a:gd name="connsiteX4" fmla="*/ 1618030 w 6971757"/>
              <a:gd name="connsiteY4" fmla="*/ 2844432 h 3544550"/>
              <a:gd name="connsiteX5" fmla="*/ 2412484 w 6971757"/>
              <a:gd name="connsiteY5" fmla="*/ 3023085 h 3544550"/>
              <a:gd name="connsiteX6" fmla="*/ 3096102 w 6971757"/>
              <a:gd name="connsiteY6" fmla="*/ 2518755 h 3544550"/>
              <a:gd name="connsiteX7" fmla="*/ 4198392 w 6971757"/>
              <a:gd name="connsiteY7" fmla="*/ 1003106 h 3544550"/>
              <a:gd name="connsiteX8" fmla="*/ 4977663 w 6971757"/>
              <a:gd name="connsiteY8" fmla="*/ 6970 h 3544550"/>
              <a:gd name="connsiteX9" fmla="*/ 5779100 w 6971757"/>
              <a:gd name="connsiteY9" fmla="*/ 1494816 h 3544550"/>
              <a:gd name="connsiteX10" fmla="*/ 6204729 w 6971757"/>
              <a:gd name="connsiteY10" fmla="*/ 508200 h 3544550"/>
              <a:gd name="connsiteX11" fmla="*/ 6971757 w 6971757"/>
              <a:gd name="connsiteY11" fmla="*/ 1507342 h 3544550"/>
              <a:gd name="connsiteX0" fmla="*/ 0 w 6971757"/>
              <a:gd name="connsiteY0" fmla="*/ 3035262 h 3535257"/>
              <a:gd name="connsiteX1" fmla="*/ 413104 w 6971757"/>
              <a:gd name="connsiteY1" fmla="*/ 2528085 h 3535257"/>
              <a:gd name="connsiteX2" fmla="*/ 904047 w 6971757"/>
              <a:gd name="connsiteY2" fmla="*/ 3032322 h 3535257"/>
              <a:gd name="connsiteX3" fmla="*/ 1180130 w 6971757"/>
              <a:gd name="connsiteY3" fmla="*/ 3533362 h 3535257"/>
              <a:gd name="connsiteX4" fmla="*/ 1618030 w 6971757"/>
              <a:gd name="connsiteY4" fmla="*/ 2844432 h 3535257"/>
              <a:gd name="connsiteX5" fmla="*/ 2412484 w 6971757"/>
              <a:gd name="connsiteY5" fmla="*/ 3023085 h 3535257"/>
              <a:gd name="connsiteX6" fmla="*/ 3096102 w 6971757"/>
              <a:gd name="connsiteY6" fmla="*/ 2518755 h 3535257"/>
              <a:gd name="connsiteX7" fmla="*/ 4198392 w 6971757"/>
              <a:gd name="connsiteY7" fmla="*/ 1003106 h 3535257"/>
              <a:gd name="connsiteX8" fmla="*/ 4977663 w 6971757"/>
              <a:gd name="connsiteY8" fmla="*/ 6970 h 3535257"/>
              <a:gd name="connsiteX9" fmla="*/ 5779100 w 6971757"/>
              <a:gd name="connsiteY9" fmla="*/ 1494816 h 3535257"/>
              <a:gd name="connsiteX10" fmla="*/ 6204729 w 6971757"/>
              <a:gd name="connsiteY10" fmla="*/ 508200 h 3535257"/>
              <a:gd name="connsiteX11" fmla="*/ 6971757 w 6971757"/>
              <a:gd name="connsiteY11" fmla="*/ 1507342 h 3535257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4977663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5061638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28360 h 3527166"/>
              <a:gd name="connsiteX1" fmla="*/ 413104 w 6971757"/>
              <a:gd name="connsiteY1" fmla="*/ 2521183 h 3527166"/>
              <a:gd name="connsiteX2" fmla="*/ 904047 w 6971757"/>
              <a:gd name="connsiteY2" fmla="*/ 3025420 h 3527166"/>
              <a:gd name="connsiteX3" fmla="*/ 1180130 w 6971757"/>
              <a:gd name="connsiteY3" fmla="*/ 3526460 h 3527166"/>
              <a:gd name="connsiteX4" fmla="*/ 1618030 w 6971757"/>
              <a:gd name="connsiteY4" fmla="*/ 2837530 h 3527166"/>
              <a:gd name="connsiteX5" fmla="*/ 2412484 w 6971757"/>
              <a:gd name="connsiteY5" fmla="*/ 3016183 h 3527166"/>
              <a:gd name="connsiteX6" fmla="*/ 3096102 w 6971757"/>
              <a:gd name="connsiteY6" fmla="*/ 2511853 h 3527166"/>
              <a:gd name="connsiteX7" fmla="*/ 4198392 w 6971757"/>
              <a:gd name="connsiteY7" fmla="*/ 996204 h 3527166"/>
              <a:gd name="connsiteX8" fmla="*/ 5061638 w 6971757"/>
              <a:gd name="connsiteY8" fmla="*/ 68 h 3527166"/>
              <a:gd name="connsiteX9" fmla="*/ 5779100 w 6971757"/>
              <a:gd name="connsiteY9" fmla="*/ 1487914 h 3527166"/>
              <a:gd name="connsiteX10" fmla="*/ 6204729 w 6971757"/>
              <a:gd name="connsiteY10" fmla="*/ 501298 h 3527166"/>
              <a:gd name="connsiteX11" fmla="*/ 6971757 w 6971757"/>
              <a:gd name="connsiteY11" fmla="*/ 1500440 h 352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971757" h="3527166">
                <a:moveTo>
                  <a:pt x="0" y="3028360"/>
                </a:moveTo>
                <a:cubicBezTo>
                  <a:pt x="124216" y="2782015"/>
                  <a:pt x="262430" y="2521673"/>
                  <a:pt x="413104" y="2521183"/>
                </a:cubicBezTo>
                <a:cubicBezTo>
                  <a:pt x="563779" y="2520693"/>
                  <a:pt x="776209" y="2857874"/>
                  <a:pt x="904047" y="3025420"/>
                </a:cubicBezTo>
                <a:cubicBezTo>
                  <a:pt x="1031885" y="3192966"/>
                  <a:pt x="1061133" y="3501792"/>
                  <a:pt x="1180130" y="3526460"/>
                </a:cubicBezTo>
                <a:cubicBezTo>
                  <a:pt x="1299127" y="3551128"/>
                  <a:pt x="1412638" y="2922576"/>
                  <a:pt x="1618030" y="2837530"/>
                </a:cubicBezTo>
                <a:cubicBezTo>
                  <a:pt x="1823422" y="2752484"/>
                  <a:pt x="2166139" y="3070462"/>
                  <a:pt x="2412484" y="3016183"/>
                </a:cubicBezTo>
                <a:cubicBezTo>
                  <a:pt x="2658829" y="2961904"/>
                  <a:pt x="2798451" y="2848516"/>
                  <a:pt x="3096102" y="2511853"/>
                </a:cubicBezTo>
                <a:cubicBezTo>
                  <a:pt x="3393753" y="2175190"/>
                  <a:pt x="3870803" y="1414835"/>
                  <a:pt x="4198392" y="996204"/>
                </a:cubicBezTo>
                <a:cubicBezTo>
                  <a:pt x="4525981" y="577573"/>
                  <a:pt x="4816848" y="-7239"/>
                  <a:pt x="5061638" y="68"/>
                </a:cubicBezTo>
                <a:cubicBezTo>
                  <a:pt x="5306428" y="7375"/>
                  <a:pt x="5588585" y="1404376"/>
                  <a:pt x="5779100" y="1487914"/>
                </a:cubicBezTo>
                <a:cubicBezTo>
                  <a:pt x="5969615" y="1571452"/>
                  <a:pt x="6005953" y="499210"/>
                  <a:pt x="6204729" y="501298"/>
                </a:cubicBezTo>
                <a:cubicBezTo>
                  <a:pt x="6403505" y="503386"/>
                  <a:pt x="6871911" y="1334449"/>
                  <a:pt x="6971757" y="1500440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088976" y="42864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8064100" y="275026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929586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500670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41" name="TextBox 16"/>
          <p:cNvSpPr txBox="1">
            <a:spLocks noChangeArrowheads="1"/>
          </p:cNvSpPr>
          <p:nvPr/>
        </p:nvSpPr>
        <p:spPr bwMode="auto">
          <a:xfrm>
            <a:off x="6858000" y="284400"/>
            <a:ext cx="1296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′(x)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914280" y="3312899"/>
            <a:ext cx="5436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15"/>
          <p:cNvSpPr>
            <a:spLocks noChangeArrowheads="1"/>
          </p:cNvSpPr>
          <p:nvPr/>
        </p:nvSpPr>
        <p:spPr bwMode="auto">
          <a:xfrm flipH="1" flipV="1">
            <a:off x="4553799" y="32148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5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1129833" y="1319135"/>
            <a:ext cx="6971757" cy="3527166"/>
          </a:xfrm>
          <a:custGeom>
            <a:avLst/>
            <a:gdLst>
              <a:gd name="connsiteX0" fmla="*/ 0 w 6787020"/>
              <a:gd name="connsiteY0" fmla="*/ 3102279 h 3659687"/>
              <a:gd name="connsiteX1" fmla="*/ 375781 w 6787020"/>
              <a:gd name="connsiteY1" fmla="*/ 2613764 h 3659687"/>
              <a:gd name="connsiteX2" fmla="*/ 764088 w 6787020"/>
              <a:gd name="connsiteY2" fmla="*/ 3127331 h 3659687"/>
              <a:gd name="connsiteX3" fmla="*/ 1114816 w 6787020"/>
              <a:gd name="connsiteY3" fmla="*/ 3628372 h 3659687"/>
              <a:gd name="connsiteX4" fmla="*/ 1478071 w 6787020"/>
              <a:gd name="connsiteY4" fmla="*/ 2939441 h 3659687"/>
              <a:gd name="connsiteX5" fmla="*/ 2217107 w 6787020"/>
              <a:gd name="connsiteY5" fmla="*/ 3127331 h 3659687"/>
              <a:gd name="connsiteX6" fmla="*/ 2956143 w 6787020"/>
              <a:gd name="connsiteY6" fmla="*/ 2613764 h 3659687"/>
              <a:gd name="connsiteX7" fmla="*/ 4058433 w 6787020"/>
              <a:gd name="connsiteY7" fmla="*/ 1098115 h 3659687"/>
              <a:gd name="connsiteX8" fmla="*/ 4809995 w 6787020"/>
              <a:gd name="connsiteY8" fmla="*/ 83507 h 3659687"/>
              <a:gd name="connsiteX9" fmla="*/ 5536504 w 6787020"/>
              <a:gd name="connsiteY9" fmla="*/ 1599156 h 3659687"/>
              <a:gd name="connsiteX10" fmla="*/ 5924811 w 6787020"/>
              <a:gd name="connsiteY10" fmla="*/ 584548 h 3659687"/>
              <a:gd name="connsiteX11" fmla="*/ 6663847 w 6787020"/>
              <a:gd name="connsiteY11" fmla="*/ 1611682 h 3659687"/>
              <a:gd name="connsiteX12" fmla="*/ 6663847 w 6787020"/>
              <a:gd name="connsiteY12" fmla="*/ 1599156 h 3659687"/>
              <a:gd name="connsiteX13" fmla="*/ 6676373 w 6787020"/>
              <a:gd name="connsiteY13" fmla="*/ 1599156 h 3659687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17107 w 6718129"/>
              <a:gd name="connsiteY5" fmla="*/ 3032562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72525 w 6718129"/>
              <a:gd name="connsiteY5" fmla="*/ 3023325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498"/>
              <a:gd name="connsiteX1" fmla="*/ 273145 w 6718129"/>
              <a:gd name="connsiteY1" fmla="*/ 2528325 h 3535498"/>
              <a:gd name="connsiteX2" fmla="*/ 764088 w 6718129"/>
              <a:gd name="connsiteY2" fmla="*/ 3032562 h 3535498"/>
              <a:gd name="connsiteX3" fmla="*/ 1114816 w 6718129"/>
              <a:gd name="connsiteY3" fmla="*/ 3533603 h 3535498"/>
              <a:gd name="connsiteX4" fmla="*/ 1478071 w 6718129"/>
              <a:gd name="connsiteY4" fmla="*/ 2844672 h 3535498"/>
              <a:gd name="connsiteX5" fmla="*/ 2272525 w 6718129"/>
              <a:gd name="connsiteY5" fmla="*/ 3023325 h 3535498"/>
              <a:gd name="connsiteX6" fmla="*/ 2956143 w 6718129"/>
              <a:gd name="connsiteY6" fmla="*/ 2518995 h 3535498"/>
              <a:gd name="connsiteX7" fmla="*/ 4058433 w 6718129"/>
              <a:gd name="connsiteY7" fmla="*/ 1003346 h 3535498"/>
              <a:gd name="connsiteX8" fmla="*/ 4837704 w 6718129"/>
              <a:gd name="connsiteY8" fmla="*/ 7210 h 3535498"/>
              <a:gd name="connsiteX9" fmla="*/ 5536504 w 6718129"/>
              <a:gd name="connsiteY9" fmla="*/ 1504387 h 3535498"/>
              <a:gd name="connsiteX10" fmla="*/ 5924811 w 6718129"/>
              <a:gd name="connsiteY10" fmla="*/ 489779 h 3535498"/>
              <a:gd name="connsiteX11" fmla="*/ 6663847 w 6718129"/>
              <a:gd name="connsiteY11" fmla="*/ 1516913 h 3535498"/>
              <a:gd name="connsiteX12" fmla="*/ 6663847 w 6718129"/>
              <a:gd name="connsiteY12" fmla="*/ 1504387 h 3535498"/>
              <a:gd name="connsiteX13" fmla="*/ 6676373 w 6718129"/>
              <a:gd name="connsiteY13" fmla="*/ 1504387 h 3535498"/>
              <a:gd name="connsiteX0" fmla="*/ 0 w 6858088"/>
              <a:gd name="connsiteY0" fmla="*/ 3035502 h 3535498"/>
              <a:gd name="connsiteX1" fmla="*/ 413104 w 6858088"/>
              <a:gd name="connsiteY1" fmla="*/ 2528325 h 3535498"/>
              <a:gd name="connsiteX2" fmla="*/ 904047 w 6858088"/>
              <a:gd name="connsiteY2" fmla="*/ 3032562 h 3535498"/>
              <a:gd name="connsiteX3" fmla="*/ 1254775 w 6858088"/>
              <a:gd name="connsiteY3" fmla="*/ 3533603 h 3535498"/>
              <a:gd name="connsiteX4" fmla="*/ 1618030 w 6858088"/>
              <a:gd name="connsiteY4" fmla="*/ 2844672 h 3535498"/>
              <a:gd name="connsiteX5" fmla="*/ 2412484 w 6858088"/>
              <a:gd name="connsiteY5" fmla="*/ 3023325 h 3535498"/>
              <a:gd name="connsiteX6" fmla="*/ 3096102 w 6858088"/>
              <a:gd name="connsiteY6" fmla="*/ 2518995 h 3535498"/>
              <a:gd name="connsiteX7" fmla="*/ 4198392 w 6858088"/>
              <a:gd name="connsiteY7" fmla="*/ 1003346 h 3535498"/>
              <a:gd name="connsiteX8" fmla="*/ 4977663 w 6858088"/>
              <a:gd name="connsiteY8" fmla="*/ 7210 h 3535498"/>
              <a:gd name="connsiteX9" fmla="*/ 5676463 w 6858088"/>
              <a:gd name="connsiteY9" fmla="*/ 1504387 h 3535498"/>
              <a:gd name="connsiteX10" fmla="*/ 6064770 w 6858088"/>
              <a:gd name="connsiteY10" fmla="*/ 489779 h 3535498"/>
              <a:gd name="connsiteX11" fmla="*/ 6803806 w 6858088"/>
              <a:gd name="connsiteY11" fmla="*/ 1516913 h 3535498"/>
              <a:gd name="connsiteX12" fmla="*/ 6803806 w 6858088"/>
              <a:gd name="connsiteY12" fmla="*/ 1504387 h 3535498"/>
              <a:gd name="connsiteX13" fmla="*/ 6816332 w 6858088"/>
              <a:gd name="connsiteY13" fmla="*/ 1504387 h 3535498"/>
              <a:gd name="connsiteX0" fmla="*/ 0 w 6858088"/>
              <a:gd name="connsiteY0" fmla="*/ 3035262 h 3535258"/>
              <a:gd name="connsiteX1" fmla="*/ 413104 w 6858088"/>
              <a:gd name="connsiteY1" fmla="*/ 2528085 h 3535258"/>
              <a:gd name="connsiteX2" fmla="*/ 904047 w 6858088"/>
              <a:gd name="connsiteY2" fmla="*/ 3032322 h 3535258"/>
              <a:gd name="connsiteX3" fmla="*/ 1254775 w 6858088"/>
              <a:gd name="connsiteY3" fmla="*/ 3533363 h 3535258"/>
              <a:gd name="connsiteX4" fmla="*/ 1618030 w 6858088"/>
              <a:gd name="connsiteY4" fmla="*/ 2844432 h 3535258"/>
              <a:gd name="connsiteX5" fmla="*/ 2412484 w 6858088"/>
              <a:gd name="connsiteY5" fmla="*/ 3023085 h 3535258"/>
              <a:gd name="connsiteX6" fmla="*/ 3096102 w 6858088"/>
              <a:gd name="connsiteY6" fmla="*/ 2518755 h 3535258"/>
              <a:gd name="connsiteX7" fmla="*/ 4198392 w 6858088"/>
              <a:gd name="connsiteY7" fmla="*/ 1003106 h 3535258"/>
              <a:gd name="connsiteX8" fmla="*/ 4977663 w 6858088"/>
              <a:gd name="connsiteY8" fmla="*/ 6970 h 3535258"/>
              <a:gd name="connsiteX9" fmla="*/ 5779100 w 6858088"/>
              <a:gd name="connsiteY9" fmla="*/ 1494816 h 3535258"/>
              <a:gd name="connsiteX10" fmla="*/ 6064770 w 6858088"/>
              <a:gd name="connsiteY10" fmla="*/ 489539 h 3535258"/>
              <a:gd name="connsiteX11" fmla="*/ 6803806 w 6858088"/>
              <a:gd name="connsiteY11" fmla="*/ 1516673 h 3535258"/>
              <a:gd name="connsiteX12" fmla="*/ 6803806 w 6858088"/>
              <a:gd name="connsiteY12" fmla="*/ 1504147 h 3535258"/>
              <a:gd name="connsiteX13" fmla="*/ 6816332 w 6858088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13" fmla="*/ 6816332 w 6847721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0" fmla="*/ 0 w 6803806"/>
              <a:gd name="connsiteY0" fmla="*/ 3035262 h 3535258"/>
              <a:gd name="connsiteX1" fmla="*/ 413104 w 6803806"/>
              <a:gd name="connsiteY1" fmla="*/ 2528085 h 3535258"/>
              <a:gd name="connsiteX2" fmla="*/ 904047 w 6803806"/>
              <a:gd name="connsiteY2" fmla="*/ 3032322 h 3535258"/>
              <a:gd name="connsiteX3" fmla="*/ 1254775 w 6803806"/>
              <a:gd name="connsiteY3" fmla="*/ 3533363 h 3535258"/>
              <a:gd name="connsiteX4" fmla="*/ 1618030 w 6803806"/>
              <a:gd name="connsiteY4" fmla="*/ 2844432 h 3535258"/>
              <a:gd name="connsiteX5" fmla="*/ 2412484 w 6803806"/>
              <a:gd name="connsiteY5" fmla="*/ 3023085 h 3535258"/>
              <a:gd name="connsiteX6" fmla="*/ 3096102 w 6803806"/>
              <a:gd name="connsiteY6" fmla="*/ 2518755 h 3535258"/>
              <a:gd name="connsiteX7" fmla="*/ 4198392 w 6803806"/>
              <a:gd name="connsiteY7" fmla="*/ 1003106 h 3535258"/>
              <a:gd name="connsiteX8" fmla="*/ 4977663 w 6803806"/>
              <a:gd name="connsiteY8" fmla="*/ 6970 h 3535258"/>
              <a:gd name="connsiteX9" fmla="*/ 5779100 w 6803806"/>
              <a:gd name="connsiteY9" fmla="*/ 1494816 h 3535258"/>
              <a:gd name="connsiteX10" fmla="*/ 6204729 w 6803806"/>
              <a:gd name="connsiteY10" fmla="*/ 508200 h 3535258"/>
              <a:gd name="connsiteX11" fmla="*/ 6803806 w 6803806"/>
              <a:gd name="connsiteY11" fmla="*/ 1516673 h 3535258"/>
              <a:gd name="connsiteX0" fmla="*/ 0 w 6971757"/>
              <a:gd name="connsiteY0" fmla="*/ 3035262 h 3535258"/>
              <a:gd name="connsiteX1" fmla="*/ 413104 w 6971757"/>
              <a:gd name="connsiteY1" fmla="*/ 2528085 h 3535258"/>
              <a:gd name="connsiteX2" fmla="*/ 904047 w 6971757"/>
              <a:gd name="connsiteY2" fmla="*/ 3032322 h 3535258"/>
              <a:gd name="connsiteX3" fmla="*/ 1254775 w 6971757"/>
              <a:gd name="connsiteY3" fmla="*/ 3533363 h 3535258"/>
              <a:gd name="connsiteX4" fmla="*/ 1618030 w 6971757"/>
              <a:gd name="connsiteY4" fmla="*/ 2844432 h 3535258"/>
              <a:gd name="connsiteX5" fmla="*/ 2412484 w 6971757"/>
              <a:gd name="connsiteY5" fmla="*/ 3023085 h 3535258"/>
              <a:gd name="connsiteX6" fmla="*/ 3096102 w 6971757"/>
              <a:gd name="connsiteY6" fmla="*/ 2518755 h 3535258"/>
              <a:gd name="connsiteX7" fmla="*/ 4198392 w 6971757"/>
              <a:gd name="connsiteY7" fmla="*/ 1003106 h 3535258"/>
              <a:gd name="connsiteX8" fmla="*/ 4977663 w 6971757"/>
              <a:gd name="connsiteY8" fmla="*/ 6970 h 3535258"/>
              <a:gd name="connsiteX9" fmla="*/ 5779100 w 6971757"/>
              <a:gd name="connsiteY9" fmla="*/ 1494816 h 3535258"/>
              <a:gd name="connsiteX10" fmla="*/ 6204729 w 6971757"/>
              <a:gd name="connsiteY10" fmla="*/ 508200 h 3535258"/>
              <a:gd name="connsiteX11" fmla="*/ 6971757 w 6971757"/>
              <a:gd name="connsiteY11" fmla="*/ 1507342 h 3535258"/>
              <a:gd name="connsiteX0" fmla="*/ 0 w 6971757"/>
              <a:gd name="connsiteY0" fmla="*/ 3035262 h 3544550"/>
              <a:gd name="connsiteX1" fmla="*/ 413104 w 6971757"/>
              <a:gd name="connsiteY1" fmla="*/ 2528085 h 3544550"/>
              <a:gd name="connsiteX2" fmla="*/ 904047 w 6971757"/>
              <a:gd name="connsiteY2" fmla="*/ 3032322 h 3544550"/>
              <a:gd name="connsiteX3" fmla="*/ 1170799 w 6971757"/>
              <a:gd name="connsiteY3" fmla="*/ 3542693 h 3544550"/>
              <a:gd name="connsiteX4" fmla="*/ 1618030 w 6971757"/>
              <a:gd name="connsiteY4" fmla="*/ 2844432 h 3544550"/>
              <a:gd name="connsiteX5" fmla="*/ 2412484 w 6971757"/>
              <a:gd name="connsiteY5" fmla="*/ 3023085 h 3544550"/>
              <a:gd name="connsiteX6" fmla="*/ 3096102 w 6971757"/>
              <a:gd name="connsiteY6" fmla="*/ 2518755 h 3544550"/>
              <a:gd name="connsiteX7" fmla="*/ 4198392 w 6971757"/>
              <a:gd name="connsiteY7" fmla="*/ 1003106 h 3544550"/>
              <a:gd name="connsiteX8" fmla="*/ 4977663 w 6971757"/>
              <a:gd name="connsiteY8" fmla="*/ 6970 h 3544550"/>
              <a:gd name="connsiteX9" fmla="*/ 5779100 w 6971757"/>
              <a:gd name="connsiteY9" fmla="*/ 1494816 h 3544550"/>
              <a:gd name="connsiteX10" fmla="*/ 6204729 w 6971757"/>
              <a:gd name="connsiteY10" fmla="*/ 508200 h 3544550"/>
              <a:gd name="connsiteX11" fmla="*/ 6971757 w 6971757"/>
              <a:gd name="connsiteY11" fmla="*/ 1507342 h 3544550"/>
              <a:gd name="connsiteX0" fmla="*/ 0 w 6971757"/>
              <a:gd name="connsiteY0" fmla="*/ 3035262 h 3535257"/>
              <a:gd name="connsiteX1" fmla="*/ 413104 w 6971757"/>
              <a:gd name="connsiteY1" fmla="*/ 2528085 h 3535257"/>
              <a:gd name="connsiteX2" fmla="*/ 904047 w 6971757"/>
              <a:gd name="connsiteY2" fmla="*/ 3032322 h 3535257"/>
              <a:gd name="connsiteX3" fmla="*/ 1180130 w 6971757"/>
              <a:gd name="connsiteY3" fmla="*/ 3533362 h 3535257"/>
              <a:gd name="connsiteX4" fmla="*/ 1618030 w 6971757"/>
              <a:gd name="connsiteY4" fmla="*/ 2844432 h 3535257"/>
              <a:gd name="connsiteX5" fmla="*/ 2412484 w 6971757"/>
              <a:gd name="connsiteY5" fmla="*/ 3023085 h 3535257"/>
              <a:gd name="connsiteX6" fmla="*/ 3096102 w 6971757"/>
              <a:gd name="connsiteY6" fmla="*/ 2518755 h 3535257"/>
              <a:gd name="connsiteX7" fmla="*/ 4198392 w 6971757"/>
              <a:gd name="connsiteY7" fmla="*/ 1003106 h 3535257"/>
              <a:gd name="connsiteX8" fmla="*/ 4977663 w 6971757"/>
              <a:gd name="connsiteY8" fmla="*/ 6970 h 3535257"/>
              <a:gd name="connsiteX9" fmla="*/ 5779100 w 6971757"/>
              <a:gd name="connsiteY9" fmla="*/ 1494816 h 3535257"/>
              <a:gd name="connsiteX10" fmla="*/ 6204729 w 6971757"/>
              <a:gd name="connsiteY10" fmla="*/ 508200 h 3535257"/>
              <a:gd name="connsiteX11" fmla="*/ 6971757 w 6971757"/>
              <a:gd name="connsiteY11" fmla="*/ 1507342 h 3535257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4977663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5061638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28360 h 3527166"/>
              <a:gd name="connsiteX1" fmla="*/ 413104 w 6971757"/>
              <a:gd name="connsiteY1" fmla="*/ 2521183 h 3527166"/>
              <a:gd name="connsiteX2" fmla="*/ 904047 w 6971757"/>
              <a:gd name="connsiteY2" fmla="*/ 3025420 h 3527166"/>
              <a:gd name="connsiteX3" fmla="*/ 1180130 w 6971757"/>
              <a:gd name="connsiteY3" fmla="*/ 3526460 h 3527166"/>
              <a:gd name="connsiteX4" fmla="*/ 1618030 w 6971757"/>
              <a:gd name="connsiteY4" fmla="*/ 2837530 h 3527166"/>
              <a:gd name="connsiteX5" fmla="*/ 2412484 w 6971757"/>
              <a:gd name="connsiteY5" fmla="*/ 3016183 h 3527166"/>
              <a:gd name="connsiteX6" fmla="*/ 3096102 w 6971757"/>
              <a:gd name="connsiteY6" fmla="*/ 2511853 h 3527166"/>
              <a:gd name="connsiteX7" fmla="*/ 4198392 w 6971757"/>
              <a:gd name="connsiteY7" fmla="*/ 996204 h 3527166"/>
              <a:gd name="connsiteX8" fmla="*/ 5061638 w 6971757"/>
              <a:gd name="connsiteY8" fmla="*/ 68 h 3527166"/>
              <a:gd name="connsiteX9" fmla="*/ 5779100 w 6971757"/>
              <a:gd name="connsiteY9" fmla="*/ 1487914 h 3527166"/>
              <a:gd name="connsiteX10" fmla="*/ 6204729 w 6971757"/>
              <a:gd name="connsiteY10" fmla="*/ 501298 h 3527166"/>
              <a:gd name="connsiteX11" fmla="*/ 6971757 w 6971757"/>
              <a:gd name="connsiteY11" fmla="*/ 1500440 h 352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971757" h="3527166">
                <a:moveTo>
                  <a:pt x="0" y="3028360"/>
                </a:moveTo>
                <a:cubicBezTo>
                  <a:pt x="124216" y="2782015"/>
                  <a:pt x="262430" y="2521673"/>
                  <a:pt x="413104" y="2521183"/>
                </a:cubicBezTo>
                <a:cubicBezTo>
                  <a:pt x="563779" y="2520693"/>
                  <a:pt x="776209" y="2857874"/>
                  <a:pt x="904047" y="3025420"/>
                </a:cubicBezTo>
                <a:cubicBezTo>
                  <a:pt x="1031885" y="3192966"/>
                  <a:pt x="1061133" y="3501792"/>
                  <a:pt x="1180130" y="3526460"/>
                </a:cubicBezTo>
                <a:cubicBezTo>
                  <a:pt x="1299127" y="3551128"/>
                  <a:pt x="1412638" y="2922576"/>
                  <a:pt x="1618030" y="2837530"/>
                </a:cubicBezTo>
                <a:cubicBezTo>
                  <a:pt x="1823422" y="2752484"/>
                  <a:pt x="2166139" y="3070462"/>
                  <a:pt x="2412484" y="3016183"/>
                </a:cubicBezTo>
                <a:cubicBezTo>
                  <a:pt x="2658829" y="2961904"/>
                  <a:pt x="2798451" y="2848516"/>
                  <a:pt x="3096102" y="2511853"/>
                </a:cubicBezTo>
                <a:cubicBezTo>
                  <a:pt x="3393753" y="2175190"/>
                  <a:pt x="3870803" y="1414835"/>
                  <a:pt x="4198392" y="996204"/>
                </a:cubicBezTo>
                <a:cubicBezTo>
                  <a:pt x="4525981" y="577573"/>
                  <a:pt x="4816848" y="-7239"/>
                  <a:pt x="5061638" y="68"/>
                </a:cubicBezTo>
                <a:cubicBezTo>
                  <a:pt x="5306428" y="7375"/>
                  <a:pt x="5588585" y="1404376"/>
                  <a:pt x="5779100" y="1487914"/>
                </a:cubicBezTo>
                <a:cubicBezTo>
                  <a:pt x="5969615" y="1571452"/>
                  <a:pt x="6005953" y="499210"/>
                  <a:pt x="6204729" y="501298"/>
                </a:cubicBezTo>
                <a:cubicBezTo>
                  <a:pt x="6403505" y="503386"/>
                  <a:pt x="6871911" y="1334449"/>
                  <a:pt x="6971757" y="1500440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088976" y="42864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8064100" y="275026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929586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500670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644000" y="3304338"/>
            <a:ext cx="3456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>
            <a:off x="4932000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5292000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5724000" y="321551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6113444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6492232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6845487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7271568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7613001" y="32148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6858000" y="284400"/>
            <a:ext cx="1296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′(x)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13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7" grpId="0" animBg="1"/>
      <p:bldP spid="49" grpId="0" animBg="1"/>
      <p:bldP spid="51" grpId="0" animBg="1"/>
      <p:bldP spid="52" grpId="0" animBg="1"/>
      <p:bldP spid="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14</a:t>
            </a:fld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700000" y="3312000"/>
            <a:ext cx="423964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2502000" y="2286000"/>
            <a:ext cx="1980000" cy="0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15"/>
          <p:cNvSpPr>
            <a:spLocks noChangeArrowheads="1"/>
          </p:cNvSpPr>
          <p:nvPr/>
        </p:nvSpPr>
        <p:spPr bwMode="auto">
          <a:xfrm flipH="1" flipV="1">
            <a:off x="3420000" y="3240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7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15</a:t>
            </a:fld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2700000" y="3312000"/>
            <a:ext cx="423964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320000" flipH="1">
            <a:off x="4536000" y="4536000"/>
            <a:ext cx="2500330" cy="71438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15"/>
          <p:cNvSpPr>
            <a:spLocks noChangeArrowheads="1"/>
          </p:cNvSpPr>
          <p:nvPr/>
        </p:nvSpPr>
        <p:spPr bwMode="auto">
          <a:xfrm flipH="1" flipV="1">
            <a:off x="5696446" y="3204000"/>
            <a:ext cx="144000" cy="144000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59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31" name="Oval 53"/>
          <p:cNvSpPr>
            <a:spLocks noChangeArrowheads="1"/>
          </p:cNvSpPr>
          <p:nvPr/>
        </p:nvSpPr>
        <p:spPr bwMode="auto">
          <a:xfrm>
            <a:off x="2463786" y="6858000"/>
            <a:ext cx="215900" cy="2159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Line 138"/>
          <p:cNvSpPr>
            <a:spLocks noChangeShapeType="1"/>
          </p:cNvSpPr>
          <p:nvPr/>
        </p:nvSpPr>
        <p:spPr bwMode="auto">
          <a:xfrm flipV="1">
            <a:off x="3060000" y="3857628"/>
            <a:ext cx="144000" cy="75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3759736" y="6966335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Line 138"/>
          <p:cNvSpPr>
            <a:spLocks noChangeShapeType="1"/>
          </p:cNvSpPr>
          <p:nvPr/>
        </p:nvSpPr>
        <p:spPr bwMode="auto">
          <a:xfrm flipV="1">
            <a:off x="6392630" y="3859200"/>
            <a:ext cx="144000" cy="75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-180000">
            <a:off x="2571628" y="3291538"/>
            <a:ext cx="900000" cy="40923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786446" y="3312000"/>
            <a:ext cx="1548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76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6 -0.16088 L 0.36719 -0.19421 L 0.37986 -0.22593 L 0.38802 -0.2868 L 0.39514 -0.35324 L 0.41042 -0.43218 L 0.42049 -0.48449 L 0.50625 -0.71991 L 0.51979 -0.76574 L 0.51806 -0.77824 " pathEditMode="relative" rAng="0" ptsTypes="FAAAAAAAAF">
                                      <p:cBhvr>
                                        <p:cTn id="6" dur="3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51" y="-3088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41 -0.30069 L -0.13125 -0.30509 L -0.12257 -0.33542 L -0.11111 -0.38958 L -0.09236 -0.49236 L -0.06945 -0.62847 L -0.06007 -0.77847 L -0.05486 -0.8243 L -0.04341 -0.84653 " pathEditMode="relative" rAng="0" ptsTypes="FAAAAAAAF">
                                      <p:cBhvr>
                                        <p:cTn id="13" dur="3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729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 animBg="1"/>
      <p:bldP spid="38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31" name="Oval 15"/>
          <p:cNvSpPr>
            <a:spLocks noChangeArrowheads="1"/>
          </p:cNvSpPr>
          <p:nvPr/>
        </p:nvSpPr>
        <p:spPr bwMode="auto">
          <a:xfrm flipH="1" flipV="1">
            <a:off x="3364227" y="3204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37" name="Oval 15"/>
          <p:cNvSpPr>
            <a:spLocks noChangeArrowheads="1"/>
          </p:cNvSpPr>
          <p:nvPr/>
        </p:nvSpPr>
        <p:spPr bwMode="auto">
          <a:xfrm flipH="1" flipV="1">
            <a:off x="5724000" y="3204000"/>
            <a:ext cx="144000" cy="144000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42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1129833" y="1319135"/>
            <a:ext cx="6971757" cy="3527166"/>
          </a:xfrm>
          <a:custGeom>
            <a:avLst/>
            <a:gdLst>
              <a:gd name="connsiteX0" fmla="*/ 0 w 6787020"/>
              <a:gd name="connsiteY0" fmla="*/ 3102279 h 3659687"/>
              <a:gd name="connsiteX1" fmla="*/ 375781 w 6787020"/>
              <a:gd name="connsiteY1" fmla="*/ 2613764 h 3659687"/>
              <a:gd name="connsiteX2" fmla="*/ 764088 w 6787020"/>
              <a:gd name="connsiteY2" fmla="*/ 3127331 h 3659687"/>
              <a:gd name="connsiteX3" fmla="*/ 1114816 w 6787020"/>
              <a:gd name="connsiteY3" fmla="*/ 3628372 h 3659687"/>
              <a:gd name="connsiteX4" fmla="*/ 1478071 w 6787020"/>
              <a:gd name="connsiteY4" fmla="*/ 2939441 h 3659687"/>
              <a:gd name="connsiteX5" fmla="*/ 2217107 w 6787020"/>
              <a:gd name="connsiteY5" fmla="*/ 3127331 h 3659687"/>
              <a:gd name="connsiteX6" fmla="*/ 2956143 w 6787020"/>
              <a:gd name="connsiteY6" fmla="*/ 2613764 h 3659687"/>
              <a:gd name="connsiteX7" fmla="*/ 4058433 w 6787020"/>
              <a:gd name="connsiteY7" fmla="*/ 1098115 h 3659687"/>
              <a:gd name="connsiteX8" fmla="*/ 4809995 w 6787020"/>
              <a:gd name="connsiteY8" fmla="*/ 83507 h 3659687"/>
              <a:gd name="connsiteX9" fmla="*/ 5536504 w 6787020"/>
              <a:gd name="connsiteY9" fmla="*/ 1599156 h 3659687"/>
              <a:gd name="connsiteX10" fmla="*/ 5924811 w 6787020"/>
              <a:gd name="connsiteY10" fmla="*/ 584548 h 3659687"/>
              <a:gd name="connsiteX11" fmla="*/ 6663847 w 6787020"/>
              <a:gd name="connsiteY11" fmla="*/ 1611682 h 3659687"/>
              <a:gd name="connsiteX12" fmla="*/ 6663847 w 6787020"/>
              <a:gd name="connsiteY12" fmla="*/ 1599156 h 3659687"/>
              <a:gd name="connsiteX13" fmla="*/ 6676373 w 6787020"/>
              <a:gd name="connsiteY13" fmla="*/ 1599156 h 3659687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17107 w 6718129"/>
              <a:gd name="connsiteY5" fmla="*/ 3032562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72525 w 6718129"/>
              <a:gd name="connsiteY5" fmla="*/ 3023325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498"/>
              <a:gd name="connsiteX1" fmla="*/ 273145 w 6718129"/>
              <a:gd name="connsiteY1" fmla="*/ 2528325 h 3535498"/>
              <a:gd name="connsiteX2" fmla="*/ 764088 w 6718129"/>
              <a:gd name="connsiteY2" fmla="*/ 3032562 h 3535498"/>
              <a:gd name="connsiteX3" fmla="*/ 1114816 w 6718129"/>
              <a:gd name="connsiteY3" fmla="*/ 3533603 h 3535498"/>
              <a:gd name="connsiteX4" fmla="*/ 1478071 w 6718129"/>
              <a:gd name="connsiteY4" fmla="*/ 2844672 h 3535498"/>
              <a:gd name="connsiteX5" fmla="*/ 2272525 w 6718129"/>
              <a:gd name="connsiteY5" fmla="*/ 3023325 h 3535498"/>
              <a:gd name="connsiteX6" fmla="*/ 2956143 w 6718129"/>
              <a:gd name="connsiteY6" fmla="*/ 2518995 h 3535498"/>
              <a:gd name="connsiteX7" fmla="*/ 4058433 w 6718129"/>
              <a:gd name="connsiteY7" fmla="*/ 1003346 h 3535498"/>
              <a:gd name="connsiteX8" fmla="*/ 4837704 w 6718129"/>
              <a:gd name="connsiteY8" fmla="*/ 7210 h 3535498"/>
              <a:gd name="connsiteX9" fmla="*/ 5536504 w 6718129"/>
              <a:gd name="connsiteY9" fmla="*/ 1504387 h 3535498"/>
              <a:gd name="connsiteX10" fmla="*/ 5924811 w 6718129"/>
              <a:gd name="connsiteY10" fmla="*/ 489779 h 3535498"/>
              <a:gd name="connsiteX11" fmla="*/ 6663847 w 6718129"/>
              <a:gd name="connsiteY11" fmla="*/ 1516913 h 3535498"/>
              <a:gd name="connsiteX12" fmla="*/ 6663847 w 6718129"/>
              <a:gd name="connsiteY12" fmla="*/ 1504387 h 3535498"/>
              <a:gd name="connsiteX13" fmla="*/ 6676373 w 6718129"/>
              <a:gd name="connsiteY13" fmla="*/ 1504387 h 3535498"/>
              <a:gd name="connsiteX0" fmla="*/ 0 w 6858088"/>
              <a:gd name="connsiteY0" fmla="*/ 3035502 h 3535498"/>
              <a:gd name="connsiteX1" fmla="*/ 413104 w 6858088"/>
              <a:gd name="connsiteY1" fmla="*/ 2528325 h 3535498"/>
              <a:gd name="connsiteX2" fmla="*/ 904047 w 6858088"/>
              <a:gd name="connsiteY2" fmla="*/ 3032562 h 3535498"/>
              <a:gd name="connsiteX3" fmla="*/ 1254775 w 6858088"/>
              <a:gd name="connsiteY3" fmla="*/ 3533603 h 3535498"/>
              <a:gd name="connsiteX4" fmla="*/ 1618030 w 6858088"/>
              <a:gd name="connsiteY4" fmla="*/ 2844672 h 3535498"/>
              <a:gd name="connsiteX5" fmla="*/ 2412484 w 6858088"/>
              <a:gd name="connsiteY5" fmla="*/ 3023325 h 3535498"/>
              <a:gd name="connsiteX6" fmla="*/ 3096102 w 6858088"/>
              <a:gd name="connsiteY6" fmla="*/ 2518995 h 3535498"/>
              <a:gd name="connsiteX7" fmla="*/ 4198392 w 6858088"/>
              <a:gd name="connsiteY7" fmla="*/ 1003346 h 3535498"/>
              <a:gd name="connsiteX8" fmla="*/ 4977663 w 6858088"/>
              <a:gd name="connsiteY8" fmla="*/ 7210 h 3535498"/>
              <a:gd name="connsiteX9" fmla="*/ 5676463 w 6858088"/>
              <a:gd name="connsiteY9" fmla="*/ 1504387 h 3535498"/>
              <a:gd name="connsiteX10" fmla="*/ 6064770 w 6858088"/>
              <a:gd name="connsiteY10" fmla="*/ 489779 h 3535498"/>
              <a:gd name="connsiteX11" fmla="*/ 6803806 w 6858088"/>
              <a:gd name="connsiteY11" fmla="*/ 1516913 h 3535498"/>
              <a:gd name="connsiteX12" fmla="*/ 6803806 w 6858088"/>
              <a:gd name="connsiteY12" fmla="*/ 1504387 h 3535498"/>
              <a:gd name="connsiteX13" fmla="*/ 6816332 w 6858088"/>
              <a:gd name="connsiteY13" fmla="*/ 1504387 h 3535498"/>
              <a:gd name="connsiteX0" fmla="*/ 0 w 6858088"/>
              <a:gd name="connsiteY0" fmla="*/ 3035262 h 3535258"/>
              <a:gd name="connsiteX1" fmla="*/ 413104 w 6858088"/>
              <a:gd name="connsiteY1" fmla="*/ 2528085 h 3535258"/>
              <a:gd name="connsiteX2" fmla="*/ 904047 w 6858088"/>
              <a:gd name="connsiteY2" fmla="*/ 3032322 h 3535258"/>
              <a:gd name="connsiteX3" fmla="*/ 1254775 w 6858088"/>
              <a:gd name="connsiteY3" fmla="*/ 3533363 h 3535258"/>
              <a:gd name="connsiteX4" fmla="*/ 1618030 w 6858088"/>
              <a:gd name="connsiteY4" fmla="*/ 2844432 h 3535258"/>
              <a:gd name="connsiteX5" fmla="*/ 2412484 w 6858088"/>
              <a:gd name="connsiteY5" fmla="*/ 3023085 h 3535258"/>
              <a:gd name="connsiteX6" fmla="*/ 3096102 w 6858088"/>
              <a:gd name="connsiteY6" fmla="*/ 2518755 h 3535258"/>
              <a:gd name="connsiteX7" fmla="*/ 4198392 w 6858088"/>
              <a:gd name="connsiteY7" fmla="*/ 1003106 h 3535258"/>
              <a:gd name="connsiteX8" fmla="*/ 4977663 w 6858088"/>
              <a:gd name="connsiteY8" fmla="*/ 6970 h 3535258"/>
              <a:gd name="connsiteX9" fmla="*/ 5779100 w 6858088"/>
              <a:gd name="connsiteY9" fmla="*/ 1494816 h 3535258"/>
              <a:gd name="connsiteX10" fmla="*/ 6064770 w 6858088"/>
              <a:gd name="connsiteY10" fmla="*/ 489539 h 3535258"/>
              <a:gd name="connsiteX11" fmla="*/ 6803806 w 6858088"/>
              <a:gd name="connsiteY11" fmla="*/ 1516673 h 3535258"/>
              <a:gd name="connsiteX12" fmla="*/ 6803806 w 6858088"/>
              <a:gd name="connsiteY12" fmla="*/ 1504147 h 3535258"/>
              <a:gd name="connsiteX13" fmla="*/ 6816332 w 6858088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13" fmla="*/ 6816332 w 6847721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0" fmla="*/ 0 w 6803806"/>
              <a:gd name="connsiteY0" fmla="*/ 3035262 h 3535258"/>
              <a:gd name="connsiteX1" fmla="*/ 413104 w 6803806"/>
              <a:gd name="connsiteY1" fmla="*/ 2528085 h 3535258"/>
              <a:gd name="connsiteX2" fmla="*/ 904047 w 6803806"/>
              <a:gd name="connsiteY2" fmla="*/ 3032322 h 3535258"/>
              <a:gd name="connsiteX3" fmla="*/ 1254775 w 6803806"/>
              <a:gd name="connsiteY3" fmla="*/ 3533363 h 3535258"/>
              <a:gd name="connsiteX4" fmla="*/ 1618030 w 6803806"/>
              <a:gd name="connsiteY4" fmla="*/ 2844432 h 3535258"/>
              <a:gd name="connsiteX5" fmla="*/ 2412484 w 6803806"/>
              <a:gd name="connsiteY5" fmla="*/ 3023085 h 3535258"/>
              <a:gd name="connsiteX6" fmla="*/ 3096102 w 6803806"/>
              <a:gd name="connsiteY6" fmla="*/ 2518755 h 3535258"/>
              <a:gd name="connsiteX7" fmla="*/ 4198392 w 6803806"/>
              <a:gd name="connsiteY7" fmla="*/ 1003106 h 3535258"/>
              <a:gd name="connsiteX8" fmla="*/ 4977663 w 6803806"/>
              <a:gd name="connsiteY8" fmla="*/ 6970 h 3535258"/>
              <a:gd name="connsiteX9" fmla="*/ 5779100 w 6803806"/>
              <a:gd name="connsiteY9" fmla="*/ 1494816 h 3535258"/>
              <a:gd name="connsiteX10" fmla="*/ 6204729 w 6803806"/>
              <a:gd name="connsiteY10" fmla="*/ 508200 h 3535258"/>
              <a:gd name="connsiteX11" fmla="*/ 6803806 w 6803806"/>
              <a:gd name="connsiteY11" fmla="*/ 1516673 h 3535258"/>
              <a:gd name="connsiteX0" fmla="*/ 0 w 6971757"/>
              <a:gd name="connsiteY0" fmla="*/ 3035262 h 3535258"/>
              <a:gd name="connsiteX1" fmla="*/ 413104 w 6971757"/>
              <a:gd name="connsiteY1" fmla="*/ 2528085 h 3535258"/>
              <a:gd name="connsiteX2" fmla="*/ 904047 w 6971757"/>
              <a:gd name="connsiteY2" fmla="*/ 3032322 h 3535258"/>
              <a:gd name="connsiteX3" fmla="*/ 1254775 w 6971757"/>
              <a:gd name="connsiteY3" fmla="*/ 3533363 h 3535258"/>
              <a:gd name="connsiteX4" fmla="*/ 1618030 w 6971757"/>
              <a:gd name="connsiteY4" fmla="*/ 2844432 h 3535258"/>
              <a:gd name="connsiteX5" fmla="*/ 2412484 w 6971757"/>
              <a:gd name="connsiteY5" fmla="*/ 3023085 h 3535258"/>
              <a:gd name="connsiteX6" fmla="*/ 3096102 w 6971757"/>
              <a:gd name="connsiteY6" fmla="*/ 2518755 h 3535258"/>
              <a:gd name="connsiteX7" fmla="*/ 4198392 w 6971757"/>
              <a:gd name="connsiteY7" fmla="*/ 1003106 h 3535258"/>
              <a:gd name="connsiteX8" fmla="*/ 4977663 w 6971757"/>
              <a:gd name="connsiteY8" fmla="*/ 6970 h 3535258"/>
              <a:gd name="connsiteX9" fmla="*/ 5779100 w 6971757"/>
              <a:gd name="connsiteY9" fmla="*/ 1494816 h 3535258"/>
              <a:gd name="connsiteX10" fmla="*/ 6204729 w 6971757"/>
              <a:gd name="connsiteY10" fmla="*/ 508200 h 3535258"/>
              <a:gd name="connsiteX11" fmla="*/ 6971757 w 6971757"/>
              <a:gd name="connsiteY11" fmla="*/ 1507342 h 3535258"/>
              <a:gd name="connsiteX0" fmla="*/ 0 w 6971757"/>
              <a:gd name="connsiteY0" fmla="*/ 3035262 h 3544550"/>
              <a:gd name="connsiteX1" fmla="*/ 413104 w 6971757"/>
              <a:gd name="connsiteY1" fmla="*/ 2528085 h 3544550"/>
              <a:gd name="connsiteX2" fmla="*/ 904047 w 6971757"/>
              <a:gd name="connsiteY2" fmla="*/ 3032322 h 3544550"/>
              <a:gd name="connsiteX3" fmla="*/ 1170799 w 6971757"/>
              <a:gd name="connsiteY3" fmla="*/ 3542693 h 3544550"/>
              <a:gd name="connsiteX4" fmla="*/ 1618030 w 6971757"/>
              <a:gd name="connsiteY4" fmla="*/ 2844432 h 3544550"/>
              <a:gd name="connsiteX5" fmla="*/ 2412484 w 6971757"/>
              <a:gd name="connsiteY5" fmla="*/ 3023085 h 3544550"/>
              <a:gd name="connsiteX6" fmla="*/ 3096102 w 6971757"/>
              <a:gd name="connsiteY6" fmla="*/ 2518755 h 3544550"/>
              <a:gd name="connsiteX7" fmla="*/ 4198392 w 6971757"/>
              <a:gd name="connsiteY7" fmla="*/ 1003106 h 3544550"/>
              <a:gd name="connsiteX8" fmla="*/ 4977663 w 6971757"/>
              <a:gd name="connsiteY8" fmla="*/ 6970 h 3544550"/>
              <a:gd name="connsiteX9" fmla="*/ 5779100 w 6971757"/>
              <a:gd name="connsiteY9" fmla="*/ 1494816 h 3544550"/>
              <a:gd name="connsiteX10" fmla="*/ 6204729 w 6971757"/>
              <a:gd name="connsiteY10" fmla="*/ 508200 h 3544550"/>
              <a:gd name="connsiteX11" fmla="*/ 6971757 w 6971757"/>
              <a:gd name="connsiteY11" fmla="*/ 1507342 h 3544550"/>
              <a:gd name="connsiteX0" fmla="*/ 0 w 6971757"/>
              <a:gd name="connsiteY0" fmla="*/ 3035262 h 3535257"/>
              <a:gd name="connsiteX1" fmla="*/ 413104 w 6971757"/>
              <a:gd name="connsiteY1" fmla="*/ 2528085 h 3535257"/>
              <a:gd name="connsiteX2" fmla="*/ 904047 w 6971757"/>
              <a:gd name="connsiteY2" fmla="*/ 3032322 h 3535257"/>
              <a:gd name="connsiteX3" fmla="*/ 1180130 w 6971757"/>
              <a:gd name="connsiteY3" fmla="*/ 3533362 h 3535257"/>
              <a:gd name="connsiteX4" fmla="*/ 1618030 w 6971757"/>
              <a:gd name="connsiteY4" fmla="*/ 2844432 h 3535257"/>
              <a:gd name="connsiteX5" fmla="*/ 2412484 w 6971757"/>
              <a:gd name="connsiteY5" fmla="*/ 3023085 h 3535257"/>
              <a:gd name="connsiteX6" fmla="*/ 3096102 w 6971757"/>
              <a:gd name="connsiteY6" fmla="*/ 2518755 h 3535257"/>
              <a:gd name="connsiteX7" fmla="*/ 4198392 w 6971757"/>
              <a:gd name="connsiteY7" fmla="*/ 1003106 h 3535257"/>
              <a:gd name="connsiteX8" fmla="*/ 4977663 w 6971757"/>
              <a:gd name="connsiteY8" fmla="*/ 6970 h 3535257"/>
              <a:gd name="connsiteX9" fmla="*/ 5779100 w 6971757"/>
              <a:gd name="connsiteY9" fmla="*/ 1494816 h 3535257"/>
              <a:gd name="connsiteX10" fmla="*/ 6204729 w 6971757"/>
              <a:gd name="connsiteY10" fmla="*/ 508200 h 3535257"/>
              <a:gd name="connsiteX11" fmla="*/ 6971757 w 6971757"/>
              <a:gd name="connsiteY11" fmla="*/ 1507342 h 3535257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4977663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5061638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28360 h 3527166"/>
              <a:gd name="connsiteX1" fmla="*/ 413104 w 6971757"/>
              <a:gd name="connsiteY1" fmla="*/ 2521183 h 3527166"/>
              <a:gd name="connsiteX2" fmla="*/ 904047 w 6971757"/>
              <a:gd name="connsiteY2" fmla="*/ 3025420 h 3527166"/>
              <a:gd name="connsiteX3" fmla="*/ 1180130 w 6971757"/>
              <a:gd name="connsiteY3" fmla="*/ 3526460 h 3527166"/>
              <a:gd name="connsiteX4" fmla="*/ 1618030 w 6971757"/>
              <a:gd name="connsiteY4" fmla="*/ 2837530 h 3527166"/>
              <a:gd name="connsiteX5" fmla="*/ 2412484 w 6971757"/>
              <a:gd name="connsiteY5" fmla="*/ 3016183 h 3527166"/>
              <a:gd name="connsiteX6" fmla="*/ 3096102 w 6971757"/>
              <a:gd name="connsiteY6" fmla="*/ 2511853 h 3527166"/>
              <a:gd name="connsiteX7" fmla="*/ 4198392 w 6971757"/>
              <a:gd name="connsiteY7" fmla="*/ 996204 h 3527166"/>
              <a:gd name="connsiteX8" fmla="*/ 5061638 w 6971757"/>
              <a:gd name="connsiteY8" fmla="*/ 68 h 3527166"/>
              <a:gd name="connsiteX9" fmla="*/ 5779100 w 6971757"/>
              <a:gd name="connsiteY9" fmla="*/ 1487914 h 3527166"/>
              <a:gd name="connsiteX10" fmla="*/ 6204729 w 6971757"/>
              <a:gd name="connsiteY10" fmla="*/ 501298 h 3527166"/>
              <a:gd name="connsiteX11" fmla="*/ 6971757 w 6971757"/>
              <a:gd name="connsiteY11" fmla="*/ 1500440 h 352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971757" h="3527166">
                <a:moveTo>
                  <a:pt x="0" y="3028360"/>
                </a:moveTo>
                <a:cubicBezTo>
                  <a:pt x="124216" y="2782015"/>
                  <a:pt x="262430" y="2521673"/>
                  <a:pt x="413104" y="2521183"/>
                </a:cubicBezTo>
                <a:cubicBezTo>
                  <a:pt x="563779" y="2520693"/>
                  <a:pt x="776209" y="2857874"/>
                  <a:pt x="904047" y="3025420"/>
                </a:cubicBezTo>
                <a:cubicBezTo>
                  <a:pt x="1031885" y="3192966"/>
                  <a:pt x="1061133" y="3501792"/>
                  <a:pt x="1180130" y="3526460"/>
                </a:cubicBezTo>
                <a:cubicBezTo>
                  <a:pt x="1299127" y="3551128"/>
                  <a:pt x="1412638" y="2922576"/>
                  <a:pt x="1618030" y="2837530"/>
                </a:cubicBezTo>
                <a:cubicBezTo>
                  <a:pt x="1823422" y="2752484"/>
                  <a:pt x="2166139" y="3070462"/>
                  <a:pt x="2412484" y="3016183"/>
                </a:cubicBezTo>
                <a:cubicBezTo>
                  <a:pt x="2658829" y="2961904"/>
                  <a:pt x="2798451" y="2848516"/>
                  <a:pt x="3096102" y="2511853"/>
                </a:cubicBezTo>
                <a:cubicBezTo>
                  <a:pt x="3393753" y="2175190"/>
                  <a:pt x="3870803" y="1414835"/>
                  <a:pt x="4198392" y="996204"/>
                </a:cubicBezTo>
                <a:cubicBezTo>
                  <a:pt x="4525981" y="577573"/>
                  <a:pt x="4816848" y="-7239"/>
                  <a:pt x="5061638" y="68"/>
                </a:cubicBezTo>
                <a:cubicBezTo>
                  <a:pt x="5306428" y="7375"/>
                  <a:pt x="5588585" y="1404376"/>
                  <a:pt x="5779100" y="1487914"/>
                </a:cubicBezTo>
                <a:cubicBezTo>
                  <a:pt x="5969615" y="1571452"/>
                  <a:pt x="6005953" y="499210"/>
                  <a:pt x="6204729" y="501298"/>
                </a:cubicBezTo>
                <a:cubicBezTo>
                  <a:pt x="6403505" y="503386"/>
                  <a:pt x="6871911" y="1334449"/>
                  <a:pt x="6971757" y="1500440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088976" y="42864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8064100" y="275026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929586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500670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38" name="TextBox 16"/>
          <p:cNvSpPr txBox="1">
            <a:spLocks noChangeArrowheads="1"/>
          </p:cNvSpPr>
          <p:nvPr/>
        </p:nvSpPr>
        <p:spPr bwMode="auto">
          <a:xfrm>
            <a:off x="6858000" y="284400"/>
            <a:ext cx="1296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′(x)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1142976" y="3312000"/>
            <a:ext cx="3501032" cy="828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710916" y="2304000"/>
            <a:ext cx="5749516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16"/>
          <p:cNvSpPr txBox="1">
            <a:spLocks noChangeArrowheads="1"/>
          </p:cNvSpPr>
          <p:nvPr/>
        </p:nvSpPr>
        <p:spPr bwMode="auto">
          <a:xfrm>
            <a:off x="3767142" y="1838316"/>
            <a:ext cx="81438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6" name="Овал 45"/>
          <p:cNvSpPr/>
          <p:nvPr/>
        </p:nvSpPr>
        <p:spPr>
          <a:xfrm>
            <a:off x="5256000" y="2214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6588000" y="2214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7072330" y="2214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7704000" y="22140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8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9" grpId="0" animBg="1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/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1129833" y="1319135"/>
            <a:ext cx="6971757" cy="3527166"/>
          </a:xfrm>
          <a:custGeom>
            <a:avLst/>
            <a:gdLst>
              <a:gd name="connsiteX0" fmla="*/ 0 w 6787020"/>
              <a:gd name="connsiteY0" fmla="*/ 3102279 h 3659687"/>
              <a:gd name="connsiteX1" fmla="*/ 375781 w 6787020"/>
              <a:gd name="connsiteY1" fmla="*/ 2613764 h 3659687"/>
              <a:gd name="connsiteX2" fmla="*/ 764088 w 6787020"/>
              <a:gd name="connsiteY2" fmla="*/ 3127331 h 3659687"/>
              <a:gd name="connsiteX3" fmla="*/ 1114816 w 6787020"/>
              <a:gd name="connsiteY3" fmla="*/ 3628372 h 3659687"/>
              <a:gd name="connsiteX4" fmla="*/ 1478071 w 6787020"/>
              <a:gd name="connsiteY4" fmla="*/ 2939441 h 3659687"/>
              <a:gd name="connsiteX5" fmla="*/ 2217107 w 6787020"/>
              <a:gd name="connsiteY5" fmla="*/ 3127331 h 3659687"/>
              <a:gd name="connsiteX6" fmla="*/ 2956143 w 6787020"/>
              <a:gd name="connsiteY6" fmla="*/ 2613764 h 3659687"/>
              <a:gd name="connsiteX7" fmla="*/ 4058433 w 6787020"/>
              <a:gd name="connsiteY7" fmla="*/ 1098115 h 3659687"/>
              <a:gd name="connsiteX8" fmla="*/ 4809995 w 6787020"/>
              <a:gd name="connsiteY8" fmla="*/ 83507 h 3659687"/>
              <a:gd name="connsiteX9" fmla="*/ 5536504 w 6787020"/>
              <a:gd name="connsiteY9" fmla="*/ 1599156 h 3659687"/>
              <a:gd name="connsiteX10" fmla="*/ 5924811 w 6787020"/>
              <a:gd name="connsiteY10" fmla="*/ 584548 h 3659687"/>
              <a:gd name="connsiteX11" fmla="*/ 6663847 w 6787020"/>
              <a:gd name="connsiteY11" fmla="*/ 1611682 h 3659687"/>
              <a:gd name="connsiteX12" fmla="*/ 6663847 w 6787020"/>
              <a:gd name="connsiteY12" fmla="*/ 1599156 h 3659687"/>
              <a:gd name="connsiteX13" fmla="*/ 6676373 w 6787020"/>
              <a:gd name="connsiteY13" fmla="*/ 1599156 h 3659687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17107 w 6718129"/>
              <a:gd name="connsiteY5" fmla="*/ 3032562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505"/>
              <a:gd name="connsiteX1" fmla="*/ 375781 w 6718129"/>
              <a:gd name="connsiteY1" fmla="*/ 2518995 h 3535505"/>
              <a:gd name="connsiteX2" fmla="*/ 764088 w 6718129"/>
              <a:gd name="connsiteY2" fmla="*/ 3032562 h 3535505"/>
              <a:gd name="connsiteX3" fmla="*/ 1114816 w 6718129"/>
              <a:gd name="connsiteY3" fmla="*/ 3533603 h 3535505"/>
              <a:gd name="connsiteX4" fmla="*/ 1478071 w 6718129"/>
              <a:gd name="connsiteY4" fmla="*/ 2844672 h 3535505"/>
              <a:gd name="connsiteX5" fmla="*/ 2272525 w 6718129"/>
              <a:gd name="connsiteY5" fmla="*/ 3023325 h 3535505"/>
              <a:gd name="connsiteX6" fmla="*/ 2956143 w 6718129"/>
              <a:gd name="connsiteY6" fmla="*/ 2518995 h 3535505"/>
              <a:gd name="connsiteX7" fmla="*/ 4058433 w 6718129"/>
              <a:gd name="connsiteY7" fmla="*/ 1003346 h 3535505"/>
              <a:gd name="connsiteX8" fmla="*/ 4837704 w 6718129"/>
              <a:gd name="connsiteY8" fmla="*/ 7210 h 3535505"/>
              <a:gd name="connsiteX9" fmla="*/ 5536504 w 6718129"/>
              <a:gd name="connsiteY9" fmla="*/ 1504387 h 3535505"/>
              <a:gd name="connsiteX10" fmla="*/ 5924811 w 6718129"/>
              <a:gd name="connsiteY10" fmla="*/ 489779 h 3535505"/>
              <a:gd name="connsiteX11" fmla="*/ 6663847 w 6718129"/>
              <a:gd name="connsiteY11" fmla="*/ 1516913 h 3535505"/>
              <a:gd name="connsiteX12" fmla="*/ 6663847 w 6718129"/>
              <a:gd name="connsiteY12" fmla="*/ 1504387 h 3535505"/>
              <a:gd name="connsiteX13" fmla="*/ 6676373 w 6718129"/>
              <a:gd name="connsiteY13" fmla="*/ 1504387 h 3535505"/>
              <a:gd name="connsiteX0" fmla="*/ 0 w 6718129"/>
              <a:gd name="connsiteY0" fmla="*/ 3007510 h 3535498"/>
              <a:gd name="connsiteX1" fmla="*/ 273145 w 6718129"/>
              <a:gd name="connsiteY1" fmla="*/ 2528325 h 3535498"/>
              <a:gd name="connsiteX2" fmla="*/ 764088 w 6718129"/>
              <a:gd name="connsiteY2" fmla="*/ 3032562 h 3535498"/>
              <a:gd name="connsiteX3" fmla="*/ 1114816 w 6718129"/>
              <a:gd name="connsiteY3" fmla="*/ 3533603 h 3535498"/>
              <a:gd name="connsiteX4" fmla="*/ 1478071 w 6718129"/>
              <a:gd name="connsiteY4" fmla="*/ 2844672 h 3535498"/>
              <a:gd name="connsiteX5" fmla="*/ 2272525 w 6718129"/>
              <a:gd name="connsiteY5" fmla="*/ 3023325 h 3535498"/>
              <a:gd name="connsiteX6" fmla="*/ 2956143 w 6718129"/>
              <a:gd name="connsiteY6" fmla="*/ 2518995 h 3535498"/>
              <a:gd name="connsiteX7" fmla="*/ 4058433 w 6718129"/>
              <a:gd name="connsiteY7" fmla="*/ 1003346 h 3535498"/>
              <a:gd name="connsiteX8" fmla="*/ 4837704 w 6718129"/>
              <a:gd name="connsiteY8" fmla="*/ 7210 h 3535498"/>
              <a:gd name="connsiteX9" fmla="*/ 5536504 w 6718129"/>
              <a:gd name="connsiteY9" fmla="*/ 1504387 h 3535498"/>
              <a:gd name="connsiteX10" fmla="*/ 5924811 w 6718129"/>
              <a:gd name="connsiteY10" fmla="*/ 489779 h 3535498"/>
              <a:gd name="connsiteX11" fmla="*/ 6663847 w 6718129"/>
              <a:gd name="connsiteY11" fmla="*/ 1516913 h 3535498"/>
              <a:gd name="connsiteX12" fmla="*/ 6663847 w 6718129"/>
              <a:gd name="connsiteY12" fmla="*/ 1504387 h 3535498"/>
              <a:gd name="connsiteX13" fmla="*/ 6676373 w 6718129"/>
              <a:gd name="connsiteY13" fmla="*/ 1504387 h 3535498"/>
              <a:gd name="connsiteX0" fmla="*/ 0 w 6858088"/>
              <a:gd name="connsiteY0" fmla="*/ 3035502 h 3535498"/>
              <a:gd name="connsiteX1" fmla="*/ 413104 w 6858088"/>
              <a:gd name="connsiteY1" fmla="*/ 2528325 h 3535498"/>
              <a:gd name="connsiteX2" fmla="*/ 904047 w 6858088"/>
              <a:gd name="connsiteY2" fmla="*/ 3032562 h 3535498"/>
              <a:gd name="connsiteX3" fmla="*/ 1254775 w 6858088"/>
              <a:gd name="connsiteY3" fmla="*/ 3533603 h 3535498"/>
              <a:gd name="connsiteX4" fmla="*/ 1618030 w 6858088"/>
              <a:gd name="connsiteY4" fmla="*/ 2844672 h 3535498"/>
              <a:gd name="connsiteX5" fmla="*/ 2412484 w 6858088"/>
              <a:gd name="connsiteY5" fmla="*/ 3023325 h 3535498"/>
              <a:gd name="connsiteX6" fmla="*/ 3096102 w 6858088"/>
              <a:gd name="connsiteY6" fmla="*/ 2518995 h 3535498"/>
              <a:gd name="connsiteX7" fmla="*/ 4198392 w 6858088"/>
              <a:gd name="connsiteY7" fmla="*/ 1003346 h 3535498"/>
              <a:gd name="connsiteX8" fmla="*/ 4977663 w 6858088"/>
              <a:gd name="connsiteY8" fmla="*/ 7210 h 3535498"/>
              <a:gd name="connsiteX9" fmla="*/ 5676463 w 6858088"/>
              <a:gd name="connsiteY9" fmla="*/ 1504387 h 3535498"/>
              <a:gd name="connsiteX10" fmla="*/ 6064770 w 6858088"/>
              <a:gd name="connsiteY10" fmla="*/ 489779 h 3535498"/>
              <a:gd name="connsiteX11" fmla="*/ 6803806 w 6858088"/>
              <a:gd name="connsiteY11" fmla="*/ 1516913 h 3535498"/>
              <a:gd name="connsiteX12" fmla="*/ 6803806 w 6858088"/>
              <a:gd name="connsiteY12" fmla="*/ 1504387 h 3535498"/>
              <a:gd name="connsiteX13" fmla="*/ 6816332 w 6858088"/>
              <a:gd name="connsiteY13" fmla="*/ 1504387 h 3535498"/>
              <a:gd name="connsiteX0" fmla="*/ 0 w 6858088"/>
              <a:gd name="connsiteY0" fmla="*/ 3035262 h 3535258"/>
              <a:gd name="connsiteX1" fmla="*/ 413104 w 6858088"/>
              <a:gd name="connsiteY1" fmla="*/ 2528085 h 3535258"/>
              <a:gd name="connsiteX2" fmla="*/ 904047 w 6858088"/>
              <a:gd name="connsiteY2" fmla="*/ 3032322 h 3535258"/>
              <a:gd name="connsiteX3" fmla="*/ 1254775 w 6858088"/>
              <a:gd name="connsiteY3" fmla="*/ 3533363 h 3535258"/>
              <a:gd name="connsiteX4" fmla="*/ 1618030 w 6858088"/>
              <a:gd name="connsiteY4" fmla="*/ 2844432 h 3535258"/>
              <a:gd name="connsiteX5" fmla="*/ 2412484 w 6858088"/>
              <a:gd name="connsiteY5" fmla="*/ 3023085 h 3535258"/>
              <a:gd name="connsiteX6" fmla="*/ 3096102 w 6858088"/>
              <a:gd name="connsiteY6" fmla="*/ 2518755 h 3535258"/>
              <a:gd name="connsiteX7" fmla="*/ 4198392 w 6858088"/>
              <a:gd name="connsiteY7" fmla="*/ 1003106 h 3535258"/>
              <a:gd name="connsiteX8" fmla="*/ 4977663 w 6858088"/>
              <a:gd name="connsiteY8" fmla="*/ 6970 h 3535258"/>
              <a:gd name="connsiteX9" fmla="*/ 5779100 w 6858088"/>
              <a:gd name="connsiteY9" fmla="*/ 1494816 h 3535258"/>
              <a:gd name="connsiteX10" fmla="*/ 6064770 w 6858088"/>
              <a:gd name="connsiteY10" fmla="*/ 489539 h 3535258"/>
              <a:gd name="connsiteX11" fmla="*/ 6803806 w 6858088"/>
              <a:gd name="connsiteY11" fmla="*/ 1516673 h 3535258"/>
              <a:gd name="connsiteX12" fmla="*/ 6803806 w 6858088"/>
              <a:gd name="connsiteY12" fmla="*/ 1504147 h 3535258"/>
              <a:gd name="connsiteX13" fmla="*/ 6816332 w 6858088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13" fmla="*/ 6816332 w 6847721"/>
              <a:gd name="connsiteY13" fmla="*/ 1504147 h 3535258"/>
              <a:gd name="connsiteX0" fmla="*/ 0 w 6847721"/>
              <a:gd name="connsiteY0" fmla="*/ 3035262 h 3535258"/>
              <a:gd name="connsiteX1" fmla="*/ 413104 w 6847721"/>
              <a:gd name="connsiteY1" fmla="*/ 2528085 h 3535258"/>
              <a:gd name="connsiteX2" fmla="*/ 904047 w 6847721"/>
              <a:gd name="connsiteY2" fmla="*/ 3032322 h 3535258"/>
              <a:gd name="connsiteX3" fmla="*/ 1254775 w 6847721"/>
              <a:gd name="connsiteY3" fmla="*/ 3533363 h 3535258"/>
              <a:gd name="connsiteX4" fmla="*/ 1618030 w 6847721"/>
              <a:gd name="connsiteY4" fmla="*/ 2844432 h 3535258"/>
              <a:gd name="connsiteX5" fmla="*/ 2412484 w 6847721"/>
              <a:gd name="connsiteY5" fmla="*/ 3023085 h 3535258"/>
              <a:gd name="connsiteX6" fmla="*/ 3096102 w 6847721"/>
              <a:gd name="connsiteY6" fmla="*/ 2518755 h 3535258"/>
              <a:gd name="connsiteX7" fmla="*/ 4198392 w 6847721"/>
              <a:gd name="connsiteY7" fmla="*/ 1003106 h 3535258"/>
              <a:gd name="connsiteX8" fmla="*/ 4977663 w 6847721"/>
              <a:gd name="connsiteY8" fmla="*/ 6970 h 3535258"/>
              <a:gd name="connsiteX9" fmla="*/ 5779100 w 6847721"/>
              <a:gd name="connsiteY9" fmla="*/ 1494816 h 3535258"/>
              <a:gd name="connsiteX10" fmla="*/ 6204729 w 6847721"/>
              <a:gd name="connsiteY10" fmla="*/ 508200 h 3535258"/>
              <a:gd name="connsiteX11" fmla="*/ 6803806 w 6847721"/>
              <a:gd name="connsiteY11" fmla="*/ 1516673 h 3535258"/>
              <a:gd name="connsiteX12" fmla="*/ 6803806 w 6847721"/>
              <a:gd name="connsiteY12" fmla="*/ 1504147 h 3535258"/>
              <a:gd name="connsiteX0" fmla="*/ 0 w 6803806"/>
              <a:gd name="connsiteY0" fmla="*/ 3035262 h 3535258"/>
              <a:gd name="connsiteX1" fmla="*/ 413104 w 6803806"/>
              <a:gd name="connsiteY1" fmla="*/ 2528085 h 3535258"/>
              <a:gd name="connsiteX2" fmla="*/ 904047 w 6803806"/>
              <a:gd name="connsiteY2" fmla="*/ 3032322 h 3535258"/>
              <a:gd name="connsiteX3" fmla="*/ 1254775 w 6803806"/>
              <a:gd name="connsiteY3" fmla="*/ 3533363 h 3535258"/>
              <a:gd name="connsiteX4" fmla="*/ 1618030 w 6803806"/>
              <a:gd name="connsiteY4" fmla="*/ 2844432 h 3535258"/>
              <a:gd name="connsiteX5" fmla="*/ 2412484 w 6803806"/>
              <a:gd name="connsiteY5" fmla="*/ 3023085 h 3535258"/>
              <a:gd name="connsiteX6" fmla="*/ 3096102 w 6803806"/>
              <a:gd name="connsiteY6" fmla="*/ 2518755 h 3535258"/>
              <a:gd name="connsiteX7" fmla="*/ 4198392 w 6803806"/>
              <a:gd name="connsiteY7" fmla="*/ 1003106 h 3535258"/>
              <a:gd name="connsiteX8" fmla="*/ 4977663 w 6803806"/>
              <a:gd name="connsiteY8" fmla="*/ 6970 h 3535258"/>
              <a:gd name="connsiteX9" fmla="*/ 5779100 w 6803806"/>
              <a:gd name="connsiteY9" fmla="*/ 1494816 h 3535258"/>
              <a:gd name="connsiteX10" fmla="*/ 6204729 w 6803806"/>
              <a:gd name="connsiteY10" fmla="*/ 508200 h 3535258"/>
              <a:gd name="connsiteX11" fmla="*/ 6803806 w 6803806"/>
              <a:gd name="connsiteY11" fmla="*/ 1516673 h 3535258"/>
              <a:gd name="connsiteX0" fmla="*/ 0 w 6971757"/>
              <a:gd name="connsiteY0" fmla="*/ 3035262 h 3535258"/>
              <a:gd name="connsiteX1" fmla="*/ 413104 w 6971757"/>
              <a:gd name="connsiteY1" fmla="*/ 2528085 h 3535258"/>
              <a:gd name="connsiteX2" fmla="*/ 904047 w 6971757"/>
              <a:gd name="connsiteY2" fmla="*/ 3032322 h 3535258"/>
              <a:gd name="connsiteX3" fmla="*/ 1254775 w 6971757"/>
              <a:gd name="connsiteY3" fmla="*/ 3533363 h 3535258"/>
              <a:gd name="connsiteX4" fmla="*/ 1618030 w 6971757"/>
              <a:gd name="connsiteY4" fmla="*/ 2844432 h 3535258"/>
              <a:gd name="connsiteX5" fmla="*/ 2412484 w 6971757"/>
              <a:gd name="connsiteY5" fmla="*/ 3023085 h 3535258"/>
              <a:gd name="connsiteX6" fmla="*/ 3096102 w 6971757"/>
              <a:gd name="connsiteY6" fmla="*/ 2518755 h 3535258"/>
              <a:gd name="connsiteX7" fmla="*/ 4198392 w 6971757"/>
              <a:gd name="connsiteY7" fmla="*/ 1003106 h 3535258"/>
              <a:gd name="connsiteX8" fmla="*/ 4977663 w 6971757"/>
              <a:gd name="connsiteY8" fmla="*/ 6970 h 3535258"/>
              <a:gd name="connsiteX9" fmla="*/ 5779100 w 6971757"/>
              <a:gd name="connsiteY9" fmla="*/ 1494816 h 3535258"/>
              <a:gd name="connsiteX10" fmla="*/ 6204729 w 6971757"/>
              <a:gd name="connsiteY10" fmla="*/ 508200 h 3535258"/>
              <a:gd name="connsiteX11" fmla="*/ 6971757 w 6971757"/>
              <a:gd name="connsiteY11" fmla="*/ 1507342 h 3535258"/>
              <a:gd name="connsiteX0" fmla="*/ 0 w 6971757"/>
              <a:gd name="connsiteY0" fmla="*/ 3035262 h 3544550"/>
              <a:gd name="connsiteX1" fmla="*/ 413104 w 6971757"/>
              <a:gd name="connsiteY1" fmla="*/ 2528085 h 3544550"/>
              <a:gd name="connsiteX2" fmla="*/ 904047 w 6971757"/>
              <a:gd name="connsiteY2" fmla="*/ 3032322 h 3544550"/>
              <a:gd name="connsiteX3" fmla="*/ 1170799 w 6971757"/>
              <a:gd name="connsiteY3" fmla="*/ 3542693 h 3544550"/>
              <a:gd name="connsiteX4" fmla="*/ 1618030 w 6971757"/>
              <a:gd name="connsiteY4" fmla="*/ 2844432 h 3544550"/>
              <a:gd name="connsiteX5" fmla="*/ 2412484 w 6971757"/>
              <a:gd name="connsiteY5" fmla="*/ 3023085 h 3544550"/>
              <a:gd name="connsiteX6" fmla="*/ 3096102 w 6971757"/>
              <a:gd name="connsiteY6" fmla="*/ 2518755 h 3544550"/>
              <a:gd name="connsiteX7" fmla="*/ 4198392 w 6971757"/>
              <a:gd name="connsiteY7" fmla="*/ 1003106 h 3544550"/>
              <a:gd name="connsiteX8" fmla="*/ 4977663 w 6971757"/>
              <a:gd name="connsiteY8" fmla="*/ 6970 h 3544550"/>
              <a:gd name="connsiteX9" fmla="*/ 5779100 w 6971757"/>
              <a:gd name="connsiteY9" fmla="*/ 1494816 h 3544550"/>
              <a:gd name="connsiteX10" fmla="*/ 6204729 w 6971757"/>
              <a:gd name="connsiteY10" fmla="*/ 508200 h 3544550"/>
              <a:gd name="connsiteX11" fmla="*/ 6971757 w 6971757"/>
              <a:gd name="connsiteY11" fmla="*/ 1507342 h 3544550"/>
              <a:gd name="connsiteX0" fmla="*/ 0 w 6971757"/>
              <a:gd name="connsiteY0" fmla="*/ 3035262 h 3535257"/>
              <a:gd name="connsiteX1" fmla="*/ 413104 w 6971757"/>
              <a:gd name="connsiteY1" fmla="*/ 2528085 h 3535257"/>
              <a:gd name="connsiteX2" fmla="*/ 904047 w 6971757"/>
              <a:gd name="connsiteY2" fmla="*/ 3032322 h 3535257"/>
              <a:gd name="connsiteX3" fmla="*/ 1180130 w 6971757"/>
              <a:gd name="connsiteY3" fmla="*/ 3533362 h 3535257"/>
              <a:gd name="connsiteX4" fmla="*/ 1618030 w 6971757"/>
              <a:gd name="connsiteY4" fmla="*/ 2844432 h 3535257"/>
              <a:gd name="connsiteX5" fmla="*/ 2412484 w 6971757"/>
              <a:gd name="connsiteY5" fmla="*/ 3023085 h 3535257"/>
              <a:gd name="connsiteX6" fmla="*/ 3096102 w 6971757"/>
              <a:gd name="connsiteY6" fmla="*/ 2518755 h 3535257"/>
              <a:gd name="connsiteX7" fmla="*/ 4198392 w 6971757"/>
              <a:gd name="connsiteY7" fmla="*/ 1003106 h 3535257"/>
              <a:gd name="connsiteX8" fmla="*/ 4977663 w 6971757"/>
              <a:gd name="connsiteY8" fmla="*/ 6970 h 3535257"/>
              <a:gd name="connsiteX9" fmla="*/ 5779100 w 6971757"/>
              <a:gd name="connsiteY9" fmla="*/ 1494816 h 3535257"/>
              <a:gd name="connsiteX10" fmla="*/ 6204729 w 6971757"/>
              <a:gd name="connsiteY10" fmla="*/ 508200 h 3535257"/>
              <a:gd name="connsiteX11" fmla="*/ 6971757 w 6971757"/>
              <a:gd name="connsiteY11" fmla="*/ 1507342 h 3535257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4977663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35262 h 3534068"/>
              <a:gd name="connsiteX1" fmla="*/ 413104 w 6971757"/>
              <a:gd name="connsiteY1" fmla="*/ 2528085 h 3534068"/>
              <a:gd name="connsiteX2" fmla="*/ 904047 w 6971757"/>
              <a:gd name="connsiteY2" fmla="*/ 3032322 h 3534068"/>
              <a:gd name="connsiteX3" fmla="*/ 1180130 w 6971757"/>
              <a:gd name="connsiteY3" fmla="*/ 3533362 h 3534068"/>
              <a:gd name="connsiteX4" fmla="*/ 1618030 w 6971757"/>
              <a:gd name="connsiteY4" fmla="*/ 2844432 h 3534068"/>
              <a:gd name="connsiteX5" fmla="*/ 2412484 w 6971757"/>
              <a:gd name="connsiteY5" fmla="*/ 3023085 h 3534068"/>
              <a:gd name="connsiteX6" fmla="*/ 3096102 w 6971757"/>
              <a:gd name="connsiteY6" fmla="*/ 2518755 h 3534068"/>
              <a:gd name="connsiteX7" fmla="*/ 4198392 w 6971757"/>
              <a:gd name="connsiteY7" fmla="*/ 1003106 h 3534068"/>
              <a:gd name="connsiteX8" fmla="*/ 5061638 w 6971757"/>
              <a:gd name="connsiteY8" fmla="*/ 6970 h 3534068"/>
              <a:gd name="connsiteX9" fmla="*/ 5779100 w 6971757"/>
              <a:gd name="connsiteY9" fmla="*/ 1494816 h 3534068"/>
              <a:gd name="connsiteX10" fmla="*/ 6204729 w 6971757"/>
              <a:gd name="connsiteY10" fmla="*/ 508200 h 3534068"/>
              <a:gd name="connsiteX11" fmla="*/ 6971757 w 6971757"/>
              <a:gd name="connsiteY11" fmla="*/ 1507342 h 3534068"/>
              <a:gd name="connsiteX0" fmla="*/ 0 w 6971757"/>
              <a:gd name="connsiteY0" fmla="*/ 3028360 h 3527166"/>
              <a:gd name="connsiteX1" fmla="*/ 413104 w 6971757"/>
              <a:gd name="connsiteY1" fmla="*/ 2521183 h 3527166"/>
              <a:gd name="connsiteX2" fmla="*/ 904047 w 6971757"/>
              <a:gd name="connsiteY2" fmla="*/ 3025420 h 3527166"/>
              <a:gd name="connsiteX3" fmla="*/ 1180130 w 6971757"/>
              <a:gd name="connsiteY3" fmla="*/ 3526460 h 3527166"/>
              <a:gd name="connsiteX4" fmla="*/ 1618030 w 6971757"/>
              <a:gd name="connsiteY4" fmla="*/ 2837530 h 3527166"/>
              <a:gd name="connsiteX5" fmla="*/ 2412484 w 6971757"/>
              <a:gd name="connsiteY5" fmla="*/ 3016183 h 3527166"/>
              <a:gd name="connsiteX6" fmla="*/ 3096102 w 6971757"/>
              <a:gd name="connsiteY6" fmla="*/ 2511853 h 3527166"/>
              <a:gd name="connsiteX7" fmla="*/ 4198392 w 6971757"/>
              <a:gd name="connsiteY7" fmla="*/ 996204 h 3527166"/>
              <a:gd name="connsiteX8" fmla="*/ 5061638 w 6971757"/>
              <a:gd name="connsiteY8" fmla="*/ 68 h 3527166"/>
              <a:gd name="connsiteX9" fmla="*/ 5779100 w 6971757"/>
              <a:gd name="connsiteY9" fmla="*/ 1487914 h 3527166"/>
              <a:gd name="connsiteX10" fmla="*/ 6204729 w 6971757"/>
              <a:gd name="connsiteY10" fmla="*/ 501298 h 3527166"/>
              <a:gd name="connsiteX11" fmla="*/ 6971757 w 6971757"/>
              <a:gd name="connsiteY11" fmla="*/ 1500440 h 352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971757" h="3527166">
                <a:moveTo>
                  <a:pt x="0" y="3028360"/>
                </a:moveTo>
                <a:cubicBezTo>
                  <a:pt x="124216" y="2782015"/>
                  <a:pt x="262430" y="2521673"/>
                  <a:pt x="413104" y="2521183"/>
                </a:cubicBezTo>
                <a:cubicBezTo>
                  <a:pt x="563779" y="2520693"/>
                  <a:pt x="776209" y="2857874"/>
                  <a:pt x="904047" y="3025420"/>
                </a:cubicBezTo>
                <a:cubicBezTo>
                  <a:pt x="1031885" y="3192966"/>
                  <a:pt x="1061133" y="3501792"/>
                  <a:pt x="1180130" y="3526460"/>
                </a:cubicBezTo>
                <a:cubicBezTo>
                  <a:pt x="1299127" y="3551128"/>
                  <a:pt x="1412638" y="2922576"/>
                  <a:pt x="1618030" y="2837530"/>
                </a:cubicBezTo>
                <a:cubicBezTo>
                  <a:pt x="1823422" y="2752484"/>
                  <a:pt x="2166139" y="3070462"/>
                  <a:pt x="2412484" y="3016183"/>
                </a:cubicBezTo>
                <a:cubicBezTo>
                  <a:pt x="2658829" y="2961904"/>
                  <a:pt x="2798451" y="2848516"/>
                  <a:pt x="3096102" y="2511853"/>
                </a:cubicBezTo>
                <a:cubicBezTo>
                  <a:pt x="3393753" y="2175190"/>
                  <a:pt x="3870803" y="1414835"/>
                  <a:pt x="4198392" y="996204"/>
                </a:cubicBezTo>
                <a:cubicBezTo>
                  <a:pt x="4525981" y="577573"/>
                  <a:pt x="4816848" y="-7239"/>
                  <a:pt x="5061638" y="68"/>
                </a:cubicBezTo>
                <a:cubicBezTo>
                  <a:pt x="5306428" y="7375"/>
                  <a:pt x="5588585" y="1404376"/>
                  <a:pt x="5779100" y="1487914"/>
                </a:cubicBezTo>
                <a:cubicBezTo>
                  <a:pt x="5969615" y="1571452"/>
                  <a:pt x="6005953" y="499210"/>
                  <a:pt x="6204729" y="501298"/>
                </a:cubicBezTo>
                <a:cubicBezTo>
                  <a:pt x="6403505" y="503386"/>
                  <a:pt x="6871911" y="1334449"/>
                  <a:pt x="6971757" y="1500440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088976" y="42864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8064100" y="275026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929586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500670" y="3286124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38" name="TextBox 16"/>
          <p:cNvSpPr txBox="1">
            <a:spLocks noChangeArrowheads="1"/>
          </p:cNvSpPr>
          <p:nvPr/>
        </p:nvSpPr>
        <p:spPr bwMode="auto">
          <a:xfrm>
            <a:off x="6858000" y="284400"/>
            <a:ext cx="1296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′(x)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1557090" y="3312000"/>
            <a:ext cx="3058621" cy="259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142976" y="4562622"/>
            <a:ext cx="3508924" cy="1292934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6192000" y="3312000"/>
            <a:ext cx="1512000" cy="289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4615711" y="4573075"/>
            <a:ext cx="3511992" cy="1282481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7596000" y="3240000"/>
            <a:ext cx="144000" cy="144000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4572000" y="324000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91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2564904"/>
            <a:ext cx="3987601" cy="864096"/>
          </a:xfrm>
        </p:spPr>
        <p:txBody>
          <a:bodyPr>
            <a:noAutofit/>
          </a:bodyPr>
          <a:lstStyle/>
          <a:p>
            <a:pPr marL="0" indent="0" algn="l" eaLnBrk="1" hangingPunct="1">
              <a:buNone/>
              <a:defRPr/>
            </a:pPr>
            <a: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Блиц-опрос</a:t>
            </a:r>
            <a:endParaRPr lang="ru-RU" sz="5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55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1556"/>
              </p:ext>
            </p:extLst>
          </p:nvPr>
        </p:nvGraphicFramePr>
        <p:xfrm>
          <a:off x="214282" y="785794"/>
          <a:ext cx="8572558" cy="5572164"/>
        </p:xfrm>
        <a:graphic>
          <a:graphicData uri="http://schemas.openxmlformats.org/drawingml/2006/table">
            <a:tbl>
              <a:tblPr/>
              <a:tblGrid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1"/>
              </a:tblGrid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214282" y="3564000"/>
            <a:ext cx="87154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1651239" y="3552260"/>
            <a:ext cx="565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31"/>
          <p:cNvSpPr txBox="1">
            <a:spLocks noChangeArrowheads="1"/>
          </p:cNvSpPr>
          <p:nvPr/>
        </p:nvSpPr>
        <p:spPr bwMode="auto">
          <a:xfrm>
            <a:off x="8811427" y="3081333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30"/>
          <p:cNvSpPr txBox="1">
            <a:spLocks noChangeArrowheads="1"/>
          </p:cNvSpPr>
          <p:nvPr/>
        </p:nvSpPr>
        <p:spPr bwMode="auto">
          <a:xfrm>
            <a:off x="3996000" y="432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99163" y="-72000"/>
            <a:ext cx="8686800" cy="8382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cap="non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Геометрический смысл производной</a:t>
            </a:r>
            <a:endParaRPr lang="ru-RU" b="1" i="1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1582877" y="1744072"/>
            <a:ext cx="5669695" cy="3703280"/>
          </a:xfrm>
          <a:custGeom>
            <a:avLst/>
            <a:gdLst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2800350 w 6088380"/>
              <a:gd name="connsiteY2" fmla="*/ 1087755 h 5257800"/>
              <a:gd name="connsiteX3" fmla="*/ 4103370 w 6088380"/>
              <a:gd name="connsiteY3" fmla="*/ 3522345 h 5257800"/>
              <a:gd name="connsiteX4" fmla="*/ 4514850 w 6088380"/>
              <a:gd name="connsiteY4" fmla="*/ 4242435 h 5257800"/>
              <a:gd name="connsiteX5" fmla="*/ 5863590 w 6088380"/>
              <a:gd name="connsiteY5" fmla="*/ 607695 h 5257800"/>
              <a:gd name="connsiteX6" fmla="*/ 5863590 w 6088380"/>
              <a:gd name="connsiteY6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7064716"/>
              <a:gd name="connsiteY0" fmla="*/ 4012886 h 5245421"/>
              <a:gd name="connsiteX1" fmla="*/ 742950 w 7064716"/>
              <a:gd name="connsiteY1" fmla="*/ 4755836 h 5245421"/>
              <a:gd name="connsiteX2" fmla="*/ 1565910 w 7064716"/>
              <a:gd name="connsiteY2" fmla="*/ 3224216 h 5245421"/>
              <a:gd name="connsiteX3" fmla="*/ 2800350 w 7064716"/>
              <a:gd name="connsiteY3" fmla="*/ 1075376 h 5245421"/>
              <a:gd name="connsiteX4" fmla="*/ 4103370 w 7064716"/>
              <a:gd name="connsiteY4" fmla="*/ 3509966 h 5245421"/>
              <a:gd name="connsiteX5" fmla="*/ 4880618 w 7064716"/>
              <a:gd name="connsiteY5" fmla="*/ 4244354 h 5245421"/>
              <a:gd name="connsiteX6" fmla="*/ 5863590 w 7064716"/>
              <a:gd name="connsiteY6" fmla="*/ 595316 h 5245421"/>
              <a:gd name="connsiteX7" fmla="*/ 6952321 w 7064716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6973251"/>
              <a:gd name="connsiteY0" fmla="*/ 3989074 h 5221609"/>
              <a:gd name="connsiteX1" fmla="*/ 742950 w 6973251"/>
              <a:gd name="connsiteY1" fmla="*/ 4732024 h 5221609"/>
              <a:gd name="connsiteX2" fmla="*/ 1565910 w 6973251"/>
              <a:gd name="connsiteY2" fmla="*/ 3200404 h 5221609"/>
              <a:gd name="connsiteX3" fmla="*/ 2666040 w 6973251"/>
              <a:gd name="connsiteY3" fmla="*/ 1077271 h 5221609"/>
              <a:gd name="connsiteX4" fmla="*/ 4103370 w 6973251"/>
              <a:gd name="connsiteY4" fmla="*/ 3486154 h 5221609"/>
              <a:gd name="connsiteX5" fmla="*/ 5094932 w 6973251"/>
              <a:gd name="connsiteY5" fmla="*/ 4077667 h 5221609"/>
              <a:gd name="connsiteX6" fmla="*/ 5863590 w 6973251"/>
              <a:gd name="connsiteY6" fmla="*/ 571504 h 5221609"/>
              <a:gd name="connsiteX7" fmla="*/ 6880882 w 6973251"/>
              <a:gd name="connsiteY7" fmla="*/ 648643 h 5221609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594999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70214"/>
              <a:gd name="connsiteX1" fmla="*/ 742950 w 6973251"/>
              <a:gd name="connsiteY1" fmla="*/ 5166359 h 5670214"/>
              <a:gd name="connsiteX2" fmla="*/ 1565910 w 6973251"/>
              <a:gd name="connsiteY2" fmla="*/ 3634739 h 5670214"/>
              <a:gd name="connsiteX3" fmla="*/ 2666040 w 6973251"/>
              <a:gd name="connsiteY3" fmla="*/ 1511606 h 5670214"/>
              <a:gd name="connsiteX4" fmla="*/ 4103370 w 6973251"/>
              <a:gd name="connsiteY4" fmla="*/ 3920489 h 5670214"/>
              <a:gd name="connsiteX5" fmla="*/ 5094932 w 6973251"/>
              <a:gd name="connsiteY5" fmla="*/ 4512002 h 5670214"/>
              <a:gd name="connsiteX6" fmla="*/ 5666437 w 6973251"/>
              <a:gd name="connsiteY6" fmla="*/ 511474 h 5670214"/>
              <a:gd name="connsiteX7" fmla="*/ 6880882 w 6973251"/>
              <a:gd name="connsiteY7" fmla="*/ 1082978 h 5670214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4952057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3518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899111 w 6887040"/>
              <a:gd name="connsiteY5" fmla="*/ 2456340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4014"/>
              <a:gd name="connsiteY0" fmla="*/ 3340431 h 4247225"/>
              <a:gd name="connsiteX1" fmla="*/ 742950 w 6884014"/>
              <a:gd name="connsiteY1" fmla="*/ 4083381 h 4247225"/>
              <a:gd name="connsiteX2" fmla="*/ 1565910 w 6884014"/>
              <a:gd name="connsiteY2" fmla="*/ 2551761 h 4247225"/>
              <a:gd name="connsiteX3" fmla="*/ 2342768 w 6884014"/>
              <a:gd name="connsiteY3" fmla="*/ 234664 h 4247225"/>
              <a:gd name="connsiteX4" fmla="*/ 3004910 w 6884014"/>
              <a:gd name="connsiteY4" fmla="*/ 1481302 h 4247225"/>
              <a:gd name="connsiteX5" fmla="*/ 3899111 w 6884014"/>
              <a:gd name="connsiteY5" fmla="*/ 1757243 h 4247225"/>
              <a:gd name="connsiteX6" fmla="*/ 4659674 w 6884014"/>
              <a:gd name="connsiteY6" fmla="*/ 656933 h 4247225"/>
              <a:gd name="connsiteX7" fmla="*/ 6880882 w 6884014"/>
              <a:gd name="connsiteY7" fmla="*/ 0 h 4247225"/>
              <a:gd name="connsiteX0" fmla="*/ 0 w 5450515"/>
              <a:gd name="connsiteY0" fmla="*/ 3105767 h 4012561"/>
              <a:gd name="connsiteX1" fmla="*/ 742950 w 5450515"/>
              <a:gd name="connsiteY1" fmla="*/ 3848717 h 4012561"/>
              <a:gd name="connsiteX2" fmla="*/ 1565910 w 5450515"/>
              <a:gd name="connsiteY2" fmla="*/ 2317097 h 4012561"/>
              <a:gd name="connsiteX3" fmla="*/ 2342768 w 5450515"/>
              <a:gd name="connsiteY3" fmla="*/ 0 h 4012561"/>
              <a:gd name="connsiteX4" fmla="*/ 3004910 w 5450515"/>
              <a:gd name="connsiteY4" fmla="*/ 1246638 h 4012561"/>
              <a:gd name="connsiteX5" fmla="*/ 3899111 w 5450515"/>
              <a:gd name="connsiteY5" fmla="*/ 1522579 h 4012561"/>
              <a:gd name="connsiteX6" fmla="*/ 4659674 w 5450515"/>
              <a:gd name="connsiteY6" fmla="*/ 422269 h 4012561"/>
              <a:gd name="connsiteX7" fmla="*/ 5440009 w 545051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3899111 w 5449785"/>
              <a:gd name="connsiteY5" fmla="*/ 1522579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4305511 w 5449785"/>
              <a:gd name="connsiteY5" fmla="*/ 1374797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63551"/>
              <a:gd name="connsiteY0" fmla="*/ 3105767 h 4012561"/>
              <a:gd name="connsiteX1" fmla="*/ 742950 w 5463551"/>
              <a:gd name="connsiteY1" fmla="*/ 3848717 h 4012561"/>
              <a:gd name="connsiteX2" fmla="*/ 1565910 w 5463551"/>
              <a:gd name="connsiteY2" fmla="*/ 2317097 h 4012561"/>
              <a:gd name="connsiteX3" fmla="*/ 2342768 w 5463551"/>
              <a:gd name="connsiteY3" fmla="*/ 0 h 4012561"/>
              <a:gd name="connsiteX4" fmla="*/ 3004910 w 5463551"/>
              <a:gd name="connsiteY4" fmla="*/ 1246638 h 4012561"/>
              <a:gd name="connsiteX5" fmla="*/ 4305511 w 5463551"/>
              <a:gd name="connsiteY5" fmla="*/ 1374797 h 4012561"/>
              <a:gd name="connsiteX6" fmla="*/ 5010656 w 5463551"/>
              <a:gd name="connsiteY6" fmla="*/ 468451 h 4012561"/>
              <a:gd name="connsiteX7" fmla="*/ 5440009 w 5463551"/>
              <a:gd name="connsiteY7" fmla="*/ 3700027 h 4012561"/>
              <a:gd name="connsiteX0" fmla="*/ 0 w 5467770"/>
              <a:gd name="connsiteY0" fmla="*/ 3168685 h 4075479"/>
              <a:gd name="connsiteX1" fmla="*/ 742950 w 5467770"/>
              <a:gd name="connsiteY1" fmla="*/ 3911635 h 4075479"/>
              <a:gd name="connsiteX2" fmla="*/ 1565910 w 5467770"/>
              <a:gd name="connsiteY2" fmla="*/ 2380015 h 4075479"/>
              <a:gd name="connsiteX3" fmla="*/ 2342768 w 5467770"/>
              <a:gd name="connsiteY3" fmla="*/ 62918 h 4075479"/>
              <a:gd name="connsiteX4" fmla="*/ 3004910 w 5467770"/>
              <a:gd name="connsiteY4" fmla="*/ 1309556 h 4075479"/>
              <a:gd name="connsiteX5" fmla="*/ 4305511 w 5467770"/>
              <a:gd name="connsiteY5" fmla="*/ 1437715 h 4075479"/>
              <a:gd name="connsiteX6" fmla="*/ 5056838 w 5467770"/>
              <a:gd name="connsiteY6" fmla="*/ 41842 h 4075479"/>
              <a:gd name="connsiteX7" fmla="*/ 5440009 w 5467770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04910 w 6268258"/>
              <a:gd name="connsiteY4" fmla="*/ 1309556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57502 w 6268258"/>
              <a:gd name="connsiteY5" fmla="*/ 1754483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139256 w 6268258"/>
              <a:gd name="connsiteY6" fmla="*/ 1373060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03"/>
              <a:gd name="connsiteY0" fmla="*/ 3132073 h 4038867"/>
              <a:gd name="connsiteX1" fmla="*/ 742950 w 6268203"/>
              <a:gd name="connsiteY1" fmla="*/ 3875023 h 4038867"/>
              <a:gd name="connsiteX2" fmla="*/ 1565910 w 6268203"/>
              <a:gd name="connsiteY2" fmla="*/ 2343403 h 4038867"/>
              <a:gd name="connsiteX3" fmla="*/ 2342768 w 6268203"/>
              <a:gd name="connsiteY3" fmla="*/ 26306 h 4038867"/>
              <a:gd name="connsiteX4" fmla="*/ 3014146 w 6268203"/>
              <a:gd name="connsiteY4" fmla="*/ 1291417 h 4038867"/>
              <a:gd name="connsiteX5" fmla="*/ 3520556 w 6268203"/>
              <a:gd name="connsiteY5" fmla="*/ 1828707 h 4038867"/>
              <a:gd name="connsiteX6" fmla="*/ 4139256 w 6268203"/>
              <a:gd name="connsiteY6" fmla="*/ 1336448 h 4038867"/>
              <a:gd name="connsiteX7" fmla="*/ 5047601 w 6268203"/>
              <a:gd name="connsiteY7" fmla="*/ 42175 h 4038867"/>
              <a:gd name="connsiteX8" fmla="*/ 6262045 w 6268203"/>
              <a:gd name="connsiteY8" fmla="*/ 3726333 h 4038867"/>
              <a:gd name="connsiteX0" fmla="*/ 0 w 6267796"/>
              <a:gd name="connsiteY0" fmla="*/ 3132073 h 4038867"/>
              <a:gd name="connsiteX1" fmla="*/ 742950 w 6267796"/>
              <a:gd name="connsiteY1" fmla="*/ 3875023 h 4038867"/>
              <a:gd name="connsiteX2" fmla="*/ 1565910 w 6267796"/>
              <a:gd name="connsiteY2" fmla="*/ 2343403 h 4038867"/>
              <a:gd name="connsiteX3" fmla="*/ 2342768 w 6267796"/>
              <a:gd name="connsiteY3" fmla="*/ 26306 h 4038867"/>
              <a:gd name="connsiteX4" fmla="*/ 3014146 w 6267796"/>
              <a:gd name="connsiteY4" fmla="*/ 1291417 h 4038867"/>
              <a:gd name="connsiteX5" fmla="*/ 3520556 w 6267796"/>
              <a:gd name="connsiteY5" fmla="*/ 1828707 h 4038867"/>
              <a:gd name="connsiteX6" fmla="*/ 4139256 w 6267796"/>
              <a:gd name="connsiteY6" fmla="*/ 1336448 h 4038867"/>
              <a:gd name="connsiteX7" fmla="*/ 4973710 w 6267796"/>
              <a:gd name="connsiteY7" fmla="*/ 42175 h 4038867"/>
              <a:gd name="connsiteX8" fmla="*/ 6262045 w 6267796"/>
              <a:gd name="connsiteY8" fmla="*/ 3726333 h 4038867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5523443"/>
              <a:gd name="connsiteY0" fmla="*/ 3848717 h 3848717"/>
              <a:gd name="connsiteX1" fmla="*/ 822960 w 5523443"/>
              <a:gd name="connsiteY1" fmla="*/ 2317097 h 3848717"/>
              <a:gd name="connsiteX2" fmla="*/ 1599818 w 5523443"/>
              <a:gd name="connsiteY2" fmla="*/ 0 h 3848717"/>
              <a:gd name="connsiteX3" fmla="*/ 2271196 w 5523443"/>
              <a:gd name="connsiteY3" fmla="*/ 1265111 h 3848717"/>
              <a:gd name="connsiteX4" fmla="*/ 2777606 w 5523443"/>
              <a:gd name="connsiteY4" fmla="*/ 1802401 h 3848717"/>
              <a:gd name="connsiteX5" fmla="*/ 3396306 w 5523443"/>
              <a:gd name="connsiteY5" fmla="*/ 1310142 h 3848717"/>
              <a:gd name="connsiteX6" fmla="*/ 3870541 w 5523443"/>
              <a:gd name="connsiteY6" fmla="*/ 477688 h 3848717"/>
              <a:gd name="connsiteX7" fmla="*/ 5519095 w 5523443"/>
              <a:gd name="connsiteY7" fmla="*/ 3700027 h 3848717"/>
              <a:gd name="connsiteX0" fmla="*/ 0 w 4700483"/>
              <a:gd name="connsiteY0" fmla="*/ 2317097 h 3702607"/>
              <a:gd name="connsiteX1" fmla="*/ 776858 w 4700483"/>
              <a:gd name="connsiteY1" fmla="*/ 0 h 3702607"/>
              <a:gd name="connsiteX2" fmla="*/ 1448236 w 4700483"/>
              <a:gd name="connsiteY2" fmla="*/ 1265111 h 3702607"/>
              <a:gd name="connsiteX3" fmla="*/ 1954646 w 4700483"/>
              <a:gd name="connsiteY3" fmla="*/ 1802401 h 3702607"/>
              <a:gd name="connsiteX4" fmla="*/ 2573346 w 4700483"/>
              <a:gd name="connsiteY4" fmla="*/ 1310142 h 3702607"/>
              <a:gd name="connsiteX5" fmla="*/ 3047581 w 4700483"/>
              <a:gd name="connsiteY5" fmla="*/ 477688 h 3702607"/>
              <a:gd name="connsiteX6" fmla="*/ 4696135 w 4700483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82583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628765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45638 w 4709324"/>
              <a:gd name="connsiteY4" fmla="*/ 1300906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09174"/>
              <a:gd name="connsiteY0" fmla="*/ 2668079 h 3702775"/>
              <a:gd name="connsiteX1" fmla="*/ 786095 w 4709174"/>
              <a:gd name="connsiteY1" fmla="*/ 0 h 3702775"/>
              <a:gd name="connsiteX2" fmla="*/ 1457473 w 4709174"/>
              <a:gd name="connsiteY2" fmla="*/ 1265111 h 3702775"/>
              <a:gd name="connsiteX3" fmla="*/ 1963883 w 4709174"/>
              <a:gd name="connsiteY3" fmla="*/ 1802401 h 3702775"/>
              <a:gd name="connsiteX4" fmla="*/ 2499457 w 4709174"/>
              <a:gd name="connsiteY4" fmla="*/ 1291670 h 3702775"/>
              <a:gd name="connsiteX5" fmla="*/ 2909036 w 4709174"/>
              <a:gd name="connsiteY5" fmla="*/ 459215 h 3702775"/>
              <a:gd name="connsiteX6" fmla="*/ 4705372 w 4709174"/>
              <a:gd name="connsiteY6" fmla="*/ 3700027 h 3702775"/>
              <a:gd name="connsiteX0" fmla="*/ 0 w 4708997"/>
              <a:gd name="connsiteY0" fmla="*/ 2668079 h 3702754"/>
              <a:gd name="connsiteX1" fmla="*/ 786095 w 4708997"/>
              <a:gd name="connsiteY1" fmla="*/ 0 h 3702754"/>
              <a:gd name="connsiteX2" fmla="*/ 1457473 w 4708997"/>
              <a:gd name="connsiteY2" fmla="*/ 1265111 h 3702754"/>
              <a:gd name="connsiteX3" fmla="*/ 1963883 w 4708997"/>
              <a:gd name="connsiteY3" fmla="*/ 1802401 h 3702754"/>
              <a:gd name="connsiteX4" fmla="*/ 2499457 w 4708997"/>
              <a:gd name="connsiteY4" fmla="*/ 1291670 h 3702754"/>
              <a:gd name="connsiteX5" fmla="*/ 2909036 w 4708997"/>
              <a:gd name="connsiteY5" fmla="*/ 459215 h 3702754"/>
              <a:gd name="connsiteX6" fmla="*/ 4705372 w 4708997"/>
              <a:gd name="connsiteY6" fmla="*/ 3700027 h 3702754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5494204"/>
              <a:gd name="connsiteY0" fmla="*/ 3166843 h 3702989"/>
              <a:gd name="connsiteX1" fmla="*/ 1571186 w 5494204"/>
              <a:gd name="connsiteY1" fmla="*/ 0 h 3702989"/>
              <a:gd name="connsiteX2" fmla="*/ 2242564 w 5494204"/>
              <a:gd name="connsiteY2" fmla="*/ 1265111 h 3702989"/>
              <a:gd name="connsiteX3" fmla="*/ 2748974 w 5494204"/>
              <a:gd name="connsiteY3" fmla="*/ 1802401 h 3702989"/>
              <a:gd name="connsiteX4" fmla="*/ 3284548 w 5494204"/>
              <a:gd name="connsiteY4" fmla="*/ 1291670 h 3702989"/>
              <a:gd name="connsiteX5" fmla="*/ 3694127 w 5494204"/>
              <a:gd name="connsiteY5" fmla="*/ 459215 h 3702989"/>
              <a:gd name="connsiteX6" fmla="*/ 5490463 w 5494204"/>
              <a:gd name="connsiteY6" fmla="*/ 3700027 h 3702989"/>
              <a:gd name="connsiteX0" fmla="*/ 22 w 5494226"/>
              <a:gd name="connsiteY0" fmla="*/ 3166843 h 3702989"/>
              <a:gd name="connsiteX1" fmla="*/ 1571208 w 5494226"/>
              <a:gd name="connsiteY1" fmla="*/ 0 h 3702989"/>
              <a:gd name="connsiteX2" fmla="*/ 2242586 w 5494226"/>
              <a:gd name="connsiteY2" fmla="*/ 1265111 h 3702989"/>
              <a:gd name="connsiteX3" fmla="*/ 2748996 w 5494226"/>
              <a:gd name="connsiteY3" fmla="*/ 1802401 h 3702989"/>
              <a:gd name="connsiteX4" fmla="*/ 3284570 w 5494226"/>
              <a:gd name="connsiteY4" fmla="*/ 1291670 h 3702989"/>
              <a:gd name="connsiteX5" fmla="*/ 3694149 w 5494226"/>
              <a:gd name="connsiteY5" fmla="*/ 459215 h 3702989"/>
              <a:gd name="connsiteX6" fmla="*/ 5490485 w 5494226"/>
              <a:gd name="connsiteY6" fmla="*/ 3700027 h 3702989"/>
              <a:gd name="connsiteX0" fmla="*/ 0 w 5494204"/>
              <a:gd name="connsiteY0" fmla="*/ 3166843 h 3702989"/>
              <a:gd name="connsiteX1" fmla="*/ 486068 w 5494204"/>
              <a:gd name="connsiteY1" fmla="*/ 1959419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393705 w 5364895"/>
              <a:gd name="connsiteY2" fmla="*/ 1417505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162796 w 5364895"/>
              <a:gd name="connsiteY2" fmla="*/ 1380559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68122 w 5433017"/>
              <a:gd name="connsiteY0" fmla="*/ 3243766 h 3733730"/>
              <a:gd name="connsiteX1" fmla="*/ 9 w 5433017"/>
              <a:gd name="connsiteY1" fmla="*/ 2100996 h 3733730"/>
              <a:gd name="connsiteX2" fmla="*/ 73899 w 5433017"/>
              <a:gd name="connsiteY2" fmla="*/ 2073287 h 3733730"/>
              <a:gd name="connsiteX3" fmla="*/ 230918 w 5433017"/>
              <a:gd name="connsiteY3" fmla="*/ 1380559 h 3733730"/>
              <a:gd name="connsiteX4" fmla="*/ 678548 w 5433017"/>
              <a:gd name="connsiteY4" fmla="*/ 388555 h 3733730"/>
              <a:gd name="connsiteX5" fmla="*/ 1509999 w 5433017"/>
              <a:gd name="connsiteY5" fmla="*/ 30741 h 3733730"/>
              <a:gd name="connsiteX6" fmla="*/ 2181377 w 5433017"/>
              <a:gd name="connsiteY6" fmla="*/ 1295852 h 3733730"/>
              <a:gd name="connsiteX7" fmla="*/ 2687787 w 5433017"/>
              <a:gd name="connsiteY7" fmla="*/ 1833142 h 3733730"/>
              <a:gd name="connsiteX8" fmla="*/ 3223361 w 5433017"/>
              <a:gd name="connsiteY8" fmla="*/ 1322411 h 3733730"/>
              <a:gd name="connsiteX9" fmla="*/ 3632940 w 5433017"/>
              <a:gd name="connsiteY9" fmla="*/ 489956 h 3733730"/>
              <a:gd name="connsiteX10" fmla="*/ 5429276 w 5433017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310577 w 5669695"/>
              <a:gd name="connsiteY2" fmla="*/ 2073287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199741 w 5669695"/>
              <a:gd name="connsiteY2" fmla="*/ 2017869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30651 w 5669695"/>
              <a:gd name="connsiteY2" fmla="*/ 1371322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22552 h 3703280"/>
              <a:gd name="connsiteX1" fmla="*/ 236687 w 5669695"/>
              <a:gd name="connsiteY1" fmla="*/ 2070546 h 3703280"/>
              <a:gd name="connsiteX2" fmla="*/ 430651 w 5669695"/>
              <a:gd name="connsiteY2" fmla="*/ 1340872 h 3703280"/>
              <a:gd name="connsiteX3" fmla="*/ 915226 w 5669695"/>
              <a:gd name="connsiteY3" fmla="*/ 358105 h 3703280"/>
              <a:gd name="connsiteX4" fmla="*/ 1746677 w 5669695"/>
              <a:gd name="connsiteY4" fmla="*/ 291 h 3703280"/>
              <a:gd name="connsiteX5" fmla="*/ 2418055 w 5669695"/>
              <a:gd name="connsiteY5" fmla="*/ 1265402 h 3703280"/>
              <a:gd name="connsiteX6" fmla="*/ 2924465 w 5669695"/>
              <a:gd name="connsiteY6" fmla="*/ 1802692 h 3703280"/>
              <a:gd name="connsiteX7" fmla="*/ 3460039 w 5669695"/>
              <a:gd name="connsiteY7" fmla="*/ 1291961 h 3703280"/>
              <a:gd name="connsiteX8" fmla="*/ 3869618 w 5669695"/>
              <a:gd name="connsiteY8" fmla="*/ 459506 h 3703280"/>
              <a:gd name="connsiteX9" fmla="*/ 5665954 w 5669695"/>
              <a:gd name="connsiteY9" fmla="*/ 3700318 h 3703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69695" h="3703280">
                <a:moveTo>
                  <a:pt x="0" y="3222552"/>
                </a:moveTo>
                <a:cubicBezTo>
                  <a:pt x="963" y="3032090"/>
                  <a:pt x="158754" y="2382620"/>
                  <a:pt x="236687" y="2070546"/>
                </a:cubicBezTo>
                <a:cubicBezTo>
                  <a:pt x="314620" y="1758472"/>
                  <a:pt x="317561" y="1626279"/>
                  <a:pt x="430651" y="1340872"/>
                </a:cubicBezTo>
                <a:cubicBezTo>
                  <a:pt x="460614" y="1083175"/>
                  <a:pt x="740531" y="589232"/>
                  <a:pt x="915226" y="358105"/>
                </a:cubicBezTo>
                <a:cubicBezTo>
                  <a:pt x="1089921" y="126978"/>
                  <a:pt x="1507966" y="-7095"/>
                  <a:pt x="1746677" y="291"/>
                </a:cubicBezTo>
                <a:cubicBezTo>
                  <a:pt x="1995283" y="10780"/>
                  <a:pt x="2099512" y="181813"/>
                  <a:pt x="2418055" y="1265402"/>
                </a:cubicBezTo>
                <a:cubicBezTo>
                  <a:pt x="2565093" y="1621221"/>
                  <a:pt x="2709238" y="1784411"/>
                  <a:pt x="2924465" y="1802692"/>
                </a:cubicBezTo>
                <a:cubicBezTo>
                  <a:pt x="3139692" y="1820973"/>
                  <a:pt x="3256332" y="1623583"/>
                  <a:pt x="3460039" y="1291961"/>
                </a:cubicBezTo>
                <a:cubicBezTo>
                  <a:pt x="3681879" y="776930"/>
                  <a:pt x="3691847" y="435270"/>
                  <a:pt x="3869618" y="459506"/>
                </a:cubicBezTo>
                <a:cubicBezTo>
                  <a:pt x="4112044" y="474505"/>
                  <a:pt x="5758323" y="3816539"/>
                  <a:pt x="5665954" y="370031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966588" y="828000"/>
            <a:ext cx="6828212" cy="413071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12000" y="1260000"/>
            <a:ext cx="1512000" cy="43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 x + b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Дуга 19"/>
          <p:cNvSpPr/>
          <p:nvPr/>
        </p:nvSpPr>
        <p:spPr>
          <a:xfrm rot="18840000">
            <a:off x="5976000" y="3024000"/>
            <a:ext cx="1073520" cy="1043660"/>
          </a:xfrm>
          <a:prstGeom prst="arc">
            <a:avLst>
              <a:gd name="adj1" fmla="val 15380370"/>
              <a:gd name="adj2" fmla="val 2757126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60000" flipV="1">
            <a:off x="536677" y="1223400"/>
            <a:ext cx="2520280" cy="346692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Дуга 27"/>
          <p:cNvSpPr/>
          <p:nvPr/>
        </p:nvSpPr>
        <p:spPr>
          <a:xfrm rot="18840000">
            <a:off x="846252" y="3019068"/>
            <a:ext cx="1072800" cy="1044000"/>
          </a:xfrm>
          <a:prstGeom prst="arc">
            <a:avLst>
              <a:gd name="adj1" fmla="val 21275597"/>
              <a:gd name="adj2" fmla="val 2757126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491880" y="1772759"/>
            <a:ext cx="0" cy="1800257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42828" y="3445906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₀</m:t>
                    </m:r>
                  </m:oMath>
                </a14:m>
                <a:endParaRPr lang="ru-RU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828" y="3445906"/>
                <a:ext cx="463588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1973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2483768" y="2181204"/>
            <a:ext cx="0" cy="136462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333579" y="3445103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₀</m:t>
                    </m:r>
                  </m:oMath>
                </a14:m>
                <a:endParaRPr lang="ru-RU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579" y="3445103"/>
                <a:ext cx="463588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1053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единительная линия 38"/>
          <p:cNvCxnSpPr/>
          <p:nvPr/>
        </p:nvCxnSpPr>
        <p:spPr>
          <a:xfrm>
            <a:off x="971600" y="3564000"/>
            <a:ext cx="6624736" cy="9016"/>
          </a:xfrm>
          <a:prstGeom prst="line">
            <a:avLst/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068000" y="2166113"/>
            <a:ext cx="3960000" cy="901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292000" y="3445103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₀</m:t>
                    </m:r>
                  </m:oMath>
                </a14:m>
                <a:endParaRPr lang="ru-RU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00" y="3445103"/>
                <a:ext cx="463588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973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476445" y="344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5436000" y="2196000"/>
            <a:ext cx="0" cy="13680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16"/>
              <p:cNvSpPr txBox="1">
                <a:spLocks noChangeArrowheads="1"/>
              </p:cNvSpPr>
              <p:nvPr/>
            </p:nvSpPr>
            <p:spPr bwMode="auto">
              <a:xfrm>
                <a:off x="2160000" y="4500000"/>
                <a:ext cx="5040000" cy="6840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y </a:t>
                </a:r>
                <a:r>
                  <a:rPr lang="ru-RU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f(xₒ) +</a:t>
                </a:r>
                <a:r>
                  <a:rPr lang="ru-RU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f ′ </a:t>
                </a:r>
                <a:r>
                  <a:rPr lang="en-US" sz="3600" b="1" i="1" dirty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xₒ)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0000"/>
                        </a:solidFill>
                        <a:effectLst/>
                        <a:latin typeface="Cambria Math"/>
                        <a:ea typeface="Cambria Math"/>
                        <a:cs typeface="Times New Roman" pitchFamily="18" charset="0"/>
                      </a:rPr>
                      <m:t>∙ </m:t>
                    </m:r>
                  </m:oMath>
                </a14:m>
                <a:r>
                  <a:rPr lang="en-US" sz="3600" b="1" i="1" dirty="0" smtClean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(x - xₒ) </a:t>
                </a:r>
                <a:endParaRPr lang="ru-RU" sz="3600" b="1" i="1" dirty="0"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9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0000" y="4500000"/>
                <a:ext cx="5040000" cy="684000"/>
              </a:xfrm>
              <a:prstGeom prst="rect">
                <a:avLst/>
              </a:prstGeom>
              <a:blipFill rotWithShape="0">
                <a:blip r:embed="rId5"/>
                <a:stretch>
                  <a:fillRect l="-3144" t="-14286" r="-5320" b="-2678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16"/>
              <p:cNvSpPr txBox="1">
                <a:spLocks noChangeArrowheads="1"/>
              </p:cNvSpPr>
              <p:nvPr/>
            </p:nvSpPr>
            <p:spPr bwMode="auto">
              <a:xfrm>
                <a:off x="2915058" y="4499599"/>
                <a:ext cx="3529883" cy="6840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600" b="1" i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 =f ′ </a:t>
                </a:r>
                <a:r>
                  <a:rPr lang="en-US" sz="3600" b="1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3600" b="1" i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xₒ) =  </a:t>
                </a:r>
                <a:r>
                  <a:rPr lang="en-US" sz="3600" b="1" i="1" dirty="0" err="1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tg</a:t>
                </a:r>
                <a:r>
                  <a:rPr lang="en-US" sz="3600" b="1" i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𝜶</m:t>
                    </m:r>
                  </m:oMath>
                </a14:m>
                <a:endParaRPr lang="ru-RU" sz="3600" b="1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5058" y="4499599"/>
                <a:ext cx="3529883" cy="684000"/>
              </a:xfrm>
              <a:prstGeom prst="rect">
                <a:avLst/>
              </a:prstGeom>
              <a:blipFill rotWithShape="0">
                <a:blip r:embed="rId6"/>
                <a:stretch>
                  <a:fillRect l="-2591" t="-14286" b="-2678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91545" y="3134047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1545" y="3134047"/>
                <a:ext cx="468397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410518" y="3135600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𝜷</m:t>
                      </m:r>
                    </m:oMath>
                  </m:oMathPara>
                </a14:m>
                <a:endParaRPr lang="ru-RU" sz="2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0518" y="3135600"/>
                <a:ext cx="470000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299" r="-3896" b="-184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вал 2"/>
          <p:cNvSpPr/>
          <p:nvPr/>
        </p:nvSpPr>
        <p:spPr>
          <a:xfrm>
            <a:off x="2383753" y="207611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419974" y="168275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400183" y="3478508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5329484" y="2091204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Номер слайда 11"/>
          <p:cNvSpPr txBox="1">
            <a:spLocks/>
          </p:cNvSpPr>
          <p:nvPr/>
        </p:nvSpPr>
        <p:spPr>
          <a:xfrm>
            <a:off x="65041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5F1DF7-BE69-44FF-B272-DDF4C76768C6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594179" y="2196000"/>
            <a:ext cx="1188000" cy="43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f (x)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69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0" grpId="1" animBg="1"/>
      <p:bldP spid="28" grpId="0" animBg="1"/>
      <p:bldP spid="28" grpId="1" animBg="1"/>
      <p:bldP spid="34" grpId="0"/>
      <p:bldP spid="34" grpId="1"/>
      <p:bldP spid="38" grpId="0"/>
      <p:bldP spid="38" grpId="1"/>
      <p:bldP spid="43" grpId="0"/>
      <p:bldP spid="43" grpId="1"/>
      <p:bldP spid="49" grpId="0" animBg="1"/>
      <p:bldP spid="49" grpId="1" animBg="1"/>
      <p:bldP spid="50" grpId="0" animBg="1"/>
      <p:bldP spid="50" grpId="1" animBg="1"/>
      <p:bldP spid="51" grpId="0"/>
      <p:bldP spid="51" grpId="1"/>
      <p:bldP spid="52" grpId="0"/>
      <p:bldP spid="52" grpId="1"/>
      <p:bldP spid="3" grpId="0" animBg="1"/>
      <p:bldP spid="3" grpId="1" animBg="1"/>
      <p:bldP spid="31" grpId="0" animBg="1"/>
      <p:bldP spid="31" grpId="1" animBg="1"/>
      <p:bldP spid="32" grpId="0" animBg="1"/>
      <p:bldP spid="33" grpId="0" animBg="1"/>
      <p:bldP spid="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486190"/>
              </p:ext>
            </p:extLst>
          </p:nvPr>
        </p:nvGraphicFramePr>
        <p:xfrm>
          <a:off x="214282" y="785794"/>
          <a:ext cx="8572558" cy="5572164"/>
        </p:xfrm>
        <a:graphic>
          <a:graphicData uri="http://schemas.openxmlformats.org/drawingml/2006/table">
            <a:tbl>
              <a:tblPr/>
              <a:tblGrid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1"/>
              </a:tblGrid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Полилиния 12"/>
          <p:cNvSpPr/>
          <p:nvPr/>
        </p:nvSpPr>
        <p:spPr>
          <a:xfrm>
            <a:off x="1582877" y="1744072"/>
            <a:ext cx="5671649" cy="3703086"/>
          </a:xfrm>
          <a:custGeom>
            <a:avLst/>
            <a:gdLst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2800350 w 6088380"/>
              <a:gd name="connsiteY2" fmla="*/ 1087755 h 5257800"/>
              <a:gd name="connsiteX3" fmla="*/ 4103370 w 6088380"/>
              <a:gd name="connsiteY3" fmla="*/ 3522345 h 5257800"/>
              <a:gd name="connsiteX4" fmla="*/ 4514850 w 6088380"/>
              <a:gd name="connsiteY4" fmla="*/ 4242435 h 5257800"/>
              <a:gd name="connsiteX5" fmla="*/ 5863590 w 6088380"/>
              <a:gd name="connsiteY5" fmla="*/ 607695 h 5257800"/>
              <a:gd name="connsiteX6" fmla="*/ 5863590 w 6088380"/>
              <a:gd name="connsiteY6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7064716"/>
              <a:gd name="connsiteY0" fmla="*/ 4012886 h 5245421"/>
              <a:gd name="connsiteX1" fmla="*/ 742950 w 7064716"/>
              <a:gd name="connsiteY1" fmla="*/ 4755836 h 5245421"/>
              <a:gd name="connsiteX2" fmla="*/ 1565910 w 7064716"/>
              <a:gd name="connsiteY2" fmla="*/ 3224216 h 5245421"/>
              <a:gd name="connsiteX3" fmla="*/ 2800350 w 7064716"/>
              <a:gd name="connsiteY3" fmla="*/ 1075376 h 5245421"/>
              <a:gd name="connsiteX4" fmla="*/ 4103370 w 7064716"/>
              <a:gd name="connsiteY4" fmla="*/ 3509966 h 5245421"/>
              <a:gd name="connsiteX5" fmla="*/ 4880618 w 7064716"/>
              <a:gd name="connsiteY5" fmla="*/ 4244354 h 5245421"/>
              <a:gd name="connsiteX6" fmla="*/ 5863590 w 7064716"/>
              <a:gd name="connsiteY6" fmla="*/ 595316 h 5245421"/>
              <a:gd name="connsiteX7" fmla="*/ 6952321 w 7064716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6973251"/>
              <a:gd name="connsiteY0" fmla="*/ 3989074 h 5221609"/>
              <a:gd name="connsiteX1" fmla="*/ 742950 w 6973251"/>
              <a:gd name="connsiteY1" fmla="*/ 4732024 h 5221609"/>
              <a:gd name="connsiteX2" fmla="*/ 1565910 w 6973251"/>
              <a:gd name="connsiteY2" fmla="*/ 3200404 h 5221609"/>
              <a:gd name="connsiteX3" fmla="*/ 2666040 w 6973251"/>
              <a:gd name="connsiteY3" fmla="*/ 1077271 h 5221609"/>
              <a:gd name="connsiteX4" fmla="*/ 4103370 w 6973251"/>
              <a:gd name="connsiteY4" fmla="*/ 3486154 h 5221609"/>
              <a:gd name="connsiteX5" fmla="*/ 5094932 w 6973251"/>
              <a:gd name="connsiteY5" fmla="*/ 4077667 h 5221609"/>
              <a:gd name="connsiteX6" fmla="*/ 5863590 w 6973251"/>
              <a:gd name="connsiteY6" fmla="*/ 571504 h 5221609"/>
              <a:gd name="connsiteX7" fmla="*/ 6880882 w 6973251"/>
              <a:gd name="connsiteY7" fmla="*/ 648643 h 5221609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594999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70214"/>
              <a:gd name="connsiteX1" fmla="*/ 742950 w 6973251"/>
              <a:gd name="connsiteY1" fmla="*/ 5166359 h 5670214"/>
              <a:gd name="connsiteX2" fmla="*/ 1565910 w 6973251"/>
              <a:gd name="connsiteY2" fmla="*/ 3634739 h 5670214"/>
              <a:gd name="connsiteX3" fmla="*/ 2666040 w 6973251"/>
              <a:gd name="connsiteY3" fmla="*/ 1511606 h 5670214"/>
              <a:gd name="connsiteX4" fmla="*/ 4103370 w 6973251"/>
              <a:gd name="connsiteY4" fmla="*/ 3920489 h 5670214"/>
              <a:gd name="connsiteX5" fmla="*/ 5094932 w 6973251"/>
              <a:gd name="connsiteY5" fmla="*/ 4512002 h 5670214"/>
              <a:gd name="connsiteX6" fmla="*/ 5666437 w 6973251"/>
              <a:gd name="connsiteY6" fmla="*/ 511474 h 5670214"/>
              <a:gd name="connsiteX7" fmla="*/ 6880882 w 6973251"/>
              <a:gd name="connsiteY7" fmla="*/ 1082978 h 5670214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4952057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3518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899111 w 6887040"/>
              <a:gd name="connsiteY5" fmla="*/ 2456340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4014"/>
              <a:gd name="connsiteY0" fmla="*/ 3340431 h 4247225"/>
              <a:gd name="connsiteX1" fmla="*/ 742950 w 6884014"/>
              <a:gd name="connsiteY1" fmla="*/ 4083381 h 4247225"/>
              <a:gd name="connsiteX2" fmla="*/ 1565910 w 6884014"/>
              <a:gd name="connsiteY2" fmla="*/ 2551761 h 4247225"/>
              <a:gd name="connsiteX3" fmla="*/ 2342768 w 6884014"/>
              <a:gd name="connsiteY3" fmla="*/ 234664 h 4247225"/>
              <a:gd name="connsiteX4" fmla="*/ 3004910 w 6884014"/>
              <a:gd name="connsiteY4" fmla="*/ 1481302 h 4247225"/>
              <a:gd name="connsiteX5" fmla="*/ 3899111 w 6884014"/>
              <a:gd name="connsiteY5" fmla="*/ 1757243 h 4247225"/>
              <a:gd name="connsiteX6" fmla="*/ 4659674 w 6884014"/>
              <a:gd name="connsiteY6" fmla="*/ 656933 h 4247225"/>
              <a:gd name="connsiteX7" fmla="*/ 6880882 w 6884014"/>
              <a:gd name="connsiteY7" fmla="*/ 0 h 4247225"/>
              <a:gd name="connsiteX0" fmla="*/ 0 w 5450515"/>
              <a:gd name="connsiteY0" fmla="*/ 3105767 h 4012561"/>
              <a:gd name="connsiteX1" fmla="*/ 742950 w 5450515"/>
              <a:gd name="connsiteY1" fmla="*/ 3848717 h 4012561"/>
              <a:gd name="connsiteX2" fmla="*/ 1565910 w 5450515"/>
              <a:gd name="connsiteY2" fmla="*/ 2317097 h 4012561"/>
              <a:gd name="connsiteX3" fmla="*/ 2342768 w 5450515"/>
              <a:gd name="connsiteY3" fmla="*/ 0 h 4012561"/>
              <a:gd name="connsiteX4" fmla="*/ 3004910 w 5450515"/>
              <a:gd name="connsiteY4" fmla="*/ 1246638 h 4012561"/>
              <a:gd name="connsiteX5" fmla="*/ 3899111 w 5450515"/>
              <a:gd name="connsiteY5" fmla="*/ 1522579 h 4012561"/>
              <a:gd name="connsiteX6" fmla="*/ 4659674 w 5450515"/>
              <a:gd name="connsiteY6" fmla="*/ 422269 h 4012561"/>
              <a:gd name="connsiteX7" fmla="*/ 5440009 w 545051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3899111 w 5449785"/>
              <a:gd name="connsiteY5" fmla="*/ 1522579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4305511 w 5449785"/>
              <a:gd name="connsiteY5" fmla="*/ 1374797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63551"/>
              <a:gd name="connsiteY0" fmla="*/ 3105767 h 4012561"/>
              <a:gd name="connsiteX1" fmla="*/ 742950 w 5463551"/>
              <a:gd name="connsiteY1" fmla="*/ 3848717 h 4012561"/>
              <a:gd name="connsiteX2" fmla="*/ 1565910 w 5463551"/>
              <a:gd name="connsiteY2" fmla="*/ 2317097 h 4012561"/>
              <a:gd name="connsiteX3" fmla="*/ 2342768 w 5463551"/>
              <a:gd name="connsiteY3" fmla="*/ 0 h 4012561"/>
              <a:gd name="connsiteX4" fmla="*/ 3004910 w 5463551"/>
              <a:gd name="connsiteY4" fmla="*/ 1246638 h 4012561"/>
              <a:gd name="connsiteX5" fmla="*/ 4305511 w 5463551"/>
              <a:gd name="connsiteY5" fmla="*/ 1374797 h 4012561"/>
              <a:gd name="connsiteX6" fmla="*/ 5010656 w 5463551"/>
              <a:gd name="connsiteY6" fmla="*/ 468451 h 4012561"/>
              <a:gd name="connsiteX7" fmla="*/ 5440009 w 5463551"/>
              <a:gd name="connsiteY7" fmla="*/ 3700027 h 4012561"/>
              <a:gd name="connsiteX0" fmla="*/ 0 w 5467770"/>
              <a:gd name="connsiteY0" fmla="*/ 3168685 h 4075479"/>
              <a:gd name="connsiteX1" fmla="*/ 742950 w 5467770"/>
              <a:gd name="connsiteY1" fmla="*/ 3911635 h 4075479"/>
              <a:gd name="connsiteX2" fmla="*/ 1565910 w 5467770"/>
              <a:gd name="connsiteY2" fmla="*/ 2380015 h 4075479"/>
              <a:gd name="connsiteX3" fmla="*/ 2342768 w 5467770"/>
              <a:gd name="connsiteY3" fmla="*/ 62918 h 4075479"/>
              <a:gd name="connsiteX4" fmla="*/ 3004910 w 5467770"/>
              <a:gd name="connsiteY4" fmla="*/ 1309556 h 4075479"/>
              <a:gd name="connsiteX5" fmla="*/ 4305511 w 5467770"/>
              <a:gd name="connsiteY5" fmla="*/ 1437715 h 4075479"/>
              <a:gd name="connsiteX6" fmla="*/ 5056838 w 5467770"/>
              <a:gd name="connsiteY6" fmla="*/ 41842 h 4075479"/>
              <a:gd name="connsiteX7" fmla="*/ 5440009 w 5467770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04910 w 6268258"/>
              <a:gd name="connsiteY4" fmla="*/ 1309556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57502 w 6268258"/>
              <a:gd name="connsiteY5" fmla="*/ 1754483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139256 w 6268258"/>
              <a:gd name="connsiteY6" fmla="*/ 1373060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03"/>
              <a:gd name="connsiteY0" fmla="*/ 3132073 h 4038867"/>
              <a:gd name="connsiteX1" fmla="*/ 742950 w 6268203"/>
              <a:gd name="connsiteY1" fmla="*/ 3875023 h 4038867"/>
              <a:gd name="connsiteX2" fmla="*/ 1565910 w 6268203"/>
              <a:gd name="connsiteY2" fmla="*/ 2343403 h 4038867"/>
              <a:gd name="connsiteX3" fmla="*/ 2342768 w 6268203"/>
              <a:gd name="connsiteY3" fmla="*/ 26306 h 4038867"/>
              <a:gd name="connsiteX4" fmla="*/ 3014146 w 6268203"/>
              <a:gd name="connsiteY4" fmla="*/ 1291417 h 4038867"/>
              <a:gd name="connsiteX5" fmla="*/ 3520556 w 6268203"/>
              <a:gd name="connsiteY5" fmla="*/ 1828707 h 4038867"/>
              <a:gd name="connsiteX6" fmla="*/ 4139256 w 6268203"/>
              <a:gd name="connsiteY6" fmla="*/ 1336448 h 4038867"/>
              <a:gd name="connsiteX7" fmla="*/ 5047601 w 6268203"/>
              <a:gd name="connsiteY7" fmla="*/ 42175 h 4038867"/>
              <a:gd name="connsiteX8" fmla="*/ 6262045 w 6268203"/>
              <a:gd name="connsiteY8" fmla="*/ 3726333 h 4038867"/>
              <a:gd name="connsiteX0" fmla="*/ 0 w 6267796"/>
              <a:gd name="connsiteY0" fmla="*/ 3132073 h 4038867"/>
              <a:gd name="connsiteX1" fmla="*/ 742950 w 6267796"/>
              <a:gd name="connsiteY1" fmla="*/ 3875023 h 4038867"/>
              <a:gd name="connsiteX2" fmla="*/ 1565910 w 6267796"/>
              <a:gd name="connsiteY2" fmla="*/ 2343403 h 4038867"/>
              <a:gd name="connsiteX3" fmla="*/ 2342768 w 6267796"/>
              <a:gd name="connsiteY3" fmla="*/ 26306 h 4038867"/>
              <a:gd name="connsiteX4" fmla="*/ 3014146 w 6267796"/>
              <a:gd name="connsiteY4" fmla="*/ 1291417 h 4038867"/>
              <a:gd name="connsiteX5" fmla="*/ 3520556 w 6267796"/>
              <a:gd name="connsiteY5" fmla="*/ 1828707 h 4038867"/>
              <a:gd name="connsiteX6" fmla="*/ 4139256 w 6267796"/>
              <a:gd name="connsiteY6" fmla="*/ 1336448 h 4038867"/>
              <a:gd name="connsiteX7" fmla="*/ 4973710 w 6267796"/>
              <a:gd name="connsiteY7" fmla="*/ 42175 h 4038867"/>
              <a:gd name="connsiteX8" fmla="*/ 6262045 w 6267796"/>
              <a:gd name="connsiteY8" fmla="*/ 3726333 h 4038867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5523443"/>
              <a:gd name="connsiteY0" fmla="*/ 3848717 h 3848717"/>
              <a:gd name="connsiteX1" fmla="*/ 822960 w 5523443"/>
              <a:gd name="connsiteY1" fmla="*/ 2317097 h 3848717"/>
              <a:gd name="connsiteX2" fmla="*/ 1599818 w 5523443"/>
              <a:gd name="connsiteY2" fmla="*/ 0 h 3848717"/>
              <a:gd name="connsiteX3" fmla="*/ 2271196 w 5523443"/>
              <a:gd name="connsiteY3" fmla="*/ 1265111 h 3848717"/>
              <a:gd name="connsiteX4" fmla="*/ 2777606 w 5523443"/>
              <a:gd name="connsiteY4" fmla="*/ 1802401 h 3848717"/>
              <a:gd name="connsiteX5" fmla="*/ 3396306 w 5523443"/>
              <a:gd name="connsiteY5" fmla="*/ 1310142 h 3848717"/>
              <a:gd name="connsiteX6" fmla="*/ 3870541 w 5523443"/>
              <a:gd name="connsiteY6" fmla="*/ 477688 h 3848717"/>
              <a:gd name="connsiteX7" fmla="*/ 5519095 w 5523443"/>
              <a:gd name="connsiteY7" fmla="*/ 3700027 h 3848717"/>
              <a:gd name="connsiteX0" fmla="*/ 0 w 4700483"/>
              <a:gd name="connsiteY0" fmla="*/ 2317097 h 3702607"/>
              <a:gd name="connsiteX1" fmla="*/ 776858 w 4700483"/>
              <a:gd name="connsiteY1" fmla="*/ 0 h 3702607"/>
              <a:gd name="connsiteX2" fmla="*/ 1448236 w 4700483"/>
              <a:gd name="connsiteY2" fmla="*/ 1265111 h 3702607"/>
              <a:gd name="connsiteX3" fmla="*/ 1954646 w 4700483"/>
              <a:gd name="connsiteY3" fmla="*/ 1802401 h 3702607"/>
              <a:gd name="connsiteX4" fmla="*/ 2573346 w 4700483"/>
              <a:gd name="connsiteY4" fmla="*/ 1310142 h 3702607"/>
              <a:gd name="connsiteX5" fmla="*/ 3047581 w 4700483"/>
              <a:gd name="connsiteY5" fmla="*/ 477688 h 3702607"/>
              <a:gd name="connsiteX6" fmla="*/ 4696135 w 4700483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82583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628765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45638 w 4709324"/>
              <a:gd name="connsiteY4" fmla="*/ 1300906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09174"/>
              <a:gd name="connsiteY0" fmla="*/ 2668079 h 3702775"/>
              <a:gd name="connsiteX1" fmla="*/ 786095 w 4709174"/>
              <a:gd name="connsiteY1" fmla="*/ 0 h 3702775"/>
              <a:gd name="connsiteX2" fmla="*/ 1457473 w 4709174"/>
              <a:gd name="connsiteY2" fmla="*/ 1265111 h 3702775"/>
              <a:gd name="connsiteX3" fmla="*/ 1963883 w 4709174"/>
              <a:gd name="connsiteY3" fmla="*/ 1802401 h 3702775"/>
              <a:gd name="connsiteX4" fmla="*/ 2499457 w 4709174"/>
              <a:gd name="connsiteY4" fmla="*/ 1291670 h 3702775"/>
              <a:gd name="connsiteX5" fmla="*/ 2909036 w 4709174"/>
              <a:gd name="connsiteY5" fmla="*/ 459215 h 3702775"/>
              <a:gd name="connsiteX6" fmla="*/ 4705372 w 4709174"/>
              <a:gd name="connsiteY6" fmla="*/ 3700027 h 3702775"/>
              <a:gd name="connsiteX0" fmla="*/ 0 w 4708997"/>
              <a:gd name="connsiteY0" fmla="*/ 2668079 h 3702754"/>
              <a:gd name="connsiteX1" fmla="*/ 786095 w 4708997"/>
              <a:gd name="connsiteY1" fmla="*/ 0 h 3702754"/>
              <a:gd name="connsiteX2" fmla="*/ 1457473 w 4708997"/>
              <a:gd name="connsiteY2" fmla="*/ 1265111 h 3702754"/>
              <a:gd name="connsiteX3" fmla="*/ 1963883 w 4708997"/>
              <a:gd name="connsiteY3" fmla="*/ 1802401 h 3702754"/>
              <a:gd name="connsiteX4" fmla="*/ 2499457 w 4708997"/>
              <a:gd name="connsiteY4" fmla="*/ 1291670 h 3702754"/>
              <a:gd name="connsiteX5" fmla="*/ 2909036 w 4708997"/>
              <a:gd name="connsiteY5" fmla="*/ 459215 h 3702754"/>
              <a:gd name="connsiteX6" fmla="*/ 4705372 w 4708997"/>
              <a:gd name="connsiteY6" fmla="*/ 3700027 h 3702754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5494204"/>
              <a:gd name="connsiteY0" fmla="*/ 3166843 h 3702989"/>
              <a:gd name="connsiteX1" fmla="*/ 1571186 w 5494204"/>
              <a:gd name="connsiteY1" fmla="*/ 0 h 3702989"/>
              <a:gd name="connsiteX2" fmla="*/ 2242564 w 5494204"/>
              <a:gd name="connsiteY2" fmla="*/ 1265111 h 3702989"/>
              <a:gd name="connsiteX3" fmla="*/ 2748974 w 5494204"/>
              <a:gd name="connsiteY3" fmla="*/ 1802401 h 3702989"/>
              <a:gd name="connsiteX4" fmla="*/ 3284548 w 5494204"/>
              <a:gd name="connsiteY4" fmla="*/ 1291670 h 3702989"/>
              <a:gd name="connsiteX5" fmla="*/ 3694127 w 5494204"/>
              <a:gd name="connsiteY5" fmla="*/ 459215 h 3702989"/>
              <a:gd name="connsiteX6" fmla="*/ 5490463 w 5494204"/>
              <a:gd name="connsiteY6" fmla="*/ 3700027 h 3702989"/>
              <a:gd name="connsiteX0" fmla="*/ 22 w 5494226"/>
              <a:gd name="connsiteY0" fmla="*/ 3166843 h 3702989"/>
              <a:gd name="connsiteX1" fmla="*/ 1571208 w 5494226"/>
              <a:gd name="connsiteY1" fmla="*/ 0 h 3702989"/>
              <a:gd name="connsiteX2" fmla="*/ 2242586 w 5494226"/>
              <a:gd name="connsiteY2" fmla="*/ 1265111 h 3702989"/>
              <a:gd name="connsiteX3" fmla="*/ 2748996 w 5494226"/>
              <a:gd name="connsiteY3" fmla="*/ 1802401 h 3702989"/>
              <a:gd name="connsiteX4" fmla="*/ 3284570 w 5494226"/>
              <a:gd name="connsiteY4" fmla="*/ 1291670 h 3702989"/>
              <a:gd name="connsiteX5" fmla="*/ 3694149 w 5494226"/>
              <a:gd name="connsiteY5" fmla="*/ 459215 h 3702989"/>
              <a:gd name="connsiteX6" fmla="*/ 5490485 w 5494226"/>
              <a:gd name="connsiteY6" fmla="*/ 3700027 h 3702989"/>
              <a:gd name="connsiteX0" fmla="*/ 0 w 5494204"/>
              <a:gd name="connsiteY0" fmla="*/ 3166843 h 3702989"/>
              <a:gd name="connsiteX1" fmla="*/ 486068 w 5494204"/>
              <a:gd name="connsiteY1" fmla="*/ 1959419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393705 w 5364895"/>
              <a:gd name="connsiteY2" fmla="*/ 1417505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162796 w 5364895"/>
              <a:gd name="connsiteY2" fmla="*/ 1380559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68122 w 5433017"/>
              <a:gd name="connsiteY0" fmla="*/ 3243766 h 3733730"/>
              <a:gd name="connsiteX1" fmla="*/ 9 w 5433017"/>
              <a:gd name="connsiteY1" fmla="*/ 2100996 h 3733730"/>
              <a:gd name="connsiteX2" fmla="*/ 73899 w 5433017"/>
              <a:gd name="connsiteY2" fmla="*/ 2073287 h 3733730"/>
              <a:gd name="connsiteX3" fmla="*/ 230918 w 5433017"/>
              <a:gd name="connsiteY3" fmla="*/ 1380559 h 3733730"/>
              <a:gd name="connsiteX4" fmla="*/ 678548 w 5433017"/>
              <a:gd name="connsiteY4" fmla="*/ 388555 h 3733730"/>
              <a:gd name="connsiteX5" fmla="*/ 1509999 w 5433017"/>
              <a:gd name="connsiteY5" fmla="*/ 30741 h 3733730"/>
              <a:gd name="connsiteX6" fmla="*/ 2181377 w 5433017"/>
              <a:gd name="connsiteY6" fmla="*/ 1295852 h 3733730"/>
              <a:gd name="connsiteX7" fmla="*/ 2687787 w 5433017"/>
              <a:gd name="connsiteY7" fmla="*/ 1833142 h 3733730"/>
              <a:gd name="connsiteX8" fmla="*/ 3223361 w 5433017"/>
              <a:gd name="connsiteY8" fmla="*/ 1322411 h 3733730"/>
              <a:gd name="connsiteX9" fmla="*/ 3632940 w 5433017"/>
              <a:gd name="connsiteY9" fmla="*/ 489956 h 3733730"/>
              <a:gd name="connsiteX10" fmla="*/ 5429276 w 5433017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310577 w 5669695"/>
              <a:gd name="connsiteY2" fmla="*/ 2073287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199741 w 5669695"/>
              <a:gd name="connsiteY2" fmla="*/ 2017869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30651 w 5669695"/>
              <a:gd name="connsiteY2" fmla="*/ 1371322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22552 h 3703280"/>
              <a:gd name="connsiteX1" fmla="*/ 236687 w 5669695"/>
              <a:gd name="connsiteY1" fmla="*/ 2070546 h 3703280"/>
              <a:gd name="connsiteX2" fmla="*/ 430651 w 5669695"/>
              <a:gd name="connsiteY2" fmla="*/ 1340872 h 3703280"/>
              <a:gd name="connsiteX3" fmla="*/ 915226 w 5669695"/>
              <a:gd name="connsiteY3" fmla="*/ 358105 h 3703280"/>
              <a:gd name="connsiteX4" fmla="*/ 1746677 w 5669695"/>
              <a:gd name="connsiteY4" fmla="*/ 291 h 3703280"/>
              <a:gd name="connsiteX5" fmla="*/ 2418055 w 5669695"/>
              <a:gd name="connsiteY5" fmla="*/ 1265402 h 3703280"/>
              <a:gd name="connsiteX6" fmla="*/ 2924465 w 5669695"/>
              <a:gd name="connsiteY6" fmla="*/ 1802692 h 3703280"/>
              <a:gd name="connsiteX7" fmla="*/ 3460039 w 5669695"/>
              <a:gd name="connsiteY7" fmla="*/ 1291961 h 3703280"/>
              <a:gd name="connsiteX8" fmla="*/ 3869618 w 5669695"/>
              <a:gd name="connsiteY8" fmla="*/ 459506 h 3703280"/>
              <a:gd name="connsiteX9" fmla="*/ 5665954 w 5669695"/>
              <a:gd name="connsiteY9" fmla="*/ 3700318 h 3703280"/>
              <a:gd name="connsiteX0" fmla="*/ 0 w 5669189"/>
              <a:gd name="connsiteY0" fmla="*/ 3222552 h 3703264"/>
              <a:gd name="connsiteX1" fmla="*/ 236687 w 5669189"/>
              <a:gd name="connsiteY1" fmla="*/ 2070546 h 3703264"/>
              <a:gd name="connsiteX2" fmla="*/ 430651 w 5669189"/>
              <a:gd name="connsiteY2" fmla="*/ 1340872 h 3703264"/>
              <a:gd name="connsiteX3" fmla="*/ 915226 w 5669189"/>
              <a:gd name="connsiteY3" fmla="*/ 358105 h 3703264"/>
              <a:gd name="connsiteX4" fmla="*/ 1746677 w 5669189"/>
              <a:gd name="connsiteY4" fmla="*/ 291 h 3703264"/>
              <a:gd name="connsiteX5" fmla="*/ 2418055 w 5669189"/>
              <a:gd name="connsiteY5" fmla="*/ 1265402 h 3703264"/>
              <a:gd name="connsiteX6" fmla="*/ 2924465 w 5669189"/>
              <a:gd name="connsiteY6" fmla="*/ 1802692 h 3703264"/>
              <a:gd name="connsiteX7" fmla="*/ 3460039 w 5669189"/>
              <a:gd name="connsiteY7" fmla="*/ 1291961 h 3703264"/>
              <a:gd name="connsiteX8" fmla="*/ 3601763 w 5669189"/>
              <a:gd name="connsiteY8" fmla="*/ 441033 h 3703264"/>
              <a:gd name="connsiteX9" fmla="*/ 5665954 w 5669189"/>
              <a:gd name="connsiteY9" fmla="*/ 3700318 h 3703264"/>
              <a:gd name="connsiteX0" fmla="*/ 0 w 5669189"/>
              <a:gd name="connsiteY0" fmla="*/ 3222552 h 3703264"/>
              <a:gd name="connsiteX1" fmla="*/ 236687 w 5669189"/>
              <a:gd name="connsiteY1" fmla="*/ 2070546 h 3703264"/>
              <a:gd name="connsiteX2" fmla="*/ 430651 w 5669189"/>
              <a:gd name="connsiteY2" fmla="*/ 1340872 h 3703264"/>
              <a:gd name="connsiteX3" fmla="*/ 915226 w 5669189"/>
              <a:gd name="connsiteY3" fmla="*/ 358105 h 3703264"/>
              <a:gd name="connsiteX4" fmla="*/ 1746677 w 5669189"/>
              <a:gd name="connsiteY4" fmla="*/ 291 h 3703264"/>
              <a:gd name="connsiteX5" fmla="*/ 2418055 w 5669189"/>
              <a:gd name="connsiteY5" fmla="*/ 1265402 h 3703264"/>
              <a:gd name="connsiteX6" fmla="*/ 2924465 w 5669189"/>
              <a:gd name="connsiteY6" fmla="*/ 1802692 h 3703264"/>
              <a:gd name="connsiteX7" fmla="*/ 3460039 w 5669189"/>
              <a:gd name="connsiteY7" fmla="*/ 1291961 h 3703264"/>
              <a:gd name="connsiteX8" fmla="*/ 3601763 w 5669189"/>
              <a:gd name="connsiteY8" fmla="*/ 441033 h 3703264"/>
              <a:gd name="connsiteX9" fmla="*/ 5665954 w 5669189"/>
              <a:gd name="connsiteY9" fmla="*/ 3700318 h 3703264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460039 w 5671649"/>
              <a:gd name="connsiteY7" fmla="*/ 1291961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460039 w 5671649"/>
              <a:gd name="connsiteY7" fmla="*/ 1291961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71649" h="3703086">
                <a:moveTo>
                  <a:pt x="0" y="3222552"/>
                </a:moveTo>
                <a:cubicBezTo>
                  <a:pt x="963" y="3032090"/>
                  <a:pt x="158754" y="2382620"/>
                  <a:pt x="236687" y="2070546"/>
                </a:cubicBezTo>
                <a:cubicBezTo>
                  <a:pt x="314620" y="1758472"/>
                  <a:pt x="317561" y="1626279"/>
                  <a:pt x="430651" y="1340872"/>
                </a:cubicBezTo>
                <a:cubicBezTo>
                  <a:pt x="460614" y="1083175"/>
                  <a:pt x="740531" y="589232"/>
                  <a:pt x="915226" y="358105"/>
                </a:cubicBezTo>
                <a:cubicBezTo>
                  <a:pt x="1089921" y="126978"/>
                  <a:pt x="1507966" y="-7095"/>
                  <a:pt x="1746677" y="291"/>
                </a:cubicBezTo>
                <a:cubicBezTo>
                  <a:pt x="1995283" y="10780"/>
                  <a:pt x="2099512" y="181813"/>
                  <a:pt x="2418055" y="1265402"/>
                </a:cubicBezTo>
                <a:cubicBezTo>
                  <a:pt x="2565093" y="1621221"/>
                  <a:pt x="2772353" y="1801344"/>
                  <a:pt x="2924465" y="1802692"/>
                </a:cubicBezTo>
                <a:cubicBezTo>
                  <a:pt x="3076578" y="1804040"/>
                  <a:pt x="3256332" y="1679002"/>
                  <a:pt x="3330730" y="1273489"/>
                </a:cubicBezTo>
                <a:cubicBezTo>
                  <a:pt x="3386316" y="758458"/>
                  <a:pt x="3405519" y="509161"/>
                  <a:pt x="3601763" y="441033"/>
                </a:cubicBezTo>
                <a:cubicBezTo>
                  <a:pt x="4712407" y="234360"/>
                  <a:pt x="5758323" y="3816539"/>
                  <a:pt x="5665954" y="370031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0" name="Дуга 19"/>
          <p:cNvSpPr/>
          <p:nvPr/>
        </p:nvSpPr>
        <p:spPr>
          <a:xfrm rot="18840000">
            <a:off x="5976000" y="3024000"/>
            <a:ext cx="1073520" cy="1043660"/>
          </a:xfrm>
          <a:prstGeom prst="arc">
            <a:avLst>
              <a:gd name="adj1" fmla="val 15380370"/>
              <a:gd name="adj2" fmla="val 2757126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/>
          <p:cNvSpPr/>
          <p:nvPr/>
        </p:nvSpPr>
        <p:spPr>
          <a:xfrm rot="18840000">
            <a:off x="7303758" y="3024000"/>
            <a:ext cx="1073520" cy="1043660"/>
          </a:xfrm>
          <a:prstGeom prst="arc">
            <a:avLst>
              <a:gd name="adj1" fmla="val 15380370"/>
              <a:gd name="adj2" fmla="val 2757126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14282" y="3564000"/>
            <a:ext cx="87154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1651239" y="3552260"/>
            <a:ext cx="565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6"/>
          <p:cNvSpPr txBox="1">
            <a:spLocks noChangeArrowheads="1"/>
          </p:cNvSpPr>
          <p:nvPr/>
        </p:nvSpPr>
        <p:spPr bwMode="auto">
          <a:xfrm>
            <a:off x="594179" y="2196000"/>
            <a:ext cx="1188000" cy="43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f (x)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31"/>
          <p:cNvSpPr txBox="1">
            <a:spLocks noChangeArrowheads="1"/>
          </p:cNvSpPr>
          <p:nvPr/>
        </p:nvSpPr>
        <p:spPr bwMode="auto">
          <a:xfrm>
            <a:off x="8811427" y="3081333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30"/>
          <p:cNvSpPr txBox="1">
            <a:spLocks noChangeArrowheads="1"/>
          </p:cNvSpPr>
          <p:nvPr/>
        </p:nvSpPr>
        <p:spPr bwMode="auto">
          <a:xfrm>
            <a:off x="3996000" y="432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99163" y="-72000"/>
            <a:ext cx="8686800" cy="8382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cap="non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Геометрический смысл производной</a:t>
            </a:r>
            <a:endParaRPr lang="ru-RU" b="1" i="1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966588" y="828000"/>
            <a:ext cx="6828212" cy="413071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756000" y="1260000"/>
            <a:ext cx="1764000" cy="468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>
                <a:solidFill>
                  <a:srgbClr val="002060"/>
                </a:solidFill>
                <a:latin typeface="Cambria Math"/>
                <a:ea typeface="Cambria Math"/>
                <a:cs typeface="Times New Roman" pitchFamily="18" charset="0"/>
              </a:rPr>
              <a:t>₁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+ b</a:t>
            </a:r>
            <a:r>
              <a:rPr lang="en-US" sz="2400" b="1" i="1" dirty="0" smtClean="0">
                <a:solidFill>
                  <a:srgbClr val="002060"/>
                </a:solidFill>
                <a:latin typeface="Cambria Math"/>
                <a:ea typeface="Cambria Math"/>
                <a:cs typeface="Times New Roman" pitchFamily="18" charset="0"/>
              </a:rPr>
              <a:t>₁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3772749" y="1170420"/>
            <a:ext cx="5144002" cy="298997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491880" y="1772759"/>
            <a:ext cx="0" cy="1800257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398984" y="34452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5580112" y="2259284"/>
            <a:ext cx="0" cy="12960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7749971" y="313560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971" y="3135600"/>
                <a:ext cx="468397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334612" y="313560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612" y="3135600"/>
                <a:ext cx="468397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4898314" y="1260000"/>
            <a:ext cx="1764000" cy="468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₂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+ b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₂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616897" y="4501940"/>
            <a:ext cx="77768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     k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  <a:cs typeface="Times New Roman" pitchFamily="18" charset="0"/>
              </a:rPr>
              <a:t>₁= k₂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.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 Значит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 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f ′(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a)   =  f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′(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/>
                <a:cs typeface="Times New Roman" pitchFamily="18" charset="0"/>
              </a:rPr>
              <a:t>b)</a:t>
            </a:r>
            <a:endParaRPr lang="en-US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 Math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3419974" y="168275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3317453" y="344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Номер слайда 11">
            <a:hlinkClick r:id="rId4" action="ppaction://hlinksldjump"/>
          </p:cNvPr>
          <p:cNvSpPr txBox="1">
            <a:spLocks/>
          </p:cNvSpPr>
          <p:nvPr/>
        </p:nvSpPr>
        <p:spPr>
          <a:xfrm>
            <a:off x="65041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5F1DF7-BE69-44FF-B272-DDF4C76768C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216000" y="4500000"/>
            <a:ext cx="8568000" cy="18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Две прямые, заданные уравнениями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          </a:t>
            </a:r>
            <a:r>
              <a:rPr lang="es-ES" sz="3600" b="1" i="1" dirty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y = k₁ x + b₁ и   y = k</a:t>
            </a:r>
            <a:r>
              <a:rPr lang="es-E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х</a:t>
            </a:r>
            <a:r>
              <a:rPr lang="es-E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s-ES" sz="3600" b="1" i="1" dirty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+ b₂ ,</a:t>
            </a:r>
          </a:p>
          <a:p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  параллельны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или совпадают, если 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…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endParaRPr lang="ru-RU" sz="2000" b="1" i="1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5472000" y="2124000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4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2" grpId="0" animBg="1"/>
      <p:bldP spid="15" grpId="0" animBg="1"/>
      <p:bldP spid="43" grpId="0"/>
      <p:bldP spid="51" grpId="0" animBg="1"/>
      <p:bldP spid="33" grpId="0" animBg="1"/>
      <p:bldP spid="35" grpId="0" animBg="1"/>
      <p:bldP spid="37" grpId="0" animBg="1"/>
      <p:bldP spid="46" grpId="0" animBg="1"/>
      <p:bldP spid="47" grpId="0"/>
      <p:bldP spid="25" grpId="0" animBg="1"/>
      <p:bldP spid="25" grpId="1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739088"/>
              </p:ext>
            </p:extLst>
          </p:nvPr>
        </p:nvGraphicFramePr>
        <p:xfrm>
          <a:off x="214282" y="785794"/>
          <a:ext cx="8572558" cy="5572164"/>
        </p:xfrm>
        <a:graphic>
          <a:graphicData uri="http://schemas.openxmlformats.org/drawingml/2006/table">
            <a:tbl>
              <a:tblPr/>
              <a:tblGrid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2"/>
                <a:gridCol w="389661"/>
                <a:gridCol w="389661"/>
              </a:tblGrid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rot="5400000" flipH="1" flipV="1">
            <a:off x="1651239" y="3552260"/>
            <a:ext cx="565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16"/>
              <p:cNvSpPr txBox="1">
                <a:spLocks noChangeArrowheads="1"/>
              </p:cNvSpPr>
              <p:nvPr/>
            </p:nvSpPr>
            <p:spPr bwMode="auto">
              <a:xfrm>
                <a:off x="2874544" y="4500000"/>
                <a:ext cx="3492000" cy="18720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  <a:cs typeface="Times New Roman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 =  </m:t>
                              </m:r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𝒈</m:t>
                              </m:r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sz="36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𝒇</m:t>
                                  </m:r>
                                </m:e>
                                <m:sup>
                                  <m: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/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36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  <a:cs typeface="Times New Roman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3600" b="1" i="1" smtClean="0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 =</m:t>
                              </m:r>
                              <m:r>
                                <a:rPr lang="en-US" sz="3600" b="1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𝒌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600" b="1" i="1" dirty="0"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74544" y="4500000"/>
                <a:ext cx="3492000" cy="18720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олилиния 12"/>
          <p:cNvSpPr/>
          <p:nvPr/>
        </p:nvSpPr>
        <p:spPr>
          <a:xfrm>
            <a:off x="1582877" y="1744072"/>
            <a:ext cx="5671649" cy="3703086"/>
          </a:xfrm>
          <a:custGeom>
            <a:avLst/>
            <a:gdLst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2800350 w 6088380"/>
              <a:gd name="connsiteY2" fmla="*/ 1087755 h 5257800"/>
              <a:gd name="connsiteX3" fmla="*/ 4103370 w 6088380"/>
              <a:gd name="connsiteY3" fmla="*/ 3522345 h 5257800"/>
              <a:gd name="connsiteX4" fmla="*/ 4514850 w 6088380"/>
              <a:gd name="connsiteY4" fmla="*/ 4242435 h 5257800"/>
              <a:gd name="connsiteX5" fmla="*/ 5863590 w 6088380"/>
              <a:gd name="connsiteY5" fmla="*/ 607695 h 5257800"/>
              <a:gd name="connsiteX6" fmla="*/ 5863590 w 6088380"/>
              <a:gd name="connsiteY6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88380"/>
              <a:gd name="connsiteY0" fmla="*/ 4025265 h 5257800"/>
              <a:gd name="connsiteX1" fmla="*/ 742950 w 6088380"/>
              <a:gd name="connsiteY1" fmla="*/ 4768215 h 5257800"/>
              <a:gd name="connsiteX2" fmla="*/ 1565910 w 6088380"/>
              <a:gd name="connsiteY2" fmla="*/ 3236595 h 5257800"/>
              <a:gd name="connsiteX3" fmla="*/ 2800350 w 6088380"/>
              <a:gd name="connsiteY3" fmla="*/ 1087755 h 5257800"/>
              <a:gd name="connsiteX4" fmla="*/ 4103370 w 6088380"/>
              <a:gd name="connsiteY4" fmla="*/ 3522345 h 5257800"/>
              <a:gd name="connsiteX5" fmla="*/ 4514850 w 6088380"/>
              <a:gd name="connsiteY5" fmla="*/ 4242435 h 5257800"/>
              <a:gd name="connsiteX6" fmla="*/ 5863590 w 6088380"/>
              <a:gd name="connsiteY6" fmla="*/ 607695 h 5257800"/>
              <a:gd name="connsiteX7" fmla="*/ 5863590 w 6088380"/>
              <a:gd name="connsiteY7" fmla="*/ 596265 h 5257800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6027419"/>
              <a:gd name="connsiteY0" fmla="*/ 4027648 h 5260183"/>
              <a:gd name="connsiteX1" fmla="*/ 742950 w 6027419"/>
              <a:gd name="connsiteY1" fmla="*/ 4770598 h 5260183"/>
              <a:gd name="connsiteX2" fmla="*/ 1565910 w 6027419"/>
              <a:gd name="connsiteY2" fmla="*/ 3238978 h 5260183"/>
              <a:gd name="connsiteX3" fmla="*/ 2800350 w 6027419"/>
              <a:gd name="connsiteY3" fmla="*/ 1090138 h 5260183"/>
              <a:gd name="connsiteX4" fmla="*/ 4103370 w 6027419"/>
              <a:gd name="connsiteY4" fmla="*/ 3524728 h 5260183"/>
              <a:gd name="connsiteX5" fmla="*/ 4880618 w 6027419"/>
              <a:gd name="connsiteY5" fmla="*/ 4259116 h 5260183"/>
              <a:gd name="connsiteX6" fmla="*/ 5863590 w 6027419"/>
              <a:gd name="connsiteY6" fmla="*/ 610078 h 5260183"/>
              <a:gd name="connsiteX7" fmla="*/ 5863590 w 6027419"/>
              <a:gd name="connsiteY7" fmla="*/ 598648 h 5260183"/>
              <a:gd name="connsiteX0" fmla="*/ 0 w 7064716"/>
              <a:gd name="connsiteY0" fmla="*/ 4012886 h 5245421"/>
              <a:gd name="connsiteX1" fmla="*/ 742950 w 7064716"/>
              <a:gd name="connsiteY1" fmla="*/ 4755836 h 5245421"/>
              <a:gd name="connsiteX2" fmla="*/ 1565910 w 7064716"/>
              <a:gd name="connsiteY2" fmla="*/ 3224216 h 5245421"/>
              <a:gd name="connsiteX3" fmla="*/ 2800350 w 7064716"/>
              <a:gd name="connsiteY3" fmla="*/ 1075376 h 5245421"/>
              <a:gd name="connsiteX4" fmla="*/ 4103370 w 7064716"/>
              <a:gd name="connsiteY4" fmla="*/ 3509966 h 5245421"/>
              <a:gd name="connsiteX5" fmla="*/ 4880618 w 7064716"/>
              <a:gd name="connsiteY5" fmla="*/ 4244354 h 5245421"/>
              <a:gd name="connsiteX6" fmla="*/ 5863590 w 7064716"/>
              <a:gd name="connsiteY6" fmla="*/ 595316 h 5245421"/>
              <a:gd name="connsiteX7" fmla="*/ 6952321 w 7064716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800350 w 7044690"/>
              <a:gd name="connsiteY3" fmla="*/ 1075376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4012886 h 5245421"/>
              <a:gd name="connsiteX1" fmla="*/ 742950 w 7044690"/>
              <a:gd name="connsiteY1" fmla="*/ 4755836 h 5245421"/>
              <a:gd name="connsiteX2" fmla="*/ 1565910 w 7044690"/>
              <a:gd name="connsiteY2" fmla="*/ 3224216 h 5245421"/>
              <a:gd name="connsiteX3" fmla="*/ 2666040 w 7044690"/>
              <a:gd name="connsiteY3" fmla="*/ 1101083 h 5245421"/>
              <a:gd name="connsiteX4" fmla="*/ 4103370 w 7044690"/>
              <a:gd name="connsiteY4" fmla="*/ 3509966 h 5245421"/>
              <a:gd name="connsiteX5" fmla="*/ 4880618 w 7044690"/>
              <a:gd name="connsiteY5" fmla="*/ 4244354 h 5245421"/>
              <a:gd name="connsiteX6" fmla="*/ 5863590 w 7044690"/>
              <a:gd name="connsiteY6" fmla="*/ 595316 h 5245421"/>
              <a:gd name="connsiteX7" fmla="*/ 6952321 w 7044690"/>
              <a:gd name="connsiteY7" fmla="*/ 672455 h 5245421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7044690"/>
              <a:gd name="connsiteY0" fmla="*/ 3989074 h 5221609"/>
              <a:gd name="connsiteX1" fmla="*/ 742950 w 7044690"/>
              <a:gd name="connsiteY1" fmla="*/ 4732024 h 5221609"/>
              <a:gd name="connsiteX2" fmla="*/ 1565910 w 7044690"/>
              <a:gd name="connsiteY2" fmla="*/ 3200404 h 5221609"/>
              <a:gd name="connsiteX3" fmla="*/ 2666040 w 7044690"/>
              <a:gd name="connsiteY3" fmla="*/ 1077271 h 5221609"/>
              <a:gd name="connsiteX4" fmla="*/ 4103370 w 7044690"/>
              <a:gd name="connsiteY4" fmla="*/ 3486154 h 5221609"/>
              <a:gd name="connsiteX5" fmla="*/ 5094932 w 7044690"/>
              <a:gd name="connsiteY5" fmla="*/ 4077667 h 5221609"/>
              <a:gd name="connsiteX6" fmla="*/ 5863590 w 7044690"/>
              <a:gd name="connsiteY6" fmla="*/ 571504 h 5221609"/>
              <a:gd name="connsiteX7" fmla="*/ 6952321 w 7044690"/>
              <a:gd name="connsiteY7" fmla="*/ 648643 h 5221609"/>
              <a:gd name="connsiteX0" fmla="*/ 0 w 6973251"/>
              <a:gd name="connsiteY0" fmla="*/ 3989074 h 5221609"/>
              <a:gd name="connsiteX1" fmla="*/ 742950 w 6973251"/>
              <a:gd name="connsiteY1" fmla="*/ 4732024 h 5221609"/>
              <a:gd name="connsiteX2" fmla="*/ 1565910 w 6973251"/>
              <a:gd name="connsiteY2" fmla="*/ 3200404 h 5221609"/>
              <a:gd name="connsiteX3" fmla="*/ 2666040 w 6973251"/>
              <a:gd name="connsiteY3" fmla="*/ 1077271 h 5221609"/>
              <a:gd name="connsiteX4" fmla="*/ 4103370 w 6973251"/>
              <a:gd name="connsiteY4" fmla="*/ 3486154 h 5221609"/>
              <a:gd name="connsiteX5" fmla="*/ 5094932 w 6973251"/>
              <a:gd name="connsiteY5" fmla="*/ 4077667 h 5221609"/>
              <a:gd name="connsiteX6" fmla="*/ 5863590 w 6973251"/>
              <a:gd name="connsiteY6" fmla="*/ 571504 h 5221609"/>
              <a:gd name="connsiteX7" fmla="*/ 6880882 w 6973251"/>
              <a:gd name="connsiteY7" fmla="*/ 648643 h 5221609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594999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83439 h 5715974"/>
              <a:gd name="connsiteX1" fmla="*/ 742950 w 6973251"/>
              <a:gd name="connsiteY1" fmla="*/ 5226389 h 5715974"/>
              <a:gd name="connsiteX2" fmla="*/ 1565910 w 6973251"/>
              <a:gd name="connsiteY2" fmla="*/ 3694769 h 5715974"/>
              <a:gd name="connsiteX3" fmla="*/ 2666040 w 6973251"/>
              <a:gd name="connsiteY3" fmla="*/ 1571636 h 5715974"/>
              <a:gd name="connsiteX4" fmla="*/ 4103370 w 6973251"/>
              <a:gd name="connsiteY4" fmla="*/ 3980519 h 5715974"/>
              <a:gd name="connsiteX5" fmla="*/ 5094932 w 6973251"/>
              <a:gd name="connsiteY5" fmla="*/ 4572032 h 5715974"/>
              <a:gd name="connsiteX6" fmla="*/ 5666437 w 6973251"/>
              <a:gd name="connsiteY6" fmla="*/ 571504 h 5715974"/>
              <a:gd name="connsiteX7" fmla="*/ 6880882 w 6973251"/>
              <a:gd name="connsiteY7" fmla="*/ 1143008 h 571597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55944"/>
              <a:gd name="connsiteX1" fmla="*/ 742950 w 6973251"/>
              <a:gd name="connsiteY1" fmla="*/ 5166359 h 5655944"/>
              <a:gd name="connsiteX2" fmla="*/ 1565910 w 6973251"/>
              <a:gd name="connsiteY2" fmla="*/ 3634739 h 5655944"/>
              <a:gd name="connsiteX3" fmla="*/ 2666040 w 6973251"/>
              <a:gd name="connsiteY3" fmla="*/ 1511606 h 5655944"/>
              <a:gd name="connsiteX4" fmla="*/ 4103370 w 6973251"/>
              <a:gd name="connsiteY4" fmla="*/ 3920489 h 5655944"/>
              <a:gd name="connsiteX5" fmla="*/ 5094932 w 6973251"/>
              <a:gd name="connsiteY5" fmla="*/ 4512002 h 5655944"/>
              <a:gd name="connsiteX6" fmla="*/ 5666437 w 6973251"/>
              <a:gd name="connsiteY6" fmla="*/ 511474 h 5655944"/>
              <a:gd name="connsiteX7" fmla="*/ 6880882 w 6973251"/>
              <a:gd name="connsiteY7" fmla="*/ 1082978 h 5655944"/>
              <a:gd name="connsiteX0" fmla="*/ 0 w 6973251"/>
              <a:gd name="connsiteY0" fmla="*/ 4423409 h 5670214"/>
              <a:gd name="connsiteX1" fmla="*/ 742950 w 6973251"/>
              <a:gd name="connsiteY1" fmla="*/ 5166359 h 5670214"/>
              <a:gd name="connsiteX2" fmla="*/ 1565910 w 6973251"/>
              <a:gd name="connsiteY2" fmla="*/ 3634739 h 5670214"/>
              <a:gd name="connsiteX3" fmla="*/ 2666040 w 6973251"/>
              <a:gd name="connsiteY3" fmla="*/ 1511606 h 5670214"/>
              <a:gd name="connsiteX4" fmla="*/ 4103370 w 6973251"/>
              <a:gd name="connsiteY4" fmla="*/ 3920489 h 5670214"/>
              <a:gd name="connsiteX5" fmla="*/ 5094932 w 6973251"/>
              <a:gd name="connsiteY5" fmla="*/ 4512002 h 5670214"/>
              <a:gd name="connsiteX6" fmla="*/ 5666437 w 6973251"/>
              <a:gd name="connsiteY6" fmla="*/ 511474 h 5670214"/>
              <a:gd name="connsiteX7" fmla="*/ 6880882 w 6973251"/>
              <a:gd name="connsiteY7" fmla="*/ 1082978 h 5670214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103370 w 6973251"/>
              <a:gd name="connsiteY4" fmla="*/ 3920489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5094932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973251"/>
              <a:gd name="connsiteY0" fmla="*/ 4423409 h 5624476"/>
              <a:gd name="connsiteX1" fmla="*/ 742950 w 6973251"/>
              <a:gd name="connsiteY1" fmla="*/ 5166359 h 5624476"/>
              <a:gd name="connsiteX2" fmla="*/ 1565910 w 6973251"/>
              <a:gd name="connsiteY2" fmla="*/ 3634739 h 5624476"/>
              <a:gd name="connsiteX3" fmla="*/ 2666040 w 6973251"/>
              <a:gd name="connsiteY3" fmla="*/ 1511606 h 5624476"/>
              <a:gd name="connsiteX4" fmla="*/ 4094801 w 6973251"/>
              <a:gd name="connsiteY4" fmla="*/ 3940498 h 5624476"/>
              <a:gd name="connsiteX5" fmla="*/ 4952057 w 6973251"/>
              <a:gd name="connsiteY5" fmla="*/ 4512002 h 5624476"/>
              <a:gd name="connsiteX6" fmla="*/ 5666437 w 6973251"/>
              <a:gd name="connsiteY6" fmla="*/ 511474 h 5624476"/>
              <a:gd name="connsiteX7" fmla="*/ 6880882 w 6973251"/>
              <a:gd name="connsiteY7" fmla="*/ 1082978 h 5624476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3518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666040 w 6887040"/>
              <a:gd name="connsiteY3" fmla="*/ 1127725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4094801 w 6887040"/>
              <a:gd name="connsiteY4" fmla="*/ 3556617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5007475 w 6887040"/>
              <a:gd name="connsiteY5" fmla="*/ 4155831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894074 w 6887040"/>
              <a:gd name="connsiteY4" fmla="*/ 2328181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2967965 w 6887040"/>
              <a:gd name="connsiteY4" fmla="*/ 22819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991475 w 6887040"/>
              <a:gd name="connsiteY5" fmla="*/ 2437867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7040"/>
              <a:gd name="connsiteY0" fmla="*/ 4039528 h 4946322"/>
              <a:gd name="connsiteX1" fmla="*/ 742950 w 6887040"/>
              <a:gd name="connsiteY1" fmla="*/ 4782478 h 4946322"/>
              <a:gd name="connsiteX2" fmla="*/ 1565910 w 6887040"/>
              <a:gd name="connsiteY2" fmla="*/ 3250858 h 4946322"/>
              <a:gd name="connsiteX3" fmla="*/ 2342768 w 6887040"/>
              <a:gd name="connsiteY3" fmla="*/ 933761 h 4946322"/>
              <a:gd name="connsiteX4" fmla="*/ 3004910 w 6887040"/>
              <a:gd name="connsiteY4" fmla="*/ 2180399 h 4946322"/>
              <a:gd name="connsiteX5" fmla="*/ 3899111 w 6887040"/>
              <a:gd name="connsiteY5" fmla="*/ 2456340 h 4946322"/>
              <a:gd name="connsiteX6" fmla="*/ 5666437 w 6887040"/>
              <a:gd name="connsiteY6" fmla="*/ 127593 h 4946322"/>
              <a:gd name="connsiteX7" fmla="*/ 6880882 w 6887040"/>
              <a:gd name="connsiteY7" fmla="*/ 699097 h 4946322"/>
              <a:gd name="connsiteX0" fmla="*/ 0 w 6884014"/>
              <a:gd name="connsiteY0" fmla="*/ 3340431 h 4247225"/>
              <a:gd name="connsiteX1" fmla="*/ 742950 w 6884014"/>
              <a:gd name="connsiteY1" fmla="*/ 4083381 h 4247225"/>
              <a:gd name="connsiteX2" fmla="*/ 1565910 w 6884014"/>
              <a:gd name="connsiteY2" fmla="*/ 2551761 h 4247225"/>
              <a:gd name="connsiteX3" fmla="*/ 2342768 w 6884014"/>
              <a:gd name="connsiteY3" fmla="*/ 234664 h 4247225"/>
              <a:gd name="connsiteX4" fmla="*/ 3004910 w 6884014"/>
              <a:gd name="connsiteY4" fmla="*/ 1481302 h 4247225"/>
              <a:gd name="connsiteX5" fmla="*/ 3899111 w 6884014"/>
              <a:gd name="connsiteY5" fmla="*/ 1757243 h 4247225"/>
              <a:gd name="connsiteX6" fmla="*/ 4659674 w 6884014"/>
              <a:gd name="connsiteY6" fmla="*/ 656933 h 4247225"/>
              <a:gd name="connsiteX7" fmla="*/ 6880882 w 6884014"/>
              <a:gd name="connsiteY7" fmla="*/ 0 h 4247225"/>
              <a:gd name="connsiteX0" fmla="*/ 0 w 5450515"/>
              <a:gd name="connsiteY0" fmla="*/ 3105767 h 4012561"/>
              <a:gd name="connsiteX1" fmla="*/ 742950 w 5450515"/>
              <a:gd name="connsiteY1" fmla="*/ 3848717 h 4012561"/>
              <a:gd name="connsiteX2" fmla="*/ 1565910 w 5450515"/>
              <a:gd name="connsiteY2" fmla="*/ 2317097 h 4012561"/>
              <a:gd name="connsiteX3" fmla="*/ 2342768 w 5450515"/>
              <a:gd name="connsiteY3" fmla="*/ 0 h 4012561"/>
              <a:gd name="connsiteX4" fmla="*/ 3004910 w 5450515"/>
              <a:gd name="connsiteY4" fmla="*/ 1246638 h 4012561"/>
              <a:gd name="connsiteX5" fmla="*/ 3899111 w 5450515"/>
              <a:gd name="connsiteY5" fmla="*/ 1522579 h 4012561"/>
              <a:gd name="connsiteX6" fmla="*/ 4659674 w 5450515"/>
              <a:gd name="connsiteY6" fmla="*/ 422269 h 4012561"/>
              <a:gd name="connsiteX7" fmla="*/ 5440009 w 545051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3899111 w 5449785"/>
              <a:gd name="connsiteY5" fmla="*/ 1522579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49785"/>
              <a:gd name="connsiteY0" fmla="*/ 3105767 h 4012561"/>
              <a:gd name="connsiteX1" fmla="*/ 742950 w 5449785"/>
              <a:gd name="connsiteY1" fmla="*/ 3848717 h 4012561"/>
              <a:gd name="connsiteX2" fmla="*/ 1565910 w 5449785"/>
              <a:gd name="connsiteY2" fmla="*/ 2317097 h 4012561"/>
              <a:gd name="connsiteX3" fmla="*/ 2342768 w 5449785"/>
              <a:gd name="connsiteY3" fmla="*/ 0 h 4012561"/>
              <a:gd name="connsiteX4" fmla="*/ 3004910 w 5449785"/>
              <a:gd name="connsiteY4" fmla="*/ 1246638 h 4012561"/>
              <a:gd name="connsiteX5" fmla="*/ 4305511 w 5449785"/>
              <a:gd name="connsiteY5" fmla="*/ 1374797 h 4012561"/>
              <a:gd name="connsiteX6" fmla="*/ 4613492 w 5449785"/>
              <a:gd name="connsiteY6" fmla="*/ 486924 h 4012561"/>
              <a:gd name="connsiteX7" fmla="*/ 5440009 w 5449785"/>
              <a:gd name="connsiteY7" fmla="*/ 3700027 h 4012561"/>
              <a:gd name="connsiteX0" fmla="*/ 0 w 5463551"/>
              <a:gd name="connsiteY0" fmla="*/ 3105767 h 4012561"/>
              <a:gd name="connsiteX1" fmla="*/ 742950 w 5463551"/>
              <a:gd name="connsiteY1" fmla="*/ 3848717 h 4012561"/>
              <a:gd name="connsiteX2" fmla="*/ 1565910 w 5463551"/>
              <a:gd name="connsiteY2" fmla="*/ 2317097 h 4012561"/>
              <a:gd name="connsiteX3" fmla="*/ 2342768 w 5463551"/>
              <a:gd name="connsiteY3" fmla="*/ 0 h 4012561"/>
              <a:gd name="connsiteX4" fmla="*/ 3004910 w 5463551"/>
              <a:gd name="connsiteY4" fmla="*/ 1246638 h 4012561"/>
              <a:gd name="connsiteX5" fmla="*/ 4305511 w 5463551"/>
              <a:gd name="connsiteY5" fmla="*/ 1374797 h 4012561"/>
              <a:gd name="connsiteX6" fmla="*/ 5010656 w 5463551"/>
              <a:gd name="connsiteY6" fmla="*/ 468451 h 4012561"/>
              <a:gd name="connsiteX7" fmla="*/ 5440009 w 5463551"/>
              <a:gd name="connsiteY7" fmla="*/ 3700027 h 4012561"/>
              <a:gd name="connsiteX0" fmla="*/ 0 w 5467770"/>
              <a:gd name="connsiteY0" fmla="*/ 3168685 h 4075479"/>
              <a:gd name="connsiteX1" fmla="*/ 742950 w 5467770"/>
              <a:gd name="connsiteY1" fmla="*/ 3911635 h 4075479"/>
              <a:gd name="connsiteX2" fmla="*/ 1565910 w 5467770"/>
              <a:gd name="connsiteY2" fmla="*/ 2380015 h 4075479"/>
              <a:gd name="connsiteX3" fmla="*/ 2342768 w 5467770"/>
              <a:gd name="connsiteY3" fmla="*/ 62918 h 4075479"/>
              <a:gd name="connsiteX4" fmla="*/ 3004910 w 5467770"/>
              <a:gd name="connsiteY4" fmla="*/ 1309556 h 4075479"/>
              <a:gd name="connsiteX5" fmla="*/ 4305511 w 5467770"/>
              <a:gd name="connsiteY5" fmla="*/ 1437715 h 4075479"/>
              <a:gd name="connsiteX6" fmla="*/ 5056838 w 5467770"/>
              <a:gd name="connsiteY6" fmla="*/ 41842 h 4075479"/>
              <a:gd name="connsiteX7" fmla="*/ 5440009 w 5467770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04910 w 6268258"/>
              <a:gd name="connsiteY4" fmla="*/ 1309556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4305511 w 6268258"/>
              <a:gd name="connsiteY5" fmla="*/ 1437715 h 4075479"/>
              <a:gd name="connsiteX6" fmla="*/ 5056838 w 6268258"/>
              <a:gd name="connsiteY6" fmla="*/ 41842 h 4075479"/>
              <a:gd name="connsiteX7" fmla="*/ 6262045 w 6268258"/>
              <a:gd name="connsiteY7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57502 w 6268258"/>
              <a:gd name="connsiteY5" fmla="*/ 1754483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305511 w 6268258"/>
              <a:gd name="connsiteY6" fmla="*/ 1437715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58"/>
              <a:gd name="connsiteY0" fmla="*/ 3168685 h 4075479"/>
              <a:gd name="connsiteX1" fmla="*/ 742950 w 6268258"/>
              <a:gd name="connsiteY1" fmla="*/ 3911635 h 4075479"/>
              <a:gd name="connsiteX2" fmla="*/ 1565910 w 6268258"/>
              <a:gd name="connsiteY2" fmla="*/ 2380015 h 4075479"/>
              <a:gd name="connsiteX3" fmla="*/ 2342768 w 6268258"/>
              <a:gd name="connsiteY3" fmla="*/ 62918 h 4075479"/>
              <a:gd name="connsiteX4" fmla="*/ 3014146 w 6268258"/>
              <a:gd name="connsiteY4" fmla="*/ 1328029 h 4075479"/>
              <a:gd name="connsiteX5" fmla="*/ 3520556 w 6268258"/>
              <a:gd name="connsiteY5" fmla="*/ 1865319 h 4075479"/>
              <a:gd name="connsiteX6" fmla="*/ 4139256 w 6268258"/>
              <a:gd name="connsiteY6" fmla="*/ 1373060 h 4075479"/>
              <a:gd name="connsiteX7" fmla="*/ 5056838 w 6268258"/>
              <a:gd name="connsiteY7" fmla="*/ 41842 h 4075479"/>
              <a:gd name="connsiteX8" fmla="*/ 6262045 w 6268258"/>
              <a:gd name="connsiteY8" fmla="*/ 3762945 h 4075479"/>
              <a:gd name="connsiteX0" fmla="*/ 0 w 6268203"/>
              <a:gd name="connsiteY0" fmla="*/ 3132073 h 4038867"/>
              <a:gd name="connsiteX1" fmla="*/ 742950 w 6268203"/>
              <a:gd name="connsiteY1" fmla="*/ 3875023 h 4038867"/>
              <a:gd name="connsiteX2" fmla="*/ 1565910 w 6268203"/>
              <a:gd name="connsiteY2" fmla="*/ 2343403 h 4038867"/>
              <a:gd name="connsiteX3" fmla="*/ 2342768 w 6268203"/>
              <a:gd name="connsiteY3" fmla="*/ 26306 h 4038867"/>
              <a:gd name="connsiteX4" fmla="*/ 3014146 w 6268203"/>
              <a:gd name="connsiteY4" fmla="*/ 1291417 h 4038867"/>
              <a:gd name="connsiteX5" fmla="*/ 3520556 w 6268203"/>
              <a:gd name="connsiteY5" fmla="*/ 1828707 h 4038867"/>
              <a:gd name="connsiteX6" fmla="*/ 4139256 w 6268203"/>
              <a:gd name="connsiteY6" fmla="*/ 1336448 h 4038867"/>
              <a:gd name="connsiteX7" fmla="*/ 5047601 w 6268203"/>
              <a:gd name="connsiteY7" fmla="*/ 42175 h 4038867"/>
              <a:gd name="connsiteX8" fmla="*/ 6262045 w 6268203"/>
              <a:gd name="connsiteY8" fmla="*/ 3726333 h 4038867"/>
              <a:gd name="connsiteX0" fmla="*/ 0 w 6267796"/>
              <a:gd name="connsiteY0" fmla="*/ 3132073 h 4038867"/>
              <a:gd name="connsiteX1" fmla="*/ 742950 w 6267796"/>
              <a:gd name="connsiteY1" fmla="*/ 3875023 h 4038867"/>
              <a:gd name="connsiteX2" fmla="*/ 1565910 w 6267796"/>
              <a:gd name="connsiteY2" fmla="*/ 2343403 h 4038867"/>
              <a:gd name="connsiteX3" fmla="*/ 2342768 w 6267796"/>
              <a:gd name="connsiteY3" fmla="*/ 26306 h 4038867"/>
              <a:gd name="connsiteX4" fmla="*/ 3014146 w 6267796"/>
              <a:gd name="connsiteY4" fmla="*/ 1291417 h 4038867"/>
              <a:gd name="connsiteX5" fmla="*/ 3520556 w 6267796"/>
              <a:gd name="connsiteY5" fmla="*/ 1828707 h 4038867"/>
              <a:gd name="connsiteX6" fmla="*/ 4139256 w 6267796"/>
              <a:gd name="connsiteY6" fmla="*/ 1336448 h 4038867"/>
              <a:gd name="connsiteX7" fmla="*/ 4973710 w 6267796"/>
              <a:gd name="connsiteY7" fmla="*/ 42175 h 4038867"/>
              <a:gd name="connsiteX8" fmla="*/ 6262045 w 6267796"/>
              <a:gd name="connsiteY8" fmla="*/ 3726333 h 4038867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6266393"/>
              <a:gd name="connsiteY0" fmla="*/ 3105767 h 4012561"/>
              <a:gd name="connsiteX1" fmla="*/ 742950 w 6266393"/>
              <a:gd name="connsiteY1" fmla="*/ 3848717 h 4012561"/>
              <a:gd name="connsiteX2" fmla="*/ 1565910 w 6266393"/>
              <a:gd name="connsiteY2" fmla="*/ 2317097 h 4012561"/>
              <a:gd name="connsiteX3" fmla="*/ 2342768 w 6266393"/>
              <a:gd name="connsiteY3" fmla="*/ 0 h 4012561"/>
              <a:gd name="connsiteX4" fmla="*/ 3014146 w 6266393"/>
              <a:gd name="connsiteY4" fmla="*/ 1265111 h 4012561"/>
              <a:gd name="connsiteX5" fmla="*/ 3520556 w 6266393"/>
              <a:gd name="connsiteY5" fmla="*/ 1802401 h 4012561"/>
              <a:gd name="connsiteX6" fmla="*/ 4139256 w 6266393"/>
              <a:gd name="connsiteY6" fmla="*/ 1310142 h 4012561"/>
              <a:gd name="connsiteX7" fmla="*/ 4613491 w 6266393"/>
              <a:gd name="connsiteY7" fmla="*/ 477688 h 4012561"/>
              <a:gd name="connsiteX8" fmla="*/ 6262045 w 6266393"/>
              <a:gd name="connsiteY8" fmla="*/ 3700027 h 4012561"/>
              <a:gd name="connsiteX0" fmla="*/ 0 w 5523443"/>
              <a:gd name="connsiteY0" fmla="*/ 3848717 h 3848717"/>
              <a:gd name="connsiteX1" fmla="*/ 822960 w 5523443"/>
              <a:gd name="connsiteY1" fmla="*/ 2317097 h 3848717"/>
              <a:gd name="connsiteX2" fmla="*/ 1599818 w 5523443"/>
              <a:gd name="connsiteY2" fmla="*/ 0 h 3848717"/>
              <a:gd name="connsiteX3" fmla="*/ 2271196 w 5523443"/>
              <a:gd name="connsiteY3" fmla="*/ 1265111 h 3848717"/>
              <a:gd name="connsiteX4" fmla="*/ 2777606 w 5523443"/>
              <a:gd name="connsiteY4" fmla="*/ 1802401 h 3848717"/>
              <a:gd name="connsiteX5" fmla="*/ 3396306 w 5523443"/>
              <a:gd name="connsiteY5" fmla="*/ 1310142 h 3848717"/>
              <a:gd name="connsiteX6" fmla="*/ 3870541 w 5523443"/>
              <a:gd name="connsiteY6" fmla="*/ 477688 h 3848717"/>
              <a:gd name="connsiteX7" fmla="*/ 5519095 w 5523443"/>
              <a:gd name="connsiteY7" fmla="*/ 3700027 h 3848717"/>
              <a:gd name="connsiteX0" fmla="*/ 0 w 4700483"/>
              <a:gd name="connsiteY0" fmla="*/ 2317097 h 3702607"/>
              <a:gd name="connsiteX1" fmla="*/ 776858 w 4700483"/>
              <a:gd name="connsiteY1" fmla="*/ 0 h 3702607"/>
              <a:gd name="connsiteX2" fmla="*/ 1448236 w 4700483"/>
              <a:gd name="connsiteY2" fmla="*/ 1265111 h 3702607"/>
              <a:gd name="connsiteX3" fmla="*/ 1954646 w 4700483"/>
              <a:gd name="connsiteY3" fmla="*/ 1802401 h 3702607"/>
              <a:gd name="connsiteX4" fmla="*/ 2573346 w 4700483"/>
              <a:gd name="connsiteY4" fmla="*/ 1310142 h 3702607"/>
              <a:gd name="connsiteX5" fmla="*/ 3047581 w 4700483"/>
              <a:gd name="connsiteY5" fmla="*/ 477688 h 3702607"/>
              <a:gd name="connsiteX6" fmla="*/ 4696135 w 4700483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720"/>
              <a:gd name="connsiteY0" fmla="*/ 2668079 h 3702607"/>
              <a:gd name="connsiteX1" fmla="*/ 786095 w 4709720"/>
              <a:gd name="connsiteY1" fmla="*/ 0 h 3702607"/>
              <a:gd name="connsiteX2" fmla="*/ 1457473 w 4709720"/>
              <a:gd name="connsiteY2" fmla="*/ 1265111 h 3702607"/>
              <a:gd name="connsiteX3" fmla="*/ 1963883 w 4709720"/>
              <a:gd name="connsiteY3" fmla="*/ 1802401 h 3702607"/>
              <a:gd name="connsiteX4" fmla="*/ 2582583 w 4709720"/>
              <a:gd name="connsiteY4" fmla="*/ 1310142 h 3702607"/>
              <a:gd name="connsiteX5" fmla="*/ 3056818 w 4709720"/>
              <a:gd name="connsiteY5" fmla="*/ 477688 h 3702607"/>
              <a:gd name="connsiteX6" fmla="*/ 4705372 w 4709720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666"/>
              <a:gd name="connsiteY0" fmla="*/ 2668079 h 3702607"/>
              <a:gd name="connsiteX1" fmla="*/ 786095 w 4709666"/>
              <a:gd name="connsiteY1" fmla="*/ 0 h 3702607"/>
              <a:gd name="connsiteX2" fmla="*/ 1457473 w 4709666"/>
              <a:gd name="connsiteY2" fmla="*/ 1265111 h 3702607"/>
              <a:gd name="connsiteX3" fmla="*/ 1963883 w 4709666"/>
              <a:gd name="connsiteY3" fmla="*/ 1802401 h 3702607"/>
              <a:gd name="connsiteX4" fmla="*/ 2582583 w 4709666"/>
              <a:gd name="connsiteY4" fmla="*/ 1310142 h 3702607"/>
              <a:gd name="connsiteX5" fmla="*/ 3038345 w 4709666"/>
              <a:gd name="connsiteY5" fmla="*/ 477688 h 3702607"/>
              <a:gd name="connsiteX6" fmla="*/ 4705372 w 4709666"/>
              <a:gd name="connsiteY6" fmla="*/ 3700027 h 3702607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82583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628765 w 4709324"/>
              <a:gd name="connsiteY4" fmla="*/ 1310142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545638 w 4709324"/>
              <a:gd name="connsiteY4" fmla="*/ 1300906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324"/>
              <a:gd name="connsiteY0" fmla="*/ 2668079 h 3702595"/>
              <a:gd name="connsiteX1" fmla="*/ 786095 w 4709324"/>
              <a:gd name="connsiteY1" fmla="*/ 0 h 3702595"/>
              <a:gd name="connsiteX2" fmla="*/ 1457473 w 4709324"/>
              <a:gd name="connsiteY2" fmla="*/ 1265111 h 3702595"/>
              <a:gd name="connsiteX3" fmla="*/ 1963883 w 4709324"/>
              <a:gd name="connsiteY3" fmla="*/ 1802401 h 3702595"/>
              <a:gd name="connsiteX4" fmla="*/ 2499457 w 4709324"/>
              <a:gd name="connsiteY4" fmla="*/ 1291670 h 3702595"/>
              <a:gd name="connsiteX5" fmla="*/ 2909036 w 4709324"/>
              <a:gd name="connsiteY5" fmla="*/ 459215 h 3702595"/>
              <a:gd name="connsiteX6" fmla="*/ 4705372 w 4709324"/>
              <a:gd name="connsiteY6" fmla="*/ 3700027 h 3702595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09462"/>
              <a:gd name="connsiteY0" fmla="*/ 2668079 h 3702626"/>
              <a:gd name="connsiteX1" fmla="*/ 786095 w 4709462"/>
              <a:gd name="connsiteY1" fmla="*/ 0 h 3702626"/>
              <a:gd name="connsiteX2" fmla="*/ 1457473 w 4709462"/>
              <a:gd name="connsiteY2" fmla="*/ 1265111 h 3702626"/>
              <a:gd name="connsiteX3" fmla="*/ 1963883 w 4709462"/>
              <a:gd name="connsiteY3" fmla="*/ 1802401 h 3702626"/>
              <a:gd name="connsiteX4" fmla="*/ 2499457 w 4709462"/>
              <a:gd name="connsiteY4" fmla="*/ 1291670 h 3702626"/>
              <a:gd name="connsiteX5" fmla="*/ 2909036 w 4709462"/>
              <a:gd name="connsiteY5" fmla="*/ 459215 h 3702626"/>
              <a:gd name="connsiteX6" fmla="*/ 4705372 w 4709462"/>
              <a:gd name="connsiteY6" fmla="*/ 3700027 h 3702626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11132"/>
              <a:gd name="connsiteY0" fmla="*/ 2668079 h 3703021"/>
              <a:gd name="connsiteX1" fmla="*/ 786095 w 4711132"/>
              <a:gd name="connsiteY1" fmla="*/ 0 h 3703021"/>
              <a:gd name="connsiteX2" fmla="*/ 1457473 w 4711132"/>
              <a:gd name="connsiteY2" fmla="*/ 1265111 h 3703021"/>
              <a:gd name="connsiteX3" fmla="*/ 1963883 w 4711132"/>
              <a:gd name="connsiteY3" fmla="*/ 1802401 h 3703021"/>
              <a:gd name="connsiteX4" fmla="*/ 2499457 w 4711132"/>
              <a:gd name="connsiteY4" fmla="*/ 1291670 h 3703021"/>
              <a:gd name="connsiteX5" fmla="*/ 2909036 w 4711132"/>
              <a:gd name="connsiteY5" fmla="*/ 459215 h 3703021"/>
              <a:gd name="connsiteX6" fmla="*/ 4705372 w 4711132"/>
              <a:gd name="connsiteY6" fmla="*/ 3700027 h 3703021"/>
              <a:gd name="connsiteX0" fmla="*/ 0 w 4709174"/>
              <a:gd name="connsiteY0" fmla="*/ 2668079 h 3702775"/>
              <a:gd name="connsiteX1" fmla="*/ 786095 w 4709174"/>
              <a:gd name="connsiteY1" fmla="*/ 0 h 3702775"/>
              <a:gd name="connsiteX2" fmla="*/ 1457473 w 4709174"/>
              <a:gd name="connsiteY2" fmla="*/ 1265111 h 3702775"/>
              <a:gd name="connsiteX3" fmla="*/ 1963883 w 4709174"/>
              <a:gd name="connsiteY3" fmla="*/ 1802401 h 3702775"/>
              <a:gd name="connsiteX4" fmla="*/ 2499457 w 4709174"/>
              <a:gd name="connsiteY4" fmla="*/ 1291670 h 3702775"/>
              <a:gd name="connsiteX5" fmla="*/ 2909036 w 4709174"/>
              <a:gd name="connsiteY5" fmla="*/ 459215 h 3702775"/>
              <a:gd name="connsiteX6" fmla="*/ 4705372 w 4709174"/>
              <a:gd name="connsiteY6" fmla="*/ 3700027 h 3702775"/>
              <a:gd name="connsiteX0" fmla="*/ 0 w 4708997"/>
              <a:gd name="connsiteY0" fmla="*/ 2668079 h 3702754"/>
              <a:gd name="connsiteX1" fmla="*/ 786095 w 4708997"/>
              <a:gd name="connsiteY1" fmla="*/ 0 h 3702754"/>
              <a:gd name="connsiteX2" fmla="*/ 1457473 w 4708997"/>
              <a:gd name="connsiteY2" fmla="*/ 1265111 h 3702754"/>
              <a:gd name="connsiteX3" fmla="*/ 1963883 w 4708997"/>
              <a:gd name="connsiteY3" fmla="*/ 1802401 h 3702754"/>
              <a:gd name="connsiteX4" fmla="*/ 2499457 w 4708997"/>
              <a:gd name="connsiteY4" fmla="*/ 1291670 h 3702754"/>
              <a:gd name="connsiteX5" fmla="*/ 2909036 w 4708997"/>
              <a:gd name="connsiteY5" fmla="*/ 459215 h 3702754"/>
              <a:gd name="connsiteX6" fmla="*/ 4705372 w 4708997"/>
              <a:gd name="connsiteY6" fmla="*/ 3700027 h 3702754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8870"/>
              <a:gd name="connsiteY0" fmla="*/ 2668079 h 3702896"/>
              <a:gd name="connsiteX1" fmla="*/ 786095 w 4708870"/>
              <a:gd name="connsiteY1" fmla="*/ 0 h 3702896"/>
              <a:gd name="connsiteX2" fmla="*/ 1457473 w 4708870"/>
              <a:gd name="connsiteY2" fmla="*/ 1265111 h 3702896"/>
              <a:gd name="connsiteX3" fmla="*/ 1963883 w 4708870"/>
              <a:gd name="connsiteY3" fmla="*/ 1802401 h 3702896"/>
              <a:gd name="connsiteX4" fmla="*/ 2499457 w 4708870"/>
              <a:gd name="connsiteY4" fmla="*/ 1291670 h 3702896"/>
              <a:gd name="connsiteX5" fmla="*/ 2909036 w 4708870"/>
              <a:gd name="connsiteY5" fmla="*/ 459215 h 3702896"/>
              <a:gd name="connsiteX6" fmla="*/ 4705372 w 4708870"/>
              <a:gd name="connsiteY6" fmla="*/ 3700027 h 3702896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4709113"/>
              <a:gd name="connsiteY0" fmla="*/ 2668079 h 3702989"/>
              <a:gd name="connsiteX1" fmla="*/ 786095 w 4709113"/>
              <a:gd name="connsiteY1" fmla="*/ 0 h 3702989"/>
              <a:gd name="connsiteX2" fmla="*/ 1457473 w 4709113"/>
              <a:gd name="connsiteY2" fmla="*/ 1265111 h 3702989"/>
              <a:gd name="connsiteX3" fmla="*/ 1963883 w 4709113"/>
              <a:gd name="connsiteY3" fmla="*/ 1802401 h 3702989"/>
              <a:gd name="connsiteX4" fmla="*/ 2499457 w 4709113"/>
              <a:gd name="connsiteY4" fmla="*/ 1291670 h 3702989"/>
              <a:gd name="connsiteX5" fmla="*/ 2909036 w 4709113"/>
              <a:gd name="connsiteY5" fmla="*/ 459215 h 3702989"/>
              <a:gd name="connsiteX6" fmla="*/ 4705372 w 4709113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6223876"/>
              <a:gd name="connsiteY0" fmla="*/ 2751207 h 3702989"/>
              <a:gd name="connsiteX1" fmla="*/ 2300858 w 6223876"/>
              <a:gd name="connsiteY1" fmla="*/ 0 h 3702989"/>
              <a:gd name="connsiteX2" fmla="*/ 2972236 w 6223876"/>
              <a:gd name="connsiteY2" fmla="*/ 1265111 h 3702989"/>
              <a:gd name="connsiteX3" fmla="*/ 3478646 w 6223876"/>
              <a:gd name="connsiteY3" fmla="*/ 1802401 h 3702989"/>
              <a:gd name="connsiteX4" fmla="*/ 4014220 w 6223876"/>
              <a:gd name="connsiteY4" fmla="*/ 1291670 h 3702989"/>
              <a:gd name="connsiteX5" fmla="*/ 4423799 w 6223876"/>
              <a:gd name="connsiteY5" fmla="*/ 459215 h 3702989"/>
              <a:gd name="connsiteX6" fmla="*/ 6220135 w 6223876"/>
              <a:gd name="connsiteY6" fmla="*/ 3700027 h 3702989"/>
              <a:gd name="connsiteX0" fmla="*/ 0 w 5494204"/>
              <a:gd name="connsiteY0" fmla="*/ 3166843 h 3702989"/>
              <a:gd name="connsiteX1" fmla="*/ 1571186 w 5494204"/>
              <a:gd name="connsiteY1" fmla="*/ 0 h 3702989"/>
              <a:gd name="connsiteX2" fmla="*/ 2242564 w 5494204"/>
              <a:gd name="connsiteY2" fmla="*/ 1265111 h 3702989"/>
              <a:gd name="connsiteX3" fmla="*/ 2748974 w 5494204"/>
              <a:gd name="connsiteY3" fmla="*/ 1802401 h 3702989"/>
              <a:gd name="connsiteX4" fmla="*/ 3284548 w 5494204"/>
              <a:gd name="connsiteY4" fmla="*/ 1291670 h 3702989"/>
              <a:gd name="connsiteX5" fmla="*/ 3694127 w 5494204"/>
              <a:gd name="connsiteY5" fmla="*/ 459215 h 3702989"/>
              <a:gd name="connsiteX6" fmla="*/ 5490463 w 5494204"/>
              <a:gd name="connsiteY6" fmla="*/ 3700027 h 3702989"/>
              <a:gd name="connsiteX0" fmla="*/ 22 w 5494226"/>
              <a:gd name="connsiteY0" fmla="*/ 3166843 h 3702989"/>
              <a:gd name="connsiteX1" fmla="*/ 1571208 w 5494226"/>
              <a:gd name="connsiteY1" fmla="*/ 0 h 3702989"/>
              <a:gd name="connsiteX2" fmla="*/ 2242586 w 5494226"/>
              <a:gd name="connsiteY2" fmla="*/ 1265111 h 3702989"/>
              <a:gd name="connsiteX3" fmla="*/ 2748996 w 5494226"/>
              <a:gd name="connsiteY3" fmla="*/ 1802401 h 3702989"/>
              <a:gd name="connsiteX4" fmla="*/ 3284570 w 5494226"/>
              <a:gd name="connsiteY4" fmla="*/ 1291670 h 3702989"/>
              <a:gd name="connsiteX5" fmla="*/ 3694149 w 5494226"/>
              <a:gd name="connsiteY5" fmla="*/ 459215 h 3702989"/>
              <a:gd name="connsiteX6" fmla="*/ 5490485 w 5494226"/>
              <a:gd name="connsiteY6" fmla="*/ 3700027 h 3702989"/>
              <a:gd name="connsiteX0" fmla="*/ 0 w 5494204"/>
              <a:gd name="connsiteY0" fmla="*/ 3166843 h 3702989"/>
              <a:gd name="connsiteX1" fmla="*/ 486068 w 5494204"/>
              <a:gd name="connsiteY1" fmla="*/ 1959419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1571186 w 5494204"/>
              <a:gd name="connsiteY2" fmla="*/ 0 h 3702989"/>
              <a:gd name="connsiteX3" fmla="*/ 2242564 w 5494204"/>
              <a:gd name="connsiteY3" fmla="*/ 1265111 h 3702989"/>
              <a:gd name="connsiteX4" fmla="*/ 2748974 w 5494204"/>
              <a:gd name="connsiteY4" fmla="*/ 1802401 h 3702989"/>
              <a:gd name="connsiteX5" fmla="*/ 3284548 w 5494204"/>
              <a:gd name="connsiteY5" fmla="*/ 1291670 h 3702989"/>
              <a:gd name="connsiteX6" fmla="*/ 3694127 w 5494204"/>
              <a:gd name="connsiteY6" fmla="*/ 459215 h 3702989"/>
              <a:gd name="connsiteX7" fmla="*/ 5490463 w 5494204"/>
              <a:gd name="connsiteY7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494204"/>
              <a:gd name="connsiteY0" fmla="*/ 3166843 h 3702989"/>
              <a:gd name="connsiteX1" fmla="*/ 347523 w 5494204"/>
              <a:gd name="connsiteY1" fmla="*/ 1913237 h 3702989"/>
              <a:gd name="connsiteX2" fmla="*/ 523014 w 5494204"/>
              <a:gd name="connsiteY2" fmla="*/ 1386764 h 3702989"/>
              <a:gd name="connsiteX3" fmla="*/ 1571186 w 5494204"/>
              <a:gd name="connsiteY3" fmla="*/ 0 h 3702989"/>
              <a:gd name="connsiteX4" fmla="*/ 2242564 w 5494204"/>
              <a:gd name="connsiteY4" fmla="*/ 1265111 h 3702989"/>
              <a:gd name="connsiteX5" fmla="*/ 2748974 w 5494204"/>
              <a:gd name="connsiteY5" fmla="*/ 1802401 h 3702989"/>
              <a:gd name="connsiteX6" fmla="*/ 3284548 w 5494204"/>
              <a:gd name="connsiteY6" fmla="*/ 1291670 h 3702989"/>
              <a:gd name="connsiteX7" fmla="*/ 3694127 w 5494204"/>
              <a:gd name="connsiteY7" fmla="*/ 459215 h 3702989"/>
              <a:gd name="connsiteX8" fmla="*/ 5490463 w 5494204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13025 h 3702989"/>
              <a:gd name="connsiteX1" fmla="*/ 218214 w 5364895"/>
              <a:gd name="connsiteY1" fmla="*/ 1913237 h 3702989"/>
              <a:gd name="connsiteX2" fmla="*/ 393705 w 5364895"/>
              <a:gd name="connsiteY2" fmla="*/ 1386764 h 3702989"/>
              <a:gd name="connsiteX3" fmla="*/ 1441877 w 5364895"/>
              <a:gd name="connsiteY3" fmla="*/ 0 h 3702989"/>
              <a:gd name="connsiteX4" fmla="*/ 2113255 w 5364895"/>
              <a:gd name="connsiteY4" fmla="*/ 1265111 h 3702989"/>
              <a:gd name="connsiteX5" fmla="*/ 2619665 w 5364895"/>
              <a:gd name="connsiteY5" fmla="*/ 1802401 h 3702989"/>
              <a:gd name="connsiteX6" fmla="*/ 3155239 w 5364895"/>
              <a:gd name="connsiteY6" fmla="*/ 1291670 h 3702989"/>
              <a:gd name="connsiteX7" fmla="*/ 3564818 w 5364895"/>
              <a:gd name="connsiteY7" fmla="*/ 459215 h 3702989"/>
              <a:gd name="connsiteX8" fmla="*/ 5361154 w 5364895"/>
              <a:gd name="connsiteY8" fmla="*/ 3700027 h 3702989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393705 w 5364895"/>
              <a:gd name="connsiteY2" fmla="*/ 1417505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0 w 5364895"/>
              <a:gd name="connsiteY0" fmla="*/ 3243766 h 3733730"/>
              <a:gd name="connsiteX1" fmla="*/ 218214 w 5364895"/>
              <a:gd name="connsiteY1" fmla="*/ 1943978 h 3733730"/>
              <a:gd name="connsiteX2" fmla="*/ 162796 w 5364895"/>
              <a:gd name="connsiteY2" fmla="*/ 1380559 h 3733730"/>
              <a:gd name="connsiteX3" fmla="*/ 610426 w 5364895"/>
              <a:gd name="connsiteY3" fmla="*/ 388555 h 3733730"/>
              <a:gd name="connsiteX4" fmla="*/ 1441877 w 5364895"/>
              <a:gd name="connsiteY4" fmla="*/ 30741 h 3733730"/>
              <a:gd name="connsiteX5" fmla="*/ 2113255 w 5364895"/>
              <a:gd name="connsiteY5" fmla="*/ 1295852 h 3733730"/>
              <a:gd name="connsiteX6" fmla="*/ 2619665 w 5364895"/>
              <a:gd name="connsiteY6" fmla="*/ 1833142 h 3733730"/>
              <a:gd name="connsiteX7" fmla="*/ 3155239 w 5364895"/>
              <a:gd name="connsiteY7" fmla="*/ 1322411 h 3733730"/>
              <a:gd name="connsiteX8" fmla="*/ 3564818 w 5364895"/>
              <a:gd name="connsiteY8" fmla="*/ 489956 h 3733730"/>
              <a:gd name="connsiteX9" fmla="*/ 5361154 w 5364895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55148 w 5420043"/>
              <a:gd name="connsiteY0" fmla="*/ 3243766 h 3733730"/>
              <a:gd name="connsiteX1" fmla="*/ 60925 w 5420043"/>
              <a:gd name="connsiteY1" fmla="*/ 2073287 h 3733730"/>
              <a:gd name="connsiteX2" fmla="*/ 217944 w 5420043"/>
              <a:gd name="connsiteY2" fmla="*/ 1380559 h 3733730"/>
              <a:gd name="connsiteX3" fmla="*/ 665574 w 5420043"/>
              <a:gd name="connsiteY3" fmla="*/ 388555 h 3733730"/>
              <a:gd name="connsiteX4" fmla="*/ 1497025 w 5420043"/>
              <a:gd name="connsiteY4" fmla="*/ 30741 h 3733730"/>
              <a:gd name="connsiteX5" fmla="*/ 2168403 w 5420043"/>
              <a:gd name="connsiteY5" fmla="*/ 1295852 h 3733730"/>
              <a:gd name="connsiteX6" fmla="*/ 2674813 w 5420043"/>
              <a:gd name="connsiteY6" fmla="*/ 1833142 h 3733730"/>
              <a:gd name="connsiteX7" fmla="*/ 3210387 w 5420043"/>
              <a:gd name="connsiteY7" fmla="*/ 1322411 h 3733730"/>
              <a:gd name="connsiteX8" fmla="*/ 3619966 w 5420043"/>
              <a:gd name="connsiteY8" fmla="*/ 489956 h 3733730"/>
              <a:gd name="connsiteX9" fmla="*/ 5416302 w 5420043"/>
              <a:gd name="connsiteY9" fmla="*/ 3730768 h 3733730"/>
              <a:gd name="connsiteX0" fmla="*/ 68122 w 5433017"/>
              <a:gd name="connsiteY0" fmla="*/ 3243766 h 3733730"/>
              <a:gd name="connsiteX1" fmla="*/ 9 w 5433017"/>
              <a:gd name="connsiteY1" fmla="*/ 2100996 h 3733730"/>
              <a:gd name="connsiteX2" fmla="*/ 73899 w 5433017"/>
              <a:gd name="connsiteY2" fmla="*/ 2073287 h 3733730"/>
              <a:gd name="connsiteX3" fmla="*/ 230918 w 5433017"/>
              <a:gd name="connsiteY3" fmla="*/ 1380559 h 3733730"/>
              <a:gd name="connsiteX4" fmla="*/ 678548 w 5433017"/>
              <a:gd name="connsiteY4" fmla="*/ 388555 h 3733730"/>
              <a:gd name="connsiteX5" fmla="*/ 1509999 w 5433017"/>
              <a:gd name="connsiteY5" fmla="*/ 30741 h 3733730"/>
              <a:gd name="connsiteX6" fmla="*/ 2181377 w 5433017"/>
              <a:gd name="connsiteY6" fmla="*/ 1295852 h 3733730"/>
              <a:gd name="connsiteX7" fmla="*/ 2687787 w 5433017"/>
              <a:gd name="connsiteY7" fmla="*/ 1833142 h 3733730"/>
              <a:gd name="connsiteX8" fmla="*/ 3223361 w 5433017"/>
              <a:gd name="connsiteY8" fmla="*/ 1322411 h 3733730"/>
              <a:gd name="connsiteX9" fmla="*/ 3632940 w 5433017"/>
              <a:gd name="connsiteY9" fmla="*/ 489956 h 3733730"/>
              <a:gd name="connsiteX10" fmla="*/ 5429276 w 5433017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310577 w 5669695"/>
              <a:gd name="connsiteY2" fmla="*/ 2073287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199741 w 5669695"/>
              <a:gd name="connsiteY2" fmla="*/ 2017869 h 3733730"/>
              <a:gd name="connsiteX3" fmla="*/ 467596 w 5669695"/>
              <a:gd name="connsiteY3" fmla="*/ 1380559 h 3733730"/>
              <a:gd name="connsiteX4" fmla="*/ 915226 w 5669695"/>
              <a:gd name="connsiteY4" fmla="*/ 388555 h 3733730"/>
              <a:gd name="connsiteX5" fmla="*/ 1746677 w 5669695"/>
              <a:gd name="connsiteY5" fmla="*/ 30741 h 3733730"/>
              <a:gd name="connsiteX6" fmla="*/ 2418055 w 5669695"/>
              <a:gd name="connsiteY6" fmla="*/ 1295852 h 3733730"/>
              <a:gd name="connsiteX7" fmla="*/ 2924465 w 5669695"/>
              <a:gd name="connsiteY7" fmla="*/ 1833142 h 3733730"/>
              <a:gd name="connsiteX8" fmla="*/ 3460039 w 5669695"/>
              <a:gd name="connsiteY8" fmla="*/ 1322411 h 3733730"/>
              <a:gd name="connsiteX9" fmla="*/ 3869618 w 5669695"/>
              <a:gd name="connsiteY9" fmla="*/ 489956 h 3733730"/>
              <a:gd name="connsiteX10" fmla="*/ 5665954 w 5669695"/>
              <a:gd name="connsiteY10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67596 w 5669695"/>
              <a:gd name="connsiteY2" fmla="*/ 1380559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53002 h 3733730"/>
              <a:gd name="connsiteX1" fmla="*/ 236687 w 5669695"/>
              <a:gd name="connsiteY1" fmla="*/ 2100996 h 3733730"/>
              <a:gd name="connsiteX2" fmla="*/ 430651 w 5669695"/>
              <a:gd name="connsiteY2" fmla="*/ 1371322 h 3733730"/>
              <a:gd name="connsiteX3" fmla="*/ 915226 w 5669695"/>
              <a:gd name="connsiteY3" fmla="*/ 388555 h 3733730"/>
              <a:gd name="connsiteX4" fmla="*/ 1746677 w 5669695"/>
              <a:gd name="connsiteY4" fmla="*/ 30741 h 3733730"/>
              <a:gd name="connsiteX5" fmla="*/ 2418055 w 5669695"/>
              <a:gd name="connsiteY5" fmla="*/ 1295852 h 3733730"/>
              <a:gd name="connsiteX6" fmla="*/ 2924465 w 5669695"/>
              <a:gd name="connsiteY6" fmla="*/ 1833142 h 3733730"/>
              <a:gd name="connsiteX7" fmla="*/ 3460039 w 5669695"/>
              <a:gd name="connsiteY7" fmla="*/ 1322411 h 3733730"/>
              <a:gd name="connsiteX8" fmla="*/ 3869618 w 5669695"/>
              <a:gd name="connsiteY8" fmla="*/ 489956 h 3733730"/>
              <a:gd name="connsiteX9" fmla="*/ 5665954 w 5669695"/>
              <a:gd name="connsiteY9" fmla="*/ 3730768 h 3733730"/>
              <a:gd name="connsiteX0" fmla="*/ 0 w 5669695"/>
              <a:gd name="connsiteY0" fmla="*/ 3222552 h 3703280"/>
              <a:gd name="connsiteX1" fmla="*/ 236687 w 5669695"/>
              <a:gd name="connsiteY1" fmla="*/ 2070546 h 3703280"/>
              <a:gd name="connsiteX2" fmla="*/ 430651 w 5669695"/>
              <a:gd name="connsiteY2" fmla="*/ 1340872 h 3703280"/>
              <a:gd name="connsiteX3" fmla="*/ 915226 w 5669695"/>
              <a:gd name="connsiteY3" fmla="*/ 358105 h 3703280"/>
              <a:gd name="connsiteX4" fmla="*/ 1746677 w 5669695"/>
              <a:gd name="connsiteY4" fmla="*/ 291 h 3703280"/>
              <a:gd name="connsiteX5" fmla="*/ 2418055 w 5669695"/>
              <a:gd name="connsiteY5" fmla="*/ 1265402 h 3703280"/>
              <a:gd name="connsiteX6" fmla="*/ 2924465 w 5669695"/>
              <a:gd name="connsiteY6" fmla="*/ 1802692 h 3703280"/>
              <a:gd name="connsiteX7" fmla="*/ 3460039 w 5669695"/>
              <a:gd name="connsiteY7" fmla="*/ 1291961 h 3703280"/>
              <a:gd name="connsiteX8" fmla="*/ 3869618 w 5669695"/>
              <a:gd name="connsiteY8" fmla="*/ 459506 h 3703280"/>
              <a:gd name="connsiteX9" fmla="*/ 5665954 w 5669695"/>
              <a:gd name="connsiteY9" fmla="*/ 3700318 h 3703280"/>
              <a:gd name="connsiteX0" fmla="*/ 0 w 5669189"/>
              <a:gd name="connsiteY0" fmla="*/ 3222552 h 3703264"/>
              <a:gd name="connsiteX1" fmla="*/ 236687 w 5669189"/>
              <a:gd name="connsiteY1" fmla="*/ 2070546 h 3703264"/>
              <a:gd name="connsiteX2" fmla="*/ 430651 w 5669189"/>
              <a:gd name="connsiteY2" fmla="*/ 1340872 h 3703264"/>
              <a:gd name="connsiteX3" fmla="*/ 915226 w 5669189"/>
              <a:gd name="connsiteY3" fmla="*/ 358105 h 3703264"/>
              <a:gd name="connsiteX4" fmla="*/ 1746677 w 5669189"/>
              <a:gd name="connsiteY4" fmla="*/ 291 h 3703264"/>
              <a:gd name="connsiteX5" fmla="*/ 2418055 w 5669189"/>
              <a:gd name="connsiteY5" fmla="*/ 1265402 h 3703264"/>
              <a:gd name="connsiteX6" fmla="*/ 2924465 w 5669189"/>
              <a:gd name="connsiteY6" fmla="*/ 1802692 h 3703264"/>
              <a:gd name="connsiteX7" fmla="*/ 3460039 w 5669189"/>
              <a:gd name="connsiteY7" fmla="*/ 1291961 h 3703264"/>
              <a:gd name="connsiteX8" fmla="*/ 3601763 w 5669189"/>
              <a:gd name="connsiteY8" fmla="*/ 441033 h 3703264"/>
              <a:gd name="connsiteX9" fmla="*/ 5665954 w 5669189"/>
              <a:gd name="connsiteY9" fmla="*/ 3700318 h 3703264"/>
              <a:gd name="connsiteX0" fmla="*/ 0 w 5669189"/>
              <a:gd name="connsiteY0" fmla="*/ 3222552 h 3703264"/>
              <a:gd name="connsiteX1" fmla="*/ 236687 w 5669189"/>
              <a:gd name="connsiteY1" fmla="*/ 2070546 h 3703264"/>
              <a:gd name="connsiteX2" fmla="*/ 430651 w 5669189"/>
              <a:gd name="connsiteY2" fmla="*/ 1340872 h 3703264"/>
              <a:gd name="connsiteX3" fmla="*/ 915226 w 5669189"/>
              <a:gd name="connsiteY3" fmla="*/ 358105 h 3703264"/>
              <a:gd name="connsiteX4" fmla="*/ 1746677 w 5669189"/>
              <a:gd name="connsiteY4" fmla="*/ 291 h 3703264"/>
              <a:gd name="connsiteX5" fmla="*/ 2418055 w 5669189"/>
              <a:gd name="connsiteY5" fmla="*/ 1265402 h 3703264"/>
              <a:gd name="connsiteX6" fmla="*/ 2924465 w 5669189"/>
              <a:gd name="connsiteY6" fmla="*/ 1802692 h 3703264"/>
              <a:gd name="connsiteX7" fmla="*/ 3460039 w 5669189"/>
              <a:gd name="connsiteY7" fmla="*/ 1291961 h 3703264"/>
              <a:gd name="connsiteX8" fmla="*/ 3601763 w 5669189"/>
              <a:gd name="connsiteY8" fmla="*/ 441033 h 3703264"/>
              <a:gd name="connsiteX9" fmla="*/ 5665954 w 5669189"/>
              <a:gd name="connsiteY9" fmla="*/ 3700318 h 3703264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460039 w 5671649"/>
              <a:gd name="connsiteY7" fmla="*/ 1291961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460039 w 5671649"/>
              <a:gd name="connsiteY7" fmla="*/ 1291961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  <a:gd name="connsiteX0" fmla="*/ 0 w 5671649"/>
              <a:gd name="connsiteY0" fmla="*/ 3222552 h 3703086"/>
              <a:gd name="connsiteX1" fmla="*/ 236687 w 5671649"/>
              <a:gd name="connsiteY1" fmla="*/ 2070546 h 3703086"/>
              <a:gd name="connsiteX2" fmla="*/ 430651 w 5671649"/>
              <a:gd name="connsiteY2" fmla="*/ 1340872 h 3703086"/>
              <a:gd name="connsiteX3" fmla="*/ 915226 w 5671649"/>
              <a:gd name="connsiteY3" fmla="*/ 358105 h 3703086"/>
              <a:gd name="connsiteX4" fmla="*/ 1746677 w 5671649"/>
              <a:gd name="connsiteY4" fmla="*/ 291 h 3703086"/>
              <a:gd name="connsiteX5" fmla="*/ 2418055 w 5671649"/>
              <a:gd name="connsiteY5" fmla="*/ 1265402 h 3703086"/>
              <a:gd name="connsiteX6" fmla="*/ 2924465 w 5671649"/>
              <a:gd name="connsiteY6" fmla="*/ 1802692 h 3703086"/>
              <a:gd name="connsiteX7" fmla="*/ 3330730 w 5671649"/>
              <a:gd name="connsiteY7" fmla="*/ 1273489 h 3703086"/>
              <a:gd name="connsiteX8" fmla="*/ 3601763 w 5671649"/>
              <a:gd name="connsiteY8" fmla="*/ 441033 h 3703086"/>
              <a:gd name="connsiteX9" fmla="*/ 5665954 w 5671649"/>
              <a:gd name="connsiteY9" fmla="*/ 3700318 h 3703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71649" h="3703086">
                <a:moveTo>
                  <a:pt x="0" y="3222552"/>
                </a:moveTo>
                <a:cubicBezTo>
                  <a:pt x="963" y="3032090"/>
                  <a:pt x="158754" y="2382620"/>
                  <a:pt x="236687" y="2070546"/>
                </a:cubicBezTo>
                <a:cubicBezTo>
                  <a:pt x="314620" y="1758472"/>
                  <a:pt x="317561" y="1626279"/>
                  <a:pt x="430651" y="1340872"/>
                </a:cubicBezTo>
                <a:cubicBezTo>
                  <a:pt x="460614" y="1083175"/>
                  <a:pt x="740531" y="589232"/>
                  <a:pt x="915226" y="358105"/>
                </a:cubicBezTo>
                <a:cubicBezTo>
                  <a:pt x="1089921" y="126978"/>
                  <a:pt x="1507966" y="-7095"/>
                  <a:pt x="1746677" y="291"/>
                </a:cubicBezTo>
                <a:cubicBezTo>
                  <a:pt x="1995283" y="10780"/>
                  <a:pt x="2099512" y="181813"/>
                  <a:pt x="2418055" y="1265402"/>
                </a:cubicBezTo>
                <a:cubicBezTo>
                  <a:pt x="2565093" y="1621221"/>
                  <a:pt x="2772353" y="1801344"/>
                  <a:pt x="2924465" y="1802692"/>
                </a:cubicBezTo>
                <a:cubicBezTo>
                  <a:pt x="3076578" y="1804040"/>
                  <a:pt x="3256332" y="1679002"/>
                  <a:pt x="3330730" y="1273489"/>
                </a:cubicBezTo>
                <a:cubicBezTo>
                  <a:pt x="3386316" y="758458"/>
                  <a:pt x="3405519" y="509161"/>
                  <a:pt x="3601763" y="441033"/>
                </a:cubicBezTo>
                <a:cubicBezTo>
                  <a:pt x="4712407" y="234360"/>
                  <a:pt x="5758323" y="3816539"/>
                  <a:pt x="5665954" y="370031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0" name="Дуга 19"/>
          <p:cNvSpPr/>
          <p:nvPr/>
        </p:nvSpPr>
        <p:spPr>
          <a:xfrm rot="18840000">
            <a:off x="5976000" y="3024000"/>
            <a:ext cx="1073520" cy="1043660"/>
          </a:xfrm>
          <a:prstGeom prst="arc">
            <a:avLst>
              <a:gd name="adj1" fmla="val 15380370"/>
              <a:gd name="adj2" fmla="val 2757126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62826" y="3580880"/>
            <a:ext cx="87154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31"/>
          <p:cNvSpPr txBox="1">
            <a:spLocks noChangeArrowheads="1"/>
          </p:cNvSpPr>
          <p:nvPr/>
        </p:nvSpPr>
        <p:spPr bwMode="auto">
          <a:xfrm>
            <a:off x="8811427" y="3081333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30"/>
          <p:cNvSpPr txBox="1">
            <a:spLocks noChangeArrowheads="1"/>
          </p:cNvSpPr>
          <p:nvPr/>
        </p:nvSpPr>
        <p:spPr bwMode="auto">
          <a:xfrm>
            <a:off x="3996000" y="432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99163" y="-72000"/>
            <a:ext cx="8686800" cy="8382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cap="non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Геометрический смысл производной</a:t>
            </a:r>
            <a:endParaRPr lang="ru-RU" b="1" i="1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-60000">
            <a:off x="1966588" y="828000"/>
            <a:ext cx="6828212" cy="413071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588857" y="1250267"/>
            <a:ext cx="1944000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(x) 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 x + b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491880" y="1772759"/>
            <a:ext cx="0" cy="1800257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299359" y="3445200"/>
            <a:ext cx="426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xₒ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419974" y="168275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216000" y="4500000"/>
            <a:ext cx="8568000" cy="18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Условие касания прямой  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g(x) = k</a:t>
            </a:r>
            <a:r>
              <a:rPr lang="en-US" sz="36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x + b</a:t>
            </a:r>
            <a:r>
              <a:rPr lang="en-US" sz="3600" b="1" i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и  графика функции 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f(x) </a:t>
            </a: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в точке с абсциссой </a:t>
            </a: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xₒ</a:t>
            </a: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:</a:t>
            </a:r>
          </a:p>
          <a:p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                                 </a:t>
            </a:r>
          </a:p>
          <a:p>
            <a:endParaRPr lang="ru-RU" sz="2000" b="1" i="1" dirty="0">
              <a:solidFill>
                <a:srgbClr val="000000"/>
              </a:solidFill>
              <a:effectLst/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endParaRPr lang="ru-RU" sz="2000" b="1" i="1" dirty="0" smtClean="0">
              <a:solidFill>
                <a:srgbClr val="000000"/>
              </a:solidFill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endParaRPr lang="ru-RU" sz="2000" b="1" i="1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Номер слайда 11">
            <a:hlinkClick r:id="rId3" action="ppaction://hlinksldjump"/>
          </p:cNvPr>
          <p:cNvSpPr txBox="1">
            <a:spLocks/>
          </p:cNvSpPr>
          <p:nvPr/>
        </p:nvSpPr>
        <p:spPr>
          <a:xfrm>
            <a:off x="6769850" y="63904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5F1DF7-BE69-44FF-B272-DDF4C76768C6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344750" y="313560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750" y="3135600"/>
                <a:ext cx="468397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594179" y="2196000"/>
            <a:ext cx="1188000" cy="43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f (x)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3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5" grpId="0" animBg="1"/>
      <p:bldP spid="43" grpId="0"/>
      <p:bldP spid="23" grpId="0" animBg="1"/>
      <p:bldP spid="22" grpId="0" animBg="1"/>
      <p:bldP spid="22" grpId="1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11152" y="2348880"/>
            <a:ext cx="7632848" cy="720080"/>
          </a:xfrm>
        </p:spPr>
        <p:txBody>
          <a:bodyPr>
            <a:noAutofit/>
          </a:bodyPr>
          <a:lstStyle/>
          <a:p>
            <a:pPr marL="0" indent="0" algn="l">
              <a:buNone/>
              <a:defRPr/>
            </a:pPr>
            <a: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Работа по готовым</a:t>
            </a:r>
            <a:b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5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чертежам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13211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542708" y="3304418"/>
            <a:ext cx="936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800961" y="3304418"/>
            <a:ext cx="1548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15"/>
          <p:cNvSpPr>
            <a:spLocks noChangeArrowheads="1"/>
          </p:cNvSpPr>
          <p:nvPr/>
        </p:nvSpPr>
        <p:spPr bwMode="auto">
          <a:xfrm flipH="1" flipV="1">
            <a:off x="2628000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56" name="Oval 15"/>
          <p:cNvSpPr>
            <a:spLocks noChangeArrowheads="1"/>
          </p:cNvSpPr>
          <p:nvPr/>
        </p:nvSpPr>
        <p:spPr bwMode="auto">
          <a:xfrm flipH="1" flipV="1">
            <a:off x="3071802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 flipH="1" flipV="1">
            <a:off x="6120000" y="3214800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59" name="Oval 15"/>
          <p:cNvSpPr>
            <a:spLocks noChangeArrowheads="1"/>
          </p:cNvSpPr>
          <p:nvPr/>
        </p:nvSpPr>
        <p:spPr bwMode="auto">
          <a:xfrm flipH="1" flipV="1">
            <a:off x="6500826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" name="Oval 15"/>
          <p:cNvSpPr>
            <a:spLocks noChangeArrowheads="1"/>
          </p:cNvSpPr>
          <p:nvPr/>
        </p:nvSpPr>
        <p:spPr bwMode="auto">
          <a:xfrm flipH="1" flipV="1">
            <a:off x="6876000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1" name="Line 138"/>
          <p:cNvSpPr>
            <a:spLocks noChangeShapeType="1"/>
          </p:cNvSpPr>
          <p:nvPr/>
        </p:nvSpPr>
        <p:spPr bwMode="auto">
          <a:xfrm flipV="1">
            <a:off x="3071802" y="3857628"/>
            <a:ext cx="144000" cy="75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" name="Line 138"/>
          <p:cNvSpPr>
            <a:spLocks noChangeShapeType="1"/>
          </p:cNvSpPr>
          <p:nvPr/>
        </p:nvSpPr>
        <p:spPr bwMode="auto">
          <a:xfrm flipV="1">
            <a:off x="6384592" y="3859200"/>
            <a:ext cx="144000" cy="75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1" name="Oval 53"/>
          <p:cNvSpPr>
            <a:spLocks noChangeArrowheads="1"/>
          </p:cNvSpPr>
          <p:nvPr/>
        </p:nvSpPr>
        <p:spPr bwMode="auto">
          <a:xfrm>
            <a:off x="2463786" y="6858000"/>
            <a:ext cx="215900" cy="2159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3759736" y="6966335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41 -0.30069 L -0.13125 -0.30509 L -0.12257 -0.33542 L -0.11111 -0.38958 L -0.09236 -0.49236 L -0.06945 -0.62847 L -0.06007 -0.77847 L -0.05486 -0.8243 L -0.04341 -0.84653 " pathEditMode="relative" rAng="0" ptsTypes="FAAAAAAAF">
                                      <p:cBhvr>
                                        <p:cTn id="6" dur="3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729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6 -0.16088 L 0.36719 -0.19421 L 0.37986 -0.22593 L 0.38802 -0.2868 L 0.39514 -0.35324 L 0.41042 -0.43218 L 0.42049 -0.48449 L 0.50625 -0.71991 L 0.51979 -0.76574 L 0.51806 -0.77824 " pathEditMode="relative" rAng="0" ptsTypes="FAAAAAAAAF">
                                      <p:cBhvr>
                                        <p:cTn id="8" dur="3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51" y="-3088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51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8</a:t>
            </a:fld>
            <a:endParaRPr lang="ru-RU" dirty="0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V="1">
            <a:off x="792000" y="3314264"/>
            <a:ext cx="1800000" cy="74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rot="16200000" flipH="1">
            <a:off x="1500166" y="3859200"/>
            <a:ext cx="785818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456000" y="3312000"/>
            <a:ext cx="2325394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15"/>
          <p:cNvSpPr>
            <a:spLocks noChangeArrowheads="1"/>
          </p:cNvSpPr>
          <p:nvPr/>
        </p:nvSpPr>
        <p:spPr bwMode="auto">
          <a:xfrm flipH="1" flipV="1">
            <a:off x="1071538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5" name="Oval 15"/>
          <p:cNvSpPr>
            <a:spLocks noChangeArrowheads="1"/>
          </p:cNvSpPr>
          <p:nvPr/>
        </p:nvSpPr>
        <p:spPr bwMode="auto">
          <a:xfrm flipH="1" flipV="1">
            <a:off x="1428728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7" name="Oval 15"/>
          <p:cNvSpPr>
            <a:spLocks noChangeArrowheads="1"/>
          </p:cNvSpPr>
          <p:nvPr/>
        </p:nvSpPr>
        <p:spPr bwMode="auto">
          <a:xfrm flipH="1" flipV="1">
            <a:off x="1857356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8" name="Oval 15"/>
          <p:cNvSpPr>
            <a:spLocks noChangeArrowheads="1"/>
          </p:cNvSpPr>
          <p:nvPr/>
        </p:nvSpPr>
        <p:spPr bwMode="auto">
          <a:xfrm flipH="1" flipV="1">
            <a:off x="2214546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9" name="Oval 15"/>
          <p:cNvSpPr>
            <a:spLocks noChangeArrowheads="1"/>
          </p:cNvSpPr>
          <p:nvPr/>
        </p:nvSpPr>
        <p:spPr bwMode="auto">
          <a:xfrm flipH="1" flipV="1">
            <a:off x="3780000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70" name="Oval 15"/>
          <p:cNvSpPr>
            <a:spLocks noChangeArrowheads="1"/>
          </p:cNvSpPr>
          <p:nvPr/>
        </p:nvSpPr>
        <p:spPr bwMode="auto">
          <a:xfrm flipH="1" flipV="1">
            <a:off x="4214810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71" name="Oval 15"/>
          <p:cNvSpPr>
            <a:spLocks noChangeArrowheads="1"/>
          </p:cNvSpPr>
          <p:nvPr/>
        </p:nvSpPr>
        <p:spPr bwMode="auto">
          <a:xfrm flipH="1" flipV="1">
            <a:off x="4572000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72" name="Oval 15"/>
          <p:cNvSpPr>
            <a:spLocks noChangeArrowheads="1"/>
          </p:cNvSpPr>
          <p:nvPr/>
        </p:nvSpPr>
        <p:spPr bwMode="auto">
          <a:xfrm flipH="1" flipV="1">
            <a:off x="5000628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73" name="Oval 15"/>
          <p:cNvSpPr>
            <a:spLocks noChangeArrowheads="1"/>
          </p:cNvSpPr>
          <p:nvPr/>
        </p:nvSpPr>
        <p:spPr bwMode="auto">
          <a:xfrm flipH="1" flipV="1">
            <a:off x="5357818" y="3214686"/>
            <a:ext cx="144000" cy="14400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74" name="Oval 53"/>
          <p:cNvSpPr>
            <a:spLocks noChangeArrowheads="1"/>
          </p:cNvSpPr>
          <p:nvPr/>
        </p:nvSpPr>
        <p:spPr bwMode="auto">
          <a:xfrm>
            <a:off x="1980115" y="6969356"/>
            <a:ext cx="215900" cy="2159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4964628" y="7077306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6" name="Прямая со стрелкой 75"/>
          <p:cNvCxnSpPr/>
          <p:nvPr/>
        </p:nvCxnSpPr>
        <p:spPr>
          <a:xfrm rot="16200000" flipH="1">
            <a:off x="3873852" y="3859200"/>
            <a:ext cx="785818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65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66 -0.77361 L -0.12986 -0.74861 L -0.07413 -0.70509 L -0.06042 -0.67569 L -0.0309 -0.58611 L 0.00816 -0.42893 L 0.02066 -0.36296 L 0.03437 -0.31828 L 0.05121 -0.30115 " pathEditMode="relative" rAng="0" ptsTypes="AAAAAAAAA">
                                      <p:cBhvr>
                                        <p:cTn id="6" dur="3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236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6 -0.19792 L 0.06094 -0.21181 L 0.04323 -0.23797 L 0.02135 -0.30186 L -0.01198 -0.37547 L -0.05781 -0.47269 L -0.06927 -0.50463 L -0.07761 -0.52408 L -0.09427 -0.59769 L -0.14531 -0.79769 L -0.1599 -0.84213 L -0.17448 -0.85741 " pathEditMode="relative" rAng="0" ptsTypes="AAAAAAAAAAAA">
                                      <p:cBhvr>
                                        <p:cTn id="8" dur="375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4" y="-3298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5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39138"/>
              </p:ext>
            </p:extLst>
          </p:nvPr>
        </p:nvGraphicFramePr>
        <p:xfrm>
          <a:off x="379161" y="785876"/>
          <a:ext cx="8501124" cy="5595534"/>
        </p:xfrm>
        <a:graphic>
          <a:graphicData uri="http://schemas.openxmlformats.org/drawingml/2006/table">
            <a:tbl>
              <a:tblPr/>
              <a:tblGrid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5"/>
                <a:gridCol w="386414"/>
                <a:gridCol w="386414"/>
              </a:tblGrid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720000" y="1728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142976" y="142852"/>
            <a:ext cx="142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вариант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0" y="3312000"/>
            <a:ext cx="89297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94001" y="3463925"/>
            <a:ext cx="57864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4942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8631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-3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00532" y="3286800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14744" y="3286124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-5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-6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08826" y="3286800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-7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0029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-8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43108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-9</a:t>
            </a:r>
            <a:endParaRPr lang="ru-RU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1448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-10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286124"/>
            <a:ext cx="399600" cy="399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-11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286124"/>
            <a:ext cx="399600" cy="396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-12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161" y="3286800"/>
            <a:ext cx="576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cs typeface="Times New Roman" panose="02020603050405020304" pitchFamily="18" charset="0"/>
              </a:rPr>
              <a:t>-13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0</a:t>
            </a:r>
            <a:endParaRPr lang="ru-RU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2938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657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3768" y="3286124"/>
            <a:ext cx="399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44" name="Text Box 130"/>
          <p:cNvSpPr txBox="1">
            <a:spLocks noChangeArrowheads="1"/>
          </p:cNvSpPr>
          <p:nvPr/>
        </p:nvSpPr>
        <p:spPr bwMode="auto">
          <a:xfrm>
            <a:off x="5786446" y="357166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5" name="Text Box 131"/>
          <p:cNvSpPr txBox="1">
            <a:spLocks noChangeArrowheads="1"/>
          </p:cNvSpPr>
          <p:nvPr/>
        </p:nvSpPr>
        <p:spPr bwMode="auto">
          <a:xfrm>
            <a:off x="8839200" y="2857496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6"/>
          <p:cNvSpPr txBox="1">
            <a:spLocks noChangeArrowheads="1"/>
          </p:cNvSpPr>
          <p:nvPr/>
        </p:nvSpPr>
        <p:spPr bwMode="auto">
          <a:xfrm>
            <a:off x="6858016" y="285728"/>
            <a:ext cx="1188000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785786" y="1282882"/>
            <a:ext cx="6572297" cy="4545441"/>
          </a:xfrm>
          <a:custGeom>
            <a:avLst/>
            <a:gdLst>
              <a:gd name="connsiteX0" fmla="*/ 0 w 7778663"/>
              <a:gd name="connsiteY0" fmla="*/ 41753 h 4860098"/>
              <a:gd name="connsiteX1" fmla="*/ 375781 w 7778663"/>
              <a:gd name="connsiteY1" fmla="*/ 843419 h 4860098"/>
              <a:gd name="connsiteX2" fmla="*/ 789140 w 7778663"/>
              <a:gd name="connsiteY2" fmla="*/ 1068887 h 4860098"/>
              <a:gd name="connsiteX3" fmla="*/ 1177447 w 7778663"/>
              <a:gd name="connsiteY3" fmla="*/ 2070969 h 4860098"/>
              <a:gd name="connsiteX4" fmla="*/ 1528176 w 7778663"/>
              <a:gd name="connsiteY4" fmla="*/ 3110630 h 4860098"/>
              <a:gd name="connsiteX5" fmla="*/ 1916483 w 7778663"/>
              <a:gd name="connsiteY5" fmla="*/ 3611671 h 4860098"/>
              <a:gd name="connsiteX6" fmla="*/ 2317315 w 7778663"/>
              <a:gd name="connsiteY6" fmla="*/ 3624197 h 4860098"/>
              <a:gd name="connsiteX7" fmla="*/ 2705622 w 7778663"/>
              <a:gd name="connsiteY7" fmla="*/ 1582454 h 4860098"/>
              <a:gd name="connsiteX8" fmla="*/ 3081403 w 7778663"/>
              <a:gd name="connsiteY8" fmla="*/ 79331 h 4860098"/>
              <a:gd name="connsiteX9" fmla="*/ 3444658 w 7778663"/>
              <a:gd name="connsiteY9" fmla="*/ 2058443 h 4860098"/>
              <a:gd name="connsiteX10" fmla="*/ 3845491 w 7778663"/>
              <a:gd name="connsiteY10" fmla="*/ 2584536 h 4860098"/>
              <a:gd name="connsiteX11" fmla="*/ 4246324 w 7778663"/>
              <a:gd name="connsiteY11" fmla="*/ 3611671 h 4860098"/>
              <a:gd name="connsiteX12" fmla="*/ 4459266 w 7778663"/>
              <a:gd name="connsiteY12" fmla="*/ 4112712 h 4860098"/>
              <a:gd name="connsiteX13" fmla="*/ 4634630 w 7778663"/>
              <a:gd name="connsiteY13" fmla="*/ 4513545 h 4860098"/>
              <a:gd name="connsiteX14" fmla="*/ 5837129 w 7778663"/>
              <a:gd name="connsiteY14" fmla="*/ 2033391 h 4860098"/>
              <a:gd name="connsiteX15" fmla="*/ 7327726 w 7778663"/>
              <a:gd name="connsiteY15" fmla="*/ 555320 h 4860098"/>
              <a:gd name="connsiteX16" fmla="*/ 7716033 w 7778663"/>
              <a:gd name="connsiteY16" fmla="*/ 2045917 h 4860098"/>
              <a:gd name="connsiteX17" fmla="*/ 7703507 w 7778663"/>
              <a:gd name="connsiteY17" fmla="*/ 2033391 h 4860098"/>
              <a:gd name="connsiteX0" fmla="*/ 0 w 7778663"/>
              <a:gd name="connsiteY0" fmla="*/ 41753 h 4847147"/>
              <a:gd name="connsiteX1" fmla="*/ 375781 w 7778663"/>
              <a:gd name="connsiteY1" fmla="*/ 843419 h 4847147"/>
              <a:gd name="connsiteX2" fmla="*/ 789140 w 7778663"/>
              <a:gd name="connsiteY2" fmla="*/ 1068887 h 4847147"/>
              <a:gd name="connsiteX3" fmla="*/ 1177447 w 7778663"/>
              <a:gd name="connsiteY3" fmla="*/ 2070969 h 4847147"/>
              <a:gd name="connsiteX4" fmla="*/ 1528176 w 7778663"/>
              <a:gd name="connsiteY4" fmla="*/ 3110630 h 4847147"/>
              <a:gd name="connsiteX5" fmla="*/ 1916483 w 7778663"/>
              <a:gd name="connsiteY5" fmla="*/ 3611671 h 4847147"/>
              <a:gd name="connsiteX6" fmla="*/ 2317315 w 7778663"/>
              <a:gd name="connsiteY6" fmla="*/ 3624197 h 4847147"/>
              <a:gd name="connsiteX7" fmla="*/ 2705622 w 7778663"/>
              <a:gd name="connsiteY7" fmla="*/ 1582454 h 4847147"/>
              <a:gd name="connsiteX8" fmla="*/ 3081403 w 7778663"/>
              <a:gd name="connsiteY8" fmla="*/ 79331 h 4847147"/>
              <a:gd name="connsiteX9" fmla="*/ 3444658 w 7778663"/>
              <a:gd name="connsiteY9" fmla="*/ 2058443 h 4847147"/>
              <a:gd name="connsiteX10" fmla="*/ 3845491 w 7778663"/>
              <a:gd name="connsiteY10" fmla="*/ 2584536 h 4847147"/>
              <a:gd name="connsiteX11" fmla="*/ 4246324 w 7778663"/>
              <a:gd name="connsiteY11" fmla="*/ 3611671 h 4847147"/>
              <a:gd name="connsiteX12" fmla="*/ 4459266 w 7778663"/>
              <a:gd name="connsiteY12" fmla="*/ 4112712 h 4847147"/>
              <a:gd name="connsiteX13" fmla="*/ 4714908 w 7778663"/>
              <a:gd name="connsiteY13" fmla="*/ 4500594 h 4847147"/>
              <a:gd name="connsiteX14" fmla="*/ 5837129 w 7778663"/>
              <a:gd name="connsiteY14" fmla="*/ 2033391 h 4847147"/>
              <a:gd name="connsiteX15" fmla="*/ 7327726 w 7778663"/>
              <a:gd name="connsiteY15" fmla="*/ 555320 h 4847147"/>
              <a:gd name="connsiteX16" fmla="*/ 7716033 w 7778663"/>
              <a:gd name="connsiteY16" fmla="*/ 2045917 h 4847147"/>
              <a:gd name="connsiteX17" fmla="*/ 7703507 w 7778663"/>
              <a:gd name="connsiteY17" fmla="*/ 2033391 h 4847147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46324 w 7778663"/>
              <a:gd name="connsiteY11" fmla="*/ 3611671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317315 w 7778663"/>
              <a:gd name="connsiteY6" fmla="*/ 3624197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14578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78663"/>
              <a:gd name="connsiteY0" fmla="*/ 41753 h 4852263"/>
              <a:gd name="connsiteX1" fmla="*/ 375781 w 7778663"/>
              <a:gd name="connsiteY1" fmla="*/ 843419 h 4852263"/>
              <a:gd name="connsiteX2" fmla="*/ 789140 w 7778663"/>
              <a:gd name="connsiteY2" fmla="*/ 1068887 h 4852263"/>
              <a:gd name="connsiteX3" fmla="*/ 1177447 w 7778663"/>
              <a:gd name="connsiteY3" fmla="*/ 2070969 h 4852263"/>
              <a:gd name="connsiteX4" fmla="*/ 1528176 w 7778663"/>
              <a:gd name="connsiteY4" fmla="*/ 3110630 h 4852263"/>
              <a:gd name="connsiteX5" fmla="*/ 1916483 w 7778663"/>
              <a:gd name="connsiteY5" fmla="*/ 3611671 h 4852263"/>
              <a:gd name="connsiteX6" fmla="*/ 2286016 w 7778663"/>
              <a:gd name="connsiteY6" fmla="*/ 3643339 h 4852263"/>
              <a:gd name="connsiteX7" fmla="*/ 2705622 w 7778663"/>
              <a:gd name="connsiteY7" fmla="*/ 1582454 h 4852263"/>
              <a:gd name="connsiteX8" fmla="*/ 3081403 w 7778663"/>
              <a:gd name="connsiteY8" fmla="*/ 79331 h 4852263"/>
              <a:gd name="connsiteX9" fmla="*/ 3444658 w 7778663"/>
              <a:gd name="connsiteY9" fmla="*/ 2058443 h 4852263"/>
              <a:gd name="connsiteX10" fmla="*/ 3845491 w 7778663"/>
              <a:gd name="connsiteY10" fmla="*/ 2584536 h 4852263"/>
              <a:gd name="connsiteX11" fmla="*/ 4214842 w 7778663"/>
              <a:gd name="connsiteY11" fmla="*/ 3643339 h 4852263"/>
              <a:gd name="connsiteX12" fmla="*/ 4357718 w 7778663"/>
              <a:gd name="connsiteY12" fmla="*/ 4143405 h 4852263"/>
              <a:gd name="connsiteX13" fmla="*/ 4714908 w 7778663"/>
              <a:gd name="connsiteY13" fmla="*/ 4500594 h 4852263"/>
              <a:gd name="connsiteX14" fmla="*/ 5837129 w 7778663"/>
              <a:gd name="connsiteY14" fmla="*/ 2033391 h 4852263"/>
              <a:gd name="connsiteX15" fmla="*/ 7327726 w 7778663"/>
              <a:gd name="connsiteY15" fmla="*/ 555320 h 4852263"/>
              <a:gd name="connsiteX16" fmla="*/ 7716033 w 7778663"/>
              <a:gd name="connsiteY16" fmla="*/ 2045917 h 4852263"/>
              <a:gd name="connsiteX17" fmla="*/ 7703507 w 7778663"/>
              <a:gd name="connsiteY17" fmla="*/ 2033391 h 4852263"/>
              <a:gd name="connsiteX0" fmla="*/ 0 w 7716033"/>
              <a:gd name="connsiteY0" fmla="*/ 41753 h 4852263"/>
              <a:gd name="connsiteX1" fmla="*/ 375781 w 7716033"/>
              <a:gd name="connsiteY1" fmla="*/ 843419 h 4852263"/>
              <a:gd name="connsiteX2" fmla="*/ 789140 w 7716033"/>
              <a:gd name="connsiteY2" fmla="*/ 1068887 h 4852263"/>
              <a:gd name="connsiteX3" fmla="*/ 1177447 w 7716033"/>
              <a:gd name="connsiteY3" fmla="*/ 2070969 h 4852263"/>
              <a:gd name="connsiteX4" fmla="*/ 1528176 w 7716033"/>
              <a:gd name="connsiteY4" fmla="*/ 3110630 h 4852263"/>
              <a:gd name="connsiteX5" fmla="*/ 1916483 w 7716033"/>
              <a:gd name="connsiteY5" fmla="*/ 3611671 h 4852263"/>
              <a:gd name="connsiteX6" fmla="*/ 2286016 w 7716033"/>
              <a:gd name="connsiteY6" fmla="*/ 3643339 h 4852263"/>
              <a:gd name="connsiteX7" fmla="*/ 2705622 w 7716033"/>
              <a:gd name="connsiteY7" fmla="*/ 1582454 h 4852263"/>
              <a:gd name="connsiteX8" fmla="*/ 3081403 w 7716033"/>
              <a:gd name="connsiteY8" fmla="*/ 79331 h 4852263"/>
              <a:gd name="connsiteX9" fmla="*/ 3444658 w 7716033"/>
              <a:gd name="connsiteY9" fmla="*/ 2058443 h 4852263"/>
              <a:gd name="connsiteX10" fmla="*/ 3845491 w 7716033"/>
              <a:gd name="connsiteY10" fmla="*/ 2584536 h 4852263"/>
              <a:gd name="connsiteX11" fmla="*/ 4214842 w 7716033"/>
              <a:gd name="connsiteY11" fmla="*/ 3643339 h 4852263"/>
              <a:gd name="connsiteX12" fmla="*/ 4357718 w 7716033"/>
              <a:gd name="connsiteY12" fmla="*/ 4143405 h 4852263"/>
              <a:gd name="connsiteX13" fmla="*/ 4714908 w 7716033"/>
              <a:gd name="connsiteY13" fmla="*/ 4500594 h 4852263"/>
              <a:gd name="connsiteX14" fmla="*/ 5837129 w 7716033"/>
              <a:gd name="connsiteY14" fmla="*/ 2033391 h 4852263"/>
              <a:gd name="connsiteX15" fmla="*/ 7327726 w 7716033"/>
              <a:gd name="connsiteY15" fmla="*/ 555320 h 4852263"/>
              <a:gd name="connsiteX16" fmla="*/ 7716033 w 7716033"/>
              <a:gd name="connsiteY16" fmla="*/ 2045917 h 4852263"/>
              <a:gd name="connsiteX0" fmla="*/ 0 w 7327726"/>
              <a:gd name="connsiteY0" fmla="*/ 41753 h 4852263"/>
              <a:gd name="connsiteX1" fmla="*/ 375781 w 7327726"/>
              <a:gd name="connsiteY1" fmla="*/ 843419 h 4852263"/>
              <a:gd name="connsiteX2" fmla="*/ 789140 w 7327726"/>
              <a:gd name="connsiteY2" fmla="*/ 1068887 h 4852263"/>
              <a:gd name="connsiteX3" fmla="*/ 1177447 w 7327726"/>
              <a:gd name="connsiteY3" fmla="*/ 2070969 h 4852263"/>
              <a:gd name="connsiteX4" fmla="*/ 1528176 w 7327726"/>
              <a:gd name="connsiteY4" fmla="*/ 3110630 h 4852263"/>
              <a:gd name="connsiteX5" fmla="*/ 1916483 w 7327726"/>
              <a:gd name="connsiteY5" fmla="*/ 3611671 h 4852263"/>
              <a:gd name="connsiteX6" fmla="*/ 2286016 w 7327726"/>
              <a:gd name="connsiteY6" fmla="*/ 3643339 h 4852263"/>
              <a:gd name="connsiteX7" fmla="*/ 2705622 w 7327726"/>
              <a:gd name="connsiteY7" fmla="*/ 1582454 h 4852263"/>
              <a:gd name="connsiteX8" fmla="*/ 3081403 w 7327726"/>
              <a:gd name="connsiteY8" fmla="*/ 79331 h 4852263"/>
              <a:gd name="connsiteX9" fmla="*/ 3444658 w 7327726"/>
              <a:gd name="connsiteY9" fmla="*/ 2058443 h 4852263"/>
              <a:gd name="connsiteX10" fmla="*/ 3845491 w 7327726"/>
              <a:gd name="connsiteY10" fmla="*/ 2584536 h 4852263"/>
              <a:gd name="connsiteX11" fmla="*/ 4214842 w 7327726"/>
              <a:gd name="connsiteY11" fmla="*/ 3643339 h 4852263"/>
              <a:gd name="connsiteX12" fmla="*/ 4357718 w 7327726"/>
              <a:gd name="connsiteY12" fmla="*/ 4143405 h 4852263"/>
              <a:gd name="connsiteX13" fmla="*/ 4714908 w 7327726"/>
              <a:gd name="connsiteY13" fmla="*/ 4500594 h 4852263"/>
              <a:gd name="connsiteX14" fmla="*/ 5837129 w 7327726"/>
              <a:gd name="connsiteY14" fmla="*/ 2033391 h 4852263"/>
              <a:gd name="connsiteX15" fmla="*/ 7327726 w 7327726"/>
              <a:gd name="connsiteY15" fmla="*/ 555320 h 4852263"/>
              <a:gd name="connsiteX0" fmla="*/ 0 w 5837129"/>
              <a:gd name="connsiteY0" fmla="*/ 41753 h 4852263"/>
              <a:gd name="connsiteX1" fmla="*/ 375781 w 5837129"/>
              <a:gd name="connsiteY1" fmla="*/ 843419 h 4852263"/>
              <a:gd name="connsiteX2" fmla="*/ 789140 w 5837129"/>
              <a:gd name="connsiteY2" fmla="*/ 1068887 h 4852263"/>
              <a:gd name="connsiteX3" fmla="*/ 1177447 w 5837129"/>
              <a:gd name="connsiteY3" fmla="*/ 2070969 h 4852263"/>
              <a:gd name="connsiteX4" fmla="*/ 1528176 w 5837129"/>
              <a:gd name="connsiteY4" fmla="*/ 3110630 h 4852263"/>
              <a:gd name="connsiteX5" fmla="*/ 1916483 w 5837129"/>
              <a:gd name="connsiteY5" fmla="*/ 3611671 h 4852263"/>
              <a:gd name="connsiteX6" fmla="*/ 2286016 w 5837129"/>
              <a:gd name="connsiteY6" fmla="*/ 3643339 h 4852263"/>
              <a:gd name="connsiteX7" fmla="*/ 2705622 w 5837129"/>
              <a:gd name="connsiteY7" fmla="*/ 1582454 h 4852263"/>
              <a:gd name="connsiteX8" fmla="*/ 3081403 w 5837129"/>
              <a:gd name="connsiteY8" fmla="*/ 79331 h 4852263"/>
              <a:gd name="connsiteX9" fmla="*/ 3444658 w 5837129"/>
              <a:gd name="connsiteY9" fmla="*/ 2058443 h 4852263"/>
              <a:gd name="connsiteX10" fmla="*/ 3845491 w 5837129"/>
              <a:gd name="connsiteY10" fmla="*/ 2584536 h 4852263"/>
              <a:gd name="connsiteX11" fmla="*/ 4214842 w 5837129"/>
              <a:gd name="connsiteY11" fmla="*/ 3643339 h 4852263"/>
              <a:gd name="connsiteX12" fmla="*/ 4357718 w 5837129"/>
              <a:gd name="connsiteY12" fmla="*/ 4143405 h 4852263"/>
              <a:gd name="connsiteX13" fmla="*/ 4714908 w 5837129"/>
              <a:gd name="connsiteY13" fmla="*/ 4500594 h 4852263"/>
              <a:gd name="connsiteX14" fmla="*/ 5837129 w 5837129"/>
              <a:gd name="connsiteY14" fmla="*/ 2033391 h 4852263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086483"/>
              <a:gd name="connsiteY0" fmla="*/ 41753 h 4857784"/>
              <a:gd name="connsiteX1" fmla="*/ 375781 w 6086483"/>
              <a:gd name="connsiteY1" fmla="*/ 843419 h 4857784"/>
              <a:gd name="connsiteX2" fmla="*/ 789140 w 6086483"/>
              <a:gd name="connsiteY2" fmla="*/ 1068887 h 4857784"/>
              <a:gd name="connsiteX3" fmla="*/ 1177447 w 6086483"/>
              <a:gd name="connsiteY3" fmla="*/ 2070969 h 4857784"/>
              <a:gd name="connsiteX4" fmla="*/ 1528176 w 6086483"/>
              <a:gd name="connsiteY4" fmla="*/ 3110630 h 4857784"/>
              <a:gd name="connsiteX5" fmla="*/ 1916483 w 6086483"/>
              <a:gd name="connsiteY5" fmla="*/ 3611671 h 4857784"/>
              <a:gd name="connsiteX6" fmla="*/ 2286016 w 6086483"/>
              <a:gd name="connsiteY6" fmla="*/ 3643339 h 4857784"/>
              <a:gd name="connsiteX7" fmla="*/ 2705622 w 6086483"/>
              <a:gd name="connsiteY7" fmla="*/ 1582454 h 4857784"/>
              <a:gd name="connsiteX8" fmla="*/ 3081403 w 6086483"/>
              <a:gd name="connsiteY8" fmla="*/ 79331 h 4857784"/>
              <a:gd name="connsiteX9" fmla="*/ 3444658 w 6086483"/>
              <a:gd name="connsiteY9" fmla="*/ 2058443 h 4857784"/>
              <a:gd name="connsiteX10" fmla="*/ 3845491 w 6086483"/>
              <a:gd name="connsiteY10" fmla="*/ 2584536 h 4857784"/>
              <a:gd name="connsiteX11" fmla="*/ 4214842 w 6086483"/>
              <a:gd name="connsiteY11" fmla="*/ 3643339 h 4857784"/>
              <a:gd name="connsiteX12" fmla="*/ 4357718 w 6086483"/>
              <a:gd name="connsiteY12" fmla="*/ 4143405 h 4857784"/>
              <a:gd name="connsiteX13" fmla="*/ 4714908 w 6086483"/>
              <a:gd name="connsiteY13" fmla="*/ 4500594 h 4857784"/>
              <a:gd name="connsiteX14" fmla="*/ 5891776 w 6086483"/>
              <a:gd name="connsiteY14" fmla="*/ 2000265 h 4857784"/>
              <a:gd name="connsiteX15" fmla="*/ 5883149 w 6086483"/>
              <a:gd name="connsiteY15" fmla="*/ 2017293 h 4857784"/>
              <a:gd name="connsiteX0" fmla="*/ 0 w 5891776"/>
              <a:gd name="connsiteY0" fmla="*/ 41753 h 4857784"/>
              <a:gd name="connsiteX1" fmla="*/ 375781 w 5891776"/>
              <a:gd name="connsiteY1" fmla="*/ 843419 h 4857784"/>
              <a:gd name="connsiteX2" fmla="*/ 789140 w 5891776"/>
              <a:gd name="connsiteY2" fmla="*/ 1068887 h 4857784"/>
              <a:gd name="connsiteX3" fmla="*/ 1177447 w 5891776"/>
              <a:gd name="connsiteY3" fmla="*/ 2070969 h 4857784"/>
              <a:gd name="connsiteX4" fmla="*/ 1528176 w 5891776"/>
              <a:gd name="connsiteY4" fmla="*/ 3110630 h 4857784"/>
              <a:gd name="connsiteX5" fmla="*/ 1916483 w 5891776"/>
              <a:gd name="connsiteY5" fmla="*/ 3611671 h 4857784"/>
              <a:gd name="connsiteX6" fmla="*/ 2286016 w 5891776"/>
              <a:gd name="connsiteY6" fmla="*/ 3643339 h 4857784"/>
              <a:gd name="connsiteX7" fmla="*/ 2705622 w 5891776"/>
              <a:gd name="connsiteY7" fmla="*/ 1582454 h 4857784"/>
              <a:gd name="connsiteX8" fmla="*/ 3081403 w 5891776"/>
              <a:gd name="connsiteY8" fmla="*/ 79331 h 4857784"/>
              <a:gd name="connsiteX9" fmla="*/ 3444658 w 5891776"/>
              <a:gd name="connsiteY9" fmla="*/ 2058443 h 4857784"/>
              <a:gd name="connsiteX10" fmla="*/ 3845491 w 5891776"/>
              <a:gd name="connsiteY10" fmla="*/ 2584536 h 4857784"/>
              <a:gd name="connsiteX11" fmla="*/ 4214842 w 5891776"/>
              <a:gd name="connsiteY11" fmla="*/ 3643339 h 4857784"/>
              <a:gd name="connsiteX12" fmla="*/ 4357718 w 5891776"/>
              <a:gd name="connsiteY12" fmla="*/ 4143405 h 4857784"/>
              <a:gd name="connsiteX13" fmla="*/ 4714908 w 5891776"/>
              <a:gd name="connsiteY13" fmla="*/ 4500594 h 4857784"/>
              <a:gd name="connsiteX14" fmla="*/ 5891776 w 5891776"/>
              <a:gd name="connsiteY14" fmla="*/ 2000265 h 4857784"/>
              <a:gd name="connsiteX0" fmla="*/ 0 w 6248965"/>
              <a:gd name="connsiteY0" fmla="*/ 41753 h 5012566"/>
              <a:gd name="connsiteX1" fmla="*/ 375781 w 6248965"/>
              <a:gd name="connsiteY1" fmla="*/ 843419 h 5012566"/>
              <a:gd name="connsiteX2" fmla="*/ 789140 w 6248965"/>
              <a:gd name="connsiteY2" fmla="*/ 1068887 h 5012566"/>
              <a:gd name="connsiteX3" fmla="*/ 1177447 w 6248965"/>
              <a:gd name="connsiteY3" fmla="*/ 2070969 h 5012566"/>
              <a:gd name="connsiteX4" fmla="*/ 1528176 w 6248965"/>
              <a:gd name="connsiteY4" fmla="*/ 3110630 h 5012566"/>
              <a:gd name="connsiteX5" fmla="*/ 1916483 w 6248965"/>
              <a:gd name="connsiteY5" fmla="*/ 3611671 h 5012566"/>
              <a:gd name="connsiteX6" fmla="*/ 2286016 w 6248965"/>
              <a:gd name="connsiteY6" fmla="*/ 3643339 h 5012566"/>
              <a:gd name="connsiteX7" fmla="*/ 2705622 w 6248965"/>
              <a:gd name="connsiteY7" fmla="*/ 1582454 h 5012566"/>
              <a:gd name="connsiteX8" fmla="*/ 3081403 w 6248965"/>
              <a:gd name="connsiteY8" fmla="*/ 79331 h 5012566"/>
              <a:gd name="connsiteX9" fmla="*/ 3444658 w 6248965"/>
              <a:gd name="connsiteY9" fmla="*/ 2058443 h 5012566"/>
              <a:gd name="connsiteX10" fmla="*/ 3845491 w 6248965"/>
              <a:gd name="connsiteY10" fmla="*/ 2584536 h 5012566"/>
              <a:gd name="connsiteX11" fmla="*/ 4214842 w 6248965"/>
              <a:gd name="connsiteY11" fmla="*/ 3643339 h 5012566"/>
              <a:gd name="connsiteX12" fmla="*/ 4357718 w 6248965"/>
              <a:gd name="connsiteY12" fmla="*/ 4143405 h 5012566"/>
              <a:gd name="connsiteX13" fmla="*/ 4714908 w 6248965"/>
              <a:gd name="connsiteY13" fmla="*/ 4500594 h 5012566"/>
              <a:gd name="connsiteX14" fmla="*/ 6248965 w 6248965"/>
              <a:gd name="connsiteY14" fmla="*/ 1071570 h 5012566"/>
              <a:gd name="connsiteX0" fmla="*/ 0 w 6677593"/>
              <a:gd name="connsiteY0" fmla="*/ 41753 h 5131630"/>
              <a:gd name="connsiteX1" fmla="*/ 375781 w 6677593"/>
              <a:gd name="connsiteY1" fmla="*/ 843419 h 5131630"/>
              <a:gd name="connsiteX2" fmla="*/ 789140 w 6677593"/>
              <a:gd name="connsiteY2" fmla="*/ 1068887 h 5131630"/>
              <a:gd name="connsiteX3" fmla="*/ 1177447 w 6677593"/>
              <a:gd name="connsiteY3" fmla="*/ 2070969 h 5131630"/>
              <a:gd name="connsiteX4" fmla="*/ 1528176 w 6677593"/>
              <a:gd name="connsiteY4" fmla="*/ 3110630 h 5131630"/>
              <a:gd name="connsiteX5" fmla="*/ 1916483 w 6677593"/>
              <a:gd name="connsiteY5" fmla="*/ 3611671 h 5131630"/>
              <a:gd name="connsiteX6" fmla="*/ 2286016 w 6677593"/>
              <a:gd name="connsiteY6" fmla="*/ 3643339 h 5131630"/>
              <a:gd name="connsiteX7" fmla="*/ 2705622 w 6677593"/>
              <a:gd name="connsiteY7" fmla="*/ 1582454 h 5131630"/>
              <a:gd name="connsiteX8" fmla="*/ 3081403 w 6677593"/>
              <a:gd name="connsiteY8" fmla="*/ 79331 h 5131630"/>
              <a:gd name="connsiteX9" fmla="*/ 3444658 w 6677593"/>
              <a:gd name="connsiteY9" fmla="*/ 2058443 h 5131630"/>
              <a:gd name="connsiteX10" fmla="*/ 3845491 w 6677593"/>
              <a:gd name="connsiteY10" fmla="*/ 2584536 h 5131630"/>
              <a:gd name="connsiteX11" fmla="*/ 4214842 w 6677593"/>
              <a:gd name="connsiteY11" fmla="*/ 3643339 h 5131630"/>
              <a:gd name="connsiteX12" fmla="*/ 4357718 w 6677593"/>
              <a:gd name="connsiteY12" fmla="*/ 4143405 h 5131630"/>
              <a:gd name="connsiteX13" fmla="*/ 4714908 w 6677593"/>
              <a:gd name="connsiteY13" fmla="*/ 4500594 h 5131630"/>
              <a:gd name="connsiteX14" fmla="*/ 6677593 w 6677593"/>
              <a:gd name="connsiteY14" fmla="*/ 357190 h 5131630"/>
              <a:gd name="connsiteX0" fmla="*/ 0 w 6301812"/>
              <a:gd name="connsiteY0" fmla="*/ 843419 h 5131630"/>
              <a:gd name="connsiteX1" fmla="*/ 413359 w 6301812"/>
              <a:gd name="connsiteY1" fmla="*/ 1068887 h 5131630"/>
              <a:gd name="connsiteX2" fmla="*/ 801666 w 6301812"/>
              <a:gd name="connsiteY2" fmla="*/ 2070969 h 5131630"/>
              <a:gd name="connsiteX3" fmla="*/ 1152395 w 6301812"/>
              <a:gd name="connsiteY3" fmla="*/ 3110630 h 5131630"/>
              <a:gd name="connsiteX4" fmla="*/ 1540702 w 6301812"/>
              <a:gd name="connsiteY4" fmla="*/ 3611671 h 5131630"/>
              <a:gd name="connsiteX5" fmla="*/ 1910235 w 6301812"/>
              <a:gd name="connsiteY5" fmla="*/ 3643339 h 5131630"/>
              <a:gd name="connsiteX6" fmla="*/ 2329841 w 6301812"/>
              <a:gd name="connsiteY6" fmla="*/ 1582454 h 5131630"/>
              <a:gd name="connsiteX7" fmla="*/ 2705622 w 6301812"/>
              <a:gd name="connsiteY7" fmla="*/ 79331 h 5131630"/>
              <a:gd name="connsiteX8" fmla="*/ 3068877 w 6301812"/>
              <a:gd name="connsiteY8" fmla="*/ 2058443 h 5131630"/>
              <a:gd name="connsiteX9" fmla="*/ 3469710 w 6301812"/>
              <a:gd name="connsiteY9" fmla="*/ 2584536 h 5131630"/>
              <a:gd name="connsiteX10" fmla="*/ 3839061 w 6301812"/>
              <a:gd name="connsiteY10" fmla="*/ 3643339 h 5131630"/>
              <a:gd name="connsiteX11" fmla="*/ 3981937 w 6301812"/>
              <a:gd name="connsiteY11" fmla="*/ 4143405 h 5131630"/>
              <a:gd name="connsiteX12" fmla="*/ 4339127 w 6301812"/>
              <a:gd name="connsiteY12" fmla="*/ 4500594 h 5131630"/>
              <a:gd name="connsiteX13" fmla="*/ 6301812 w 6301812"/>
              <a:gd name="connsiteY13" fmla="*/ 357190 h 5131630"/>
              <a:gd name="connsiteX0" fmla="*/ 0 w 6500859"/>
              <a:gd name="connsiteY0" fmla="*/ 642942 h 5131630"/>
              <a:gd name="connsiteX1" fmla="*/ 612406 w 6500859"/>
              <a:gd name="connsiteY1" fmla="*/ 1068887 h 5131630"/>
              <a:gd name="connsiteX2" fmla="*/ 1000713 w 6500859"/>
              <a:gd name="connsiteY2" fmla="*/ 2070969 h 5131630"/>
              <a:gd name="connsiteX3" fmla="*/ 1351442 w 6500859"/>
              <a:gd name="connsiteY3" fmla="*/ 3110630 h 5131630"/>
              <a:gd name="connsiteX4" fmla="*/ 1739749 w 6500859"/>
              <a:gd name="connsiteY4" fmla="*/ 3611671 h 5131630"/>
              <a:gd name="connsiteX5" fmla="*/ 2109282 w 6500859"/>
              <a:gd name="connsiteY5" fmla="*/ 3643339 h 5131630"/>
              <a:gd name="connsiteX6" fmla="*/ 2528888 w 6500859"/>
              <a:gd name="connsiteY6" fmla="*/ 1582454 h 5131630"/>
              <a:gd name="connsiteX7" fmla="*/ 2904669 w 6500859"/>
              <a:gd name="connsiteY7" fmla="*/ 79331 h 5131630"/>
              <a:gd name="connsiteX8" fmla="*/ 3267924 w 6500859"/>
              <a:gd name="connsiteY8" fmla="*/ 2058443 h 5131630"/>
              <a:gd name="connsiteX9" fmla="*/ 3668757 w 6500859"/>
              <a:gd name="connsiteY9" fmla="*/ 2584536 h 5131630"/>
              <a:gd name="connsiteX10" fmla="*/ 4038108 w 6500859"/>
              <a:gd name="connsiteY10" fmla="*/ 3643339 h 5131630"/>
              <a:gd name="connsiteX11" fmla="*/ 4180984 w 6500859"/>
              <a:gd name="connsiteY11" fmla="*/ 4143405 h 5131630"/>
              <a:gd name="connsiteX12" fmla="*/ 4538174 w 6500859"/>
              <a:gd name="connsiteY12" fmla="*/ 4500594 h 5131630"/>
              <a:gd name="connsiteX13" fmla="*/ 6500859 w 6500859"/>
              <a:gd name="connsiteY13" fmla="*/ 357190 h 5131630"/>
              <a:gd name="connsiteX0" fmla="*/ 0 w 6500858"/>
              <a:gd name="connsiteY0" fmla="*/ 571504 h 5131630"/>
              <a:gd name="connsiteX1" fmla="*/ 612405 w 6500858"/>
              <a:gd name="connsiteY1" fmla="*/ 1068887 h 5131630"/>
              <a:gd name="connsiteX2" fmla="*/ 1000712 w 6500858"/>
              <a:gd name="connsiteY2" fmla="*/ 2070969 h 5131630"/>
              <a:gd name="connsiteX3" fmla="*/ 1351441 w 6500858"/>
              <a:gd name="connsiteY3" fmla="*/ 3110630 h 5131630"/>
              <a:gd name="connsiteX4" fmla="*/ 1739748 w 6500858"/>
              <a:gd name="connsiteY4" fmla="*/ 3611671 h 5131630"/>
              <a:gd name="connsiteX5" fmla="*/ 2109281 w 6500858"/>
              <a:gd name="connsiteY5" fmla="*/ 3643339 h 5131630"/>
              <a:gd name="connsiteX6" fmla="*/ 2528887 w 6500858"/>
              <a:gd name="connsiteY6" fmla="*/ 1582454 h 5131630"/>
              <a:gd name="connsiteX7" fmla="*/ 2904668 w 6500858"/>
              <a:gd name="connsiteY7" fmla="*/ 79331 h 5131630"/>
              <a:gd name="connsiteX8" fmla="*/ 3267923 w 6500858"/>
              <a:gd name="connsiteY8" fmla="*/ 2058443 h 5131630"/>
              <a:gd name="connsiteX9" fmla="*/ 3668756 w 6500858"/>
              <a:gd name="connsiteY9" fmla="*/ 2584536 h 5131630"/>
              <a:gd name="connsiteX10" fmla="*/ 4038107 w 6500858"/>
              <a:gd name="connsiteY10" fmla="*/ 3643339 h 5131630"/>
              <a:gd name="connsiteX11" fmla="*/ 4180983 w 6500858"/>
              <a:gd name="connsiteY11" fmla="*/ 4143405 h 5131630"/>
              <a:gd name="connsiteX12" fmla="*/ 4538173 w 6500858"/>
              <a:gd name="connsiteY12" fmla="*/ 4500594 h 5131630"/>
              <a:gd name="connsiteX13" fmla="*/ 6500858 w 6500858"/>
              <a:gd name="connsiteY13" fmla="*/ 357190 h 5131630"/>
              <a:gd name="connsiteX0" fmla="*/ 0 w 6572297"/>
              <a:gd name="connsiteY0" fmla="*/ 571504 h 5131630"/>
              <a:gd name="connsiteX1" fmla="*/ 683844 w 6572297"/>
              <a:gd name="connsiteY1" fmla="*/ 1068887 h 5131630"/>
              <a:gd name="connsiteX2" fmla="*/ 1072151 w 6572297"/>
              <a:gd name="connsiteY2" fmla="*/ 2070969 h 5131630"/>
              <a:gd name="connsiteX3" fmla="*/ 1422880 w 6572297"/>
              <a:gd name="connsiteY3" fmla="*/ 3110630 h 5131630"/>
              <a:gd name="connsiteX4" fmla="*/ 1811187 w 6572297"/>
              <a:gd name="connsiteY4" fmla="*/ 3611671 h 5131630"/>
              <a:gd name="connsiteX5" fmla="*/ 2180720 w 6572297"/>
              <a:gd name="connsiteY5" fmla="*/ 3643339 h 5131630"/>
              <a:gd name="connsiteX6" fmla="*/ 2600326 w 6572297"/>
              <a:gd name="connsiteY6" fmla="*/ 1582454 h 5131630"/>
              <a:gd name="connsiteX7" fmla="*/ 2976107 w 6572297"/>
              <a:gd name="connsiteY7" fmla="*/ 79331 h 5131630"/>
              <a:gd name="connsiteX8" fmla="*/ 3339362 w 6572297"/>
              <a:gd name="connsiteY8" fmla="*/ 2058443 h 5131630"/>
              <a:gd name="connsiteX9" fmla="*/ 3740195 w 6572297"/>
              <a:gd name="connsiteY9" fmla="*/ 2584536 h 5131630"/>
              <a:gd name="connsiteX10" fmla="*/ 4109546 w 6572297"/>
              <a:gd name="connsiteY10" fmla="*/ 3643339 h 5131630"/>
              <a:gd name="connsiteX11" fmla="*/ 4252422 w 6572297"/>
              <a:gd name="connsiteY11" fmla="*/ 4143405 h 5131630"/>
              <a:gd name="connsiteX12" fmla="*/ 4609612 w 6572297"/>
              <a:gd name="connsiteY12" fmla="*/ 4500594 h 5131630"/>
              <a:gd name="connsiteX13" fmla="*/ 6572297 w 6572297"/>
              <a:gd name="connsiteY13" fmla="*/ 357190 h 5131630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88754"/>
              <a:gd name="connsiteX1" fmla="*/ 683844 w 6572297"/>
              <a:gd name="connsiteY1" fmla="*/ 1068887 h 4988754"/>
              <a:gd name="connsiteX2" fmla="*/ 1072151 w 6572297"/>
              <a:gd name="connsiteY2" fmla="*/ 2070969 h 4988754"/>
              <a:gd name="connsiteX3" fmla="*/ 1422880 w 6572297"/>
              <a:gd name="connsiteY3" fmla="*/ 3110630 h 4988754"/>
              <a:gd name="connsiteX4" fmla="*/ 1811187 w 6572297"/>
              <a:gd name="connsiteY4" fmla="*/ 3611671 h 4988754"/>
              <a:gd name="connsiteX5" fmla="*/ 2180720 w 6572297"/>
              <a:gd name="connsiteY5" fmla="*/ 3643339 h 4988754"/>
              <a:gd name="connsiteX6" fmla="*/ 2600326 w 6572297"/>
              <a:gd name="connsiteY6" fmla="*/ 1582454 h 4988754"/>
              <a:gd name="connsiteX7" fmla="*/ 2976107 w 6572297"/>
              <a:gd name="connsiteY7" fmla="*/ 79331 h 4988754"/>
              <a:gd name="connsiteX8" fmla="*/ 3339362 w 6572297"/>
              <a:gd name="connsiteY8" fmla="*/ 2058443 h 4988754"/>
              <a:gd name="connsiteX9" fmla="*/ 3740195 w 6572297"/>
              <a:gd name="connsiteY9" fmla="*/ 2584536 h 4988754"/>
              <a:gd name="connsiteX10" fmla="*/ 4109546 w 6572297"/>
              <a:gd name="connsiteY10" fmla="*/ 3643339 h 4988754"/>
              <a:gd name="connsiteX11" fmla="*/ 4252422 w 6572297"/>
              <a:gd name="connsiteY11" fmla="*/ 4143405 h 4988754"/>
              <a:gd name="connsiteX12" fmla="*/ 5143537 w 6572297"/>
              <a:gd name="connsiteY12" fmla="*/ 4357718 h 4988754"/>
              <a:gd name="connsiteX13" fmla="*/ 6572297 w 6572297"/>
              <a:gd name="connsiteY13" fmla="*/ 357190 h 4988754"/>
              <a:gd name="connsiteX0" fmla="*/ 0 w 6572297"/>
              <a:gd name="connsiteY0" fmla="*/ 571504 h 4976847"/>
              <a:gd name="connsiteX1" fmla="*/ 683844 w 6572297"/>
              <a:gd name="connsiteY1" fmla="*/ 1068887 h 4976847"/>
              <a:gd name="connsiteX2" fmla="*/ 1072151 w 6572297"/>
              <a:gd name="connsiteY2" fmla="*/ 2070969 h 4976847"/>
              <a:gd name="connsiteX3" fmla="*/ 1422880 w 6572297"/>
              <a:gd name="connsiteY3" fmla="*/ 3110630 h 4976847"/>
              <a:gd name="connsiteX4" fmla="*/ 1811187 w 6572297"/>
              <a:gd name="connsiteY4" fmla="*/ 3611671 h 4976847"/>
              <a:gd name="connsiteX5" fmla="*/ 2180720 w 6572297"/>
              <a:gd name="connsiteY5" fmla="*/ 3643339 h 4976847"/>
              <a:gd name="connsiteX6" fmla="*/ 2600326 w 6572297"/>
              <a:gd name="connsiteY6" fmla="*/ 1582454 h 4976847"/>
              <a:gd name="connsiteX7" fmla="*/ 2976107 w 6572297"/>
              <a:gd name="connsiteY7" fmla="*/ 79331 h 4976847"/>
              <a:gd name="connsiteX8" fmla="*/ 3339362 w 6572297"/>
              <a:gd name="connsiteY8" fmla="*/ 2058443 h 4976847"/>
              <a:gd name="connsiteX9" fmla="*/ 3740195 w 6572297"/>
              <a:gd name="connsiteY9" fmla="*/ 2584536 h 4976847"/>
              <a:gd name="connsiteX10" fmla="*/ 4109546 w 6572297"/>
              <a:gd name="connsiteY10" fmla="*/ 3643339 h 4976847"/>
              <a:gd name="connsiteX11" fmla="*/ 4286281 w 6572297"/>
              <a:gd name="connsiteY11" fmla="*/ 4071966 h 4976847"/>
              <a:gd name="connsiteX12" fmla="*/ 5143537 w 6572297"/>
              <a:gd name="connsiteY12" fmla="*/ 4357718 h 4976847"/>
              <a:gd name="connsiteX13" fmla="*/ 6572297 w 6572297"/>
              <a:gd name="connsiteY13" fmla="*/ 357190 h 4976847"/>
              <a:gd name="connsiteX0" fmla="*/ 0 w 6572297"/>
              <a:gd name="connsiteY0" fmla="*/ 571504 h 4905410"/>
              <a:gd name="connsiteX1" fmla="*/ 683844 w 6572297"/>
              <a:gd name="connsiteY1" fmla="*/ 1068887 h 4905410"/>
              <a:gd name="connsiteX2" fmla="*/ 1072151 w 6572297"/>
              <a:gd name="connsiteY2" fmla="*/ 2070969 h 4905410"/>
              <a:gd name="connsiteX3" fmla="*/ 1422880 w 6572297"/>
              <a:gd name="connsiteY3" fmla="*/ 3110630 h 4905410"/>
              <a:gd name="connsiteX4" fmla="*/ 1811187 w 6572297"/>
              <a:gd name="connsiteY4" fmla="*/ 3611671 h 4905410"/>
              <a:gd name="connsiteX5" fmla="*/ 2180720 w 6572297"/>
              <a:gd name="connsiteY5" fmla="*/ 3643339 h 4905410"/>
              <a:gd name="connsiteX6" fmla="*/ 2600326 w 6572297"/>
              <a:gd name="connsiteY6" fmla="*/ 1582454 h 4905410"/>
              <a:gd name="connsiteX7" fmla="*/ 2976107 w 6572297"/>
              <a:gd name="connsiteY7" fmla="*/ 79331 h 4905410"/>
              <a:gd name="connsiteX8" fmla="*/ 3339362 w 6572297"/>
              <a:gd name="connsiteY8" fmla="*/ 2058443 h 4905410"/>
              <a:gd name="connsiteX9" fmla="*/ 3740195 w 6572297"/>
              <a:gd name="connsiteY9" fmla="*/ 2584536 h 4905410"/>
              <a:gd name="connsiteX10" fmla="*/ 4109546 w 6572297"/>
              <a:gd name="connsiteY10" fmla="*/ 3643339 h 4905410"/>
              <a:gd name="connsiteX11" fmla="*/ 5143537 w 6572297"/>
              <a:gd name="connsiteY11" fmla="*/ 4357718 h 4905410"/>
              <a:gd name="connsiteX12" fmla="*/ 6572297 w 6572297"/>
              <a:gd name="connsiteY12" fmla="*/ 357190 h 4905410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6572297 w 6572297"/>
              <a:gd name="connsiteY13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143141 h 5045673"/>
              <a:gd name="connsiteX14" fmla="*/ 5786479 w 6572297"/>
              <a:gd name="connsiteY14" fmla="*/ 2000265 h 5045673"/>
              <a:gd name="connsiteX15" fmla="*/ 6572297 w 6572297"/>
              <a:gd name="connsiteY15" fmla="*/ 357190 h 5045673"/>
              <a:gd name="connsiteX0" fmla="*/ 0 w 6572297"/>
              <a:gd name="connsiteY0" fmla="*/ 571504 h 5045673"/>
              <a:gd name="connsiteX1" fmla="*/ 683844 w 6572297"/>
              <a:gd name="connsiteY1" fmla="*/ 1068887 h 5045673"/>
              <a:gd name="connsiteX2" fmla="*/ 1072151 w 6572297"/>
              <a:gd name="connsiteY2" fmla="*/ 2070969 h 5045673"/>
              <a:gd name="connsiteX3" fmla="*/ 1422880 w 6572297"/>
              <a:gd name="connsiteY3" fmla="*/ 3110630 h 5045673"/>
              <a:gd name="connsiteX4" fmla="*/ 1811187 w 6572297"/>
              <a:gd name="connsiteY4" fmla="*/ 3611671 h 5045673"/>
              <a:gd name="connsiteX5" fmla="*/ 2180720 w 6572297"/>
              <a:gd name="connsiteY5" fmla="*/ 3643339 h 5045673"/>
              <a:gd name="connsiteX6" fmla="*/ 2600326 w 6572297"/>
              <a:gd name="connsiteY6" fmla="*/ 1582454 h 5045673"/>
              <a:gd name="connsiteX7" fmla="*/ 2976107 w 6572297"/>
              <a:gd name="connsiteY7" fmla="*/ 79331 h 5045673"/>
              <a:gd name="connsiteX8" fmla="*/ 3339362 w 6572297"/>
              <a:gd name="connsiteY8" fmla="*/ 2058443 h 5045673"/>
              <a:gd name="connsiteX9" fmla="*/ 3740195 w 6572297"/>
              <a:gd name="connsiteY9" fmla="*/ 2584536 h 5045673"/>
              <a:gd name="connsiteX10" fmla="*/ 4109546 w 6572297"/>
              <a:gd name="connsiteY10" fmla="*/ 3643339 h 5045673"/>
              <a:gd name="connsiteX11" fmla="*/ 4357719 w 6572297"/>
              <a:gd name="connsiteY11" fmla="*/ 4143405 h 5045673"/>
              <a:gd name="connsiteX12" fmla="*/ 5143537 w 6572297"/>
              <a:gd name="connsiteY12" fmla="*/ 4357718 h 5045673"/>
              <a:gd name="connsiteX13" fmla="*/ 5786479 w 6572297"/>
              <a:gd name="connsiteY13" fmla="*/ 2000265 h 5045673"/>
              <a:gd name="connsiteX14" fmla="*/ 6572297 w 6572297"/>
              <a:gd name="connsiteY14" fmla="*/ 357190 h 5045673"/>
              <a:gd name="connsiteX0" fmla="*/ 0 w 6572297"/>
              <a:gd name="connsiteY0" fmla="*/ 571504 h 4796880"/>
              <a:gd name="connsiteX1" fmla="*/ 683844 w 6572297"/>
              <a:gd name="connsiteY1" fmla="*/ 1068887 h 4796880"/>
              <a:gd name="connsiteX2" fmla="*/ 1072151 w 6572297"/>
              <a:gd name="connsiteY2" fmla="*/ 2070969 h 4796880"/>
              <a:gd name="connsiteX3" fmla="*/ 1422880 w 6572297"/>
              <a:gd name="connsiteY3" fmla="*/ 3110630 h 4796880"/>
              <a:gd name="connsiteX4" fmla="*/ 1811187 w 6572297"/>
              <a:gd name="connsiteY4" fmla="*/ 3611671 h 4796880"/>
              <a:gd name="connsiteX5" fmla="*/ 2180720 w 6572297"/>
              <a:gd name="connsiteY5" fmla="*/ 3643339 h 4796880"/>
              <a:gd name="connsiteX6" fmla="*/ 2600326 w 6572297"/>
              <a:gd name="connsiteY6" fmla="*/ 1582454 h 4796880"/>
              <a:gd name="connsiteX7" fmla="*/ 2976107 w 6572297"/>
              <a:gd name="connsiteY7" fmla="*/ 79331 h 4796880"/>
              <a:gd name="connsiteX8" fmla="*/ 3339362 w 6572297"/>
              <a:gd name="connsiteY8" fmla="*/ 2058443 h 4796880"/>
              <a:gd name="connsiteX9" fmla="*/ 3740195 w 6572297"/>
              <a:gd name="connsiteY9" fmla="*/ 2584536 h 4796880"/>
              <a:gd name="connsiteX10" fmla="*/ 4109546 w 6572297"/>
              <a:gd name="connsiteY10" fmla="*/ 3643339 h 4796880"/>
              <a:gd name="connsiteX11" fmla="*/ 4357719 w 6572297"/>
              <a:gd name="connsiteY11" fmla="*/ 4143405 h 4796880"/>
              <a:gd name="connsiteX12" fmla="*/ 4857785 w 6572297"/>
              <a:gd name="connsiteY12" fmla="*/ 4572033 h 4796880"/>
              <a:gd name="connsiteX13" fmla="*/ 5143537 w 6572297"/>
              <a:gd name="connsiteY13" fmla="*/ 4357718 h 4796880"/>
              <a:gd name="connsiteX14" fmla="*/ 5786479 w 6572297"/>
              <a:gd name="connsiteY14" fmla="*/ 2000265 h 4796880"/>
              <a:gd name="connsiteX15" fmla="*/ 6572297 w 6572297"/>
              <a:gd name="connsiteY15" fmla="*/ 357190 h 4796880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774745"/>
              <a:gd name="connsiteX1" fmla="*/ 683844 w 6572297"/>
              <a:gd name="connsiteY1" fmla="*/ 1068887 h 4774745"/>
              <a:gd name="connsiteX2" fmla="*/ 1072151 w 6572297"/>
              <a:gd name="connsiteY2" fmla="*/ 2070969 h 4774745"/>
              <a:gd name="connsiteX3" fmla="*/ 1422880 w 6572297"/>
              <a:gd name="connsiteY3" fmla="*/ 3110630 h 4774745"/>
              <a:gd name="connsiteX4" fmla="*/ 1811187 w 6572297"/>
              <a:gd name="connsiteY4" fmla="*/ 3611671 h 4774745"/>
              <a:gd name="connsiteX5" fmla="*/ 2180720 w 6572297"/>
              <a:gd name="connsiteY5" fmla="*/ 3643339 h 4774745"/>
              <a:gd name="connsiteX6" fmla="*/ 2600326 w 6572297"/>
              <a:gd name="connsiteY6" fmla="*/ 1582454 h 4774745"/>
              <a:gd name="connsiteX7" fmla="*/ 2976107 w 6572297"/>
              <a:gd name="connsiteY7" fmla="*/ 79331 h 4774745"/>
              <a:gd name="connsiteX8" fmla="*/ 3339362 w 6572297"/>
              <a:gd name="connsiteY8" fmla="*/ 2058443 h 4774745"/>
              <a:gd name="connsiteX9" fmla="*/ 3740195 w 6572297"/>
              <a:gd name="connsiteY9" fmla="*/ 2584536 h 4774745"/>
              <a:gd name="connsiteX10" fmla="*/ 4109546 w 6572297"/>
              <a:gd name="connsiteY10" fmla="*/ 3643339 h 4774745"/>
              <a:gd name="connsiteX11" fmla="*/ 4357719 w 6572297"/>
              <a:gd name="connsiteY11" fmla="*/ 4143405 h 4774745"/>
              <a:gd name="connsiteX12" fmla="*/ 4857785 w 6572297"/>
              <a:gd name="connsiteY12" fmla="*/ 4572033 h 4774745"/>
              <a:gd name="connsiteX13" fmla="*/ 5143537 w 6572297"/>
              <a:gd name="connsiteY13" fmla="*/ 4357718 h 4774745"/>
              <a:gd name="connsiteX14" fmla="*/ 5786479 w 6572297"/>
              <a:gd name="connsiteY14" fmla="*/ 2000265 h 4774745"/>
              <a:gd name="connsiteX15" fmla="*/ 6572297 w 6572297"/>
              <a:gd name="connsiteY15" fmla="*/ 357190 h 4774745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5012568"/>
              <a:gd name="connsiteX1" fmla="*/ 683844 w 6572297"/>
              <a:gd name="connsiteY1" fmla="*/ 1068887 h 5012568"/>
              <a:gd name="connsiteX2" fmla="*/ 1072151 w 6572297"/>
              <a:gd name="connsiteY2" fmla="*/ 2070969 h 5012568"/>
              <a:gd name="connsiteX3" fmla="*/ 1422880 w 6572297"/>
              <a:gd name="connsiteY3" fmla="*/ 3110630 h 5012568"/>
              <a:gd name="connsiteX4" fmla="*/ 1811187 w 6572297"/>
              <a:gd name="connsiteY4" fmla="*/ 3611671 h 5012568"/>
              <a:gd name="connsiteX5" fmla="*/ 2180720 w 6572297"/>
              <a:gd name="connsiteY5" fmla="*/ 3643339 h 5012568"/>
              <a:gd name="connsiteX6" fmla="*/ 2600326 w 6572297"/>
              <a:gd name="connsiteY6" fmla="*/ 1582454 h 5012568"/>
              <a:gd name="connsiteX7" fmla="*/ 2976107 w 6572297"/>
              <a:gd name="connsiteY7" fmla="*/ 79331 h 5012568"/>
              <a:gd name="connsiteX8" fmla="*/ 3339362 w 6572297"/>
              <a:gd name="connsiteY8" fmla="*/ 2058443 h 5012568"/>
              <a:gd name="connsiteX9" fmla="*/ 3740195 w 6572297"/>
              <a:gd name="connsiteY9" fmla="*/ 2584536 h 5012568"/>
              <a:gd name="connsiteX10" fmla="*/ 4109546 w 6572297"/>
              <a:gd name="connsiteY10" fmla="*/ 3643339 h 5012568"/>
              <a:gd name="connsiteX11" fmla="*/ 4357719 w 6572297"/>
              <a:gd name="connsiteY11" fmla="*/ 4143405 h 5012568"/>
              <a:gd name="connsiteX12" fmla="*/ 4500595 w 6572297"/>
              <a:gd name="connsiteY12" fmla="*/ 4643472 h 5012568"/>
              <a:gd name="connsiteX13" fmla="*/ 4857785 w 6572297"/>
              <a:gd name="connsiteY13" fmla="*/ 4572033 h 5012568"/>
              <a:gd name="connsiteX14" fmla="*/ 5786479 w 6572297"/>
              <a:gd name="connsiteY14" fmla="*/ 2000265 h 5012568"/>
              <a:gd name="connsiteX15" fmla="*/ 6572297 w 6572297"/>
              <a:gd name="connsiteY15" fmla="*/ 357190 h 5012568"/>
              <a:gd name="connsiteX0" fmla="*/ 0 w 6572297"/>
              <a:gd name="connsiteY0" fmla="*/ 571504 h 4929223"/>
              <a:gd name="connsiteX1" fmla="*/ 683844 w 6572297"/>
              <a:gd name="connsiteY1" fmla="*/ 1068887 h 4929223"/>
              <a:gd name="connsiteX2" fmla="*/ 1072151 w 6572297"/>
              <a:gd name="connsiteY2" fmla="*/ 2070969 h 4929223"/>
              <a:gd name="connsiteX3" fmla="*/ 1422880 w 6572297"/>
              <a:gd name="connsiteY3" fmla="*/ 3110630 h 4929223"/>
              <a:gd name="connsiteX4" fmla="*/ 1811187 w 6572297"/>
              <a:gd name="connsiteY4" fmla="*/ 3611671 h 4929223"/>
              <a:gd name="connsiteX5" fmla="*/ 2180720 w 6572297"/>
              <a:gd name="connsiteY5" fmla="*/ 3643339 h 4929223"/>
              <a:gd name="connsiteX6" fmla="*/ 2600326 w 6572297"/>
              <a:gd name="connsiteY6" fmla="*/ 1582454 h 4929223"/>
              <a:gd name="connsiteX7" fmla="*/ 2976107 w 6572297"/>
              <a:gd name="connsiteY7" fmla="*/ 79331 h 4929223"/>
              <a:gd name="connsiteX8" fmla="*/ 3339362 w 6572297"/>
              <a:gd name="connsiteY8" fmla="*/ 2058443 h 4929223"/>
              <a:gd name="connsiteX9" fmla="*/ 3740195 w 6572297"/>
              <a:gd name="connsiteY9" fmla="*/ 2584536 h 4929223"/>
              <a:gd name="connsiteX10" fmla="*/ 4109546 w 6572297"/>
              <a:gd name="connsiteY10" fmla="*/ 3643339 h 4929223"/>
              <a:gd name="connsiteX11" fmla="*/ 4357719 w 6572297"/>
              <a:gd name="connsiteY11" fmla="*/ 4143405 h 4929223"/>
              <a:gd name="connsiteX12" fmla="*/ 4857785 w 6572297"/>
              <a:gd name="connsiteY12" fmla="*/ 4572033 h 4929223"/>
              <a:gd name="connsiteX13" fmla="*/ 5786479 w 6572297"/>
              <a:gd name="connsiteY13" fmla="*/ 2000265 h 4929223"/>
              <a:gd name="connsiteX14" fmla="*/ 6572297 w 6572297"/>
              <a:gd name="connsiteY14" fmla="*/ 357190 h 4929223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09546 w 6572297"/>
              <a:gd name="connsiteY10" fmla="*/ 3643339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857786"/>
              <a:gd name="connsiteX1" fmla="*/ 683844 w 6572297"/>
              <a:gd name="connsiteY1" fmla="*/ 1068887 h 4857786"/>
              <a:gd name="connsiteX2" fmla="*/ 1072151 w 6572297"/>
              <a:gd name="connsiteY2" fmla="*/ 2070969 h 4857786"/>
              <a:gd name="connsiteX3" fmla="*/ 1422880 w 6572297"/>
              <a:gd name="connsiteY3" fmla="*/ 3110630 h 4857786"/>
              <a:gd name="connsiteX4" fmla="*/ 1811187 w 6572297"/>
              <a:gd name="connsiteY4" fmla="*/ 3611671 h 4857786"/>
              <a:gd name="connsiteX5" fmla="*/ 2180720 w 6572297"/>
              <a:gd name="connsiteY5" fmla="*/ 3643339 h 4857786"/>
              <a:gd name="connsiteX6" fmla="*/ 2600326 w 6572297"/>
              <a:gd name="connsiteY6" fmla="*/ 1582454 h 4857786"/>
              <a:gd name="connsiteX7" fmla="*/ 2976107 w 6572297"/>
              <a:gd name="connsiteY7" fmla="*/ 79331 h 4857786"/>
              <a:gd name="connsiteX8" fmla="*/ 3339362 w 6572297"/>
              <a:gd name="connsiteY8" fmla="*/ 2058443 h 4857786"/>
              <a:gd name="connsiteX9" fmla="*/ 3740195 w 6572297"/>
              <a:gd name="connsiteY9" fmla="*/ 2584536 h 4857786"/>
              <a:gd name="connsiteX10" fmla="*/ 4143405 w 6572297"/>
              <a:gd name="connsiteY10" fmla="*/ 3500464 h 4857786"/>
              <a:gd name="connsiteX11" fmla="*/ 4357719 w 6572297"/>
              <a:gd name="connsiteY11" fmla="*/ 4143405 h 4857786"/>
              <a:gd name="connsiteX12" fmla="*/ 5143537 w 6572297"/>
              <a:gd name="connsiteY12" fmla="*/ 4500596 h 4857786"/>
              <a:gd name="connsiteX13" fmla="*/ 5786479 w 6572297"/>
              <a:gd name="connsiteY13" fmla="*/ 2000265 h 4857786"/>
              <a:gd name="connsiteX14" fmla="*/ 6572297 w 6572297"/>
              <a:gd name="connsiteY14" fmla="*/ 357190 h 485778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4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923056"/>
              <a:gd name="connsiteX1" fmla="*/ 683844 w 6572297"/>
              <a:gd name="connsiteY1" fmla="*/ 1068887 h 4923056"/>
              <a:gd name="connsiteX2" fmla="*/ 1072151 w 6572297"/>
              <a:gd name="connsiteY2" fmla="*/ 2070969 h 4923056"/>
              <a:gd name="connsiteX3" fmla="*/ 1422880 w 6572297"/>
              <a:gd name="connsiteY3" fmla="*/ 3110630 h 4923056"/>
              <a:gd name="connsiteX4" fmla="*/ 1811187 w 6572297"/>
              <a:gd name="connsiteY4" fmla="*/ 3611671 h 4923056"/>
              <a:gd name="connsiteX5" fmla="*/ 2180720 w 6572297"/>
              <a:gd name="connsiteY5" fmla="*/ 3643339 h 4923056"/>
              <a:gd name="connsiteX6" fmla="*/ 2600326 w 6572297"/>
              <a:gd name="connsiteY6" fmla="*/ 1582454 h 4923056"/>
              <a:gd name="connsiteX7" fmla="*/ 2976107 w 6572297"/>
              <a:gd name="connsiteY7" fmla="*/ 79331 h 4923056"/>
              <a:gd name="connsiteX8" fmla="*/ 3339362 w 6572297"/>
              <a:gd name="connsiteY8" fmla="*/ 2058443 h 4923056"/>
              <a:gd name="connsiteX9" fmla="*/ 3740195 w 6572297"/>
              <a:gd name="connsiteY9" fmla="*/ 2584536 h 4923056"/>
              <a:gd name="connsiteX10" fmla="*/ 4143405 w 6572297"/>
              <a:gd name="connsiteY10" fmla="*/ 3500464 h 4923056"/>
              <a:gd name="connsiteX11" fmla="*/ 4286280 w 6572297"/>
              <a:gd name="connsiteY11" fmla="*/ 3786213 h 4923056"/>
              <a:gd name="connsiteX12" fmla="*/ 5143537 w 6572297"/>
              <a:gd name="connsiteY12" fmla="*/ 4500596 h 4923056"/>
              <a:gd name="connsiteX13" fmla="*/ 5786479 w 6572297"/>
              <a:gd name="connsiteY13" fmla="*/ 2000265 h 4923056"/>
              <a:gd name="connsiteX14" fmla="*/ 6572297 w 6572297"/>
              <a:gd name="connsiteY14" fmla="*/ 357190 h 4923056"/>
              <a:gd name="connsiteX0" fmla="*/ 0 w 6572297"/>
              <a:gd name="connsiteY0" fmla="*/ 571504 h 4750629"/>
              <a:gd name="connsiteX1" fmla="*/ 683844 w 6572297"/>
              <a:gd name="connsiteY1" fmla="*/ 1068887 h 4750629"/>
              <a:gd name="connsiteX2" fmla="*/ 1072151 w 6572297"/>
              <a:gd name="connsiteY2" fmla="*/ 2070969 h 4750629"/>
              <a:gd name="connsiteX3" fmla="*/ 1422880 w 6572297"/>
              <a:gd name="connsiteY3" fmla="*/ 3110630 h 4750629"/>
              <a:gd name="connsiteX4" fmla="*/ 1811187 w 6572297"/>
              <a:gd name="connsiteY4" fmla="*/ 3611671 h 4750629"/>
              <a:gd name="connsiteX5" fmla="*/ 2180720 w 6572297"/>
              <a:gd name="connsiteY5" fmla="*/ 3643339 h 4750629"/>
              <a:gd name="connsiteX6" fmla="*/ 2600326 w 6572297"/>
              <a:gd name="connsiteY6" fmla="*/ 1582454 h 4750629"/>
              <a:gd name="connsiteX7" fmla="*/ 2976107 w 6572297"/>
              <a:gd name="connsiteY7" fmla="*/ 79331 h 4750629"/>
              <a:gd name="connsiteX8" fmla="*/ 3339362 w 6572297"/>
              <a:gd name="connsiteY8" fmla="*/ 2058443 h 4750629"/>
              <a:gd name="connsiteX9" fmla="*/ 3740195 w 6572297"/>
              <a:gd name="connsiteY9" fmla="*/ 2584536 h 4750629"/>
              <a:gd name="connsiteX10" fmla="*/ 4143405 w 6572297"/>
              <a:gd name="connsiteY10" fmla="*/ 3500464 h 4750629"/>
              <a:gd name="connsiteX11" fmla="*/ 5143537 w 6572297"/>
              <a:gd name="connsiteY11" fmla="*/ 4500596 h 4750629"/>
              <a:gd name="connsiteX12" fmla="*/ 5786479 w 6572297"/>
              <a:gd name="connsiteY12" fmla="*/ 2000265 h 4750629"/>
              <a:gd name="connsiteX13" fmla="*/ 6572297 w 6572297"/>
              <a:gd name="connsiteY13" fmla="*/ 357190 h 4750629"/>
              <a:gd name="connsiteX0" fmla="*/ 0 w 6572297"/>
              <a:gd name="connsiteY0" fmla="*/ 571504 h 4822065"/>
              <a:gd name="connsiteX1" fmla="*/ 683844 w 6572297"/>
              <a:gd name="connsiteY1" fmla="*/ 1068887 h 4822065"/>
              <a:gd name="connsiteX2" fmla="*/ 1072151 w 6572297"/>
              <a:gd name="connsiteY2" fmla="*/ 2070969 h 4822065"/>
              <a:gd name="connsiteX3" fmla="*/ 1422880 w 6572297"/>
              <a:gd name="connsiteY3" fmla="*/ 3110630 h 4822065"/>
              <a:gd name="connsiteX4" fmla="*/ 1811187 w 6572297"/>
              <a:gd name="connsiteY4" fmla="*/ 3611671 h 4822065"/>
              <a:gd name="connsiteX5" fmla="*/ 2180720 w 6572297"/>
              <a:gd name="connsiteY5" fmla="*/ 3643339 h 4822065"/>
              <a:gd name="connsiteX6" fmla="*/ 2600326 w 6572297"/>
              <a:gd name="connsiteY6" fmla="*/ 1582454 h 4822065"/>
              <a:gd name="connsiteX7" fmla="*/ 2976107 w 6572297"/>
              <a:gd name="connsiteY7" fmla="*/ 79331 h 4822065"/>
              <a:gd name="connsiteX8" fmla="*/ 3339362 w 6572297"/>
              <a:gd name="connsiteY8" fmla="*/ 2058443 h 4822065"/>
              <a:gd name="connsiteX9" fmla="*/ 3740195 w 6572297"/>
              <a:gd name="connsiteY9" fmla="*/ 2584536 h 4822065"/>
              <a:gd name="connsiteX10" fmla="*/ 4143405 w 6572297"/>
              <a:gd name="connsiteY10" fmla="*/ 3500464 h 4822065"/>
              <a:gd name="connsiteX11" fmla="*/ 5072098 w 6572297"/>
              <a:gd name="connsiteY11" fmla="*/ 4572032 h 4822065"/>
              <a:gd name="connsiteX12" fmla="*/ 5786479 w 6572297"/>
              <a:gd name="connsiteY12" fmla="*/ 2000265 h 4822065"/>
              <a:gd name="connsiteX13" fmla="*/ 6572297 w 6572297"/>
              <a:gd name="connsiteY13" fmla="*/ 357190 h 4822065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811187 w 6572297"/>
              <a:gd name="connsiteY4" fmla="*/ 3601568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2180720 w 6572297"/>
              <a:gd name="connsiteY5" fmla="*/ 3633236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357454 w 6572297"/>
              <a:gd name="connsiteY6" fmla="*/ 1632971 h 4811962"/>
              <a:gd name="connsiteX7" fmla="*/ 2976107 w 6572297"/>
              <a:gd name="connsiteY7" fmla="*/ 69228 h 4811962"/>
              <a:gd name="connsiteX8" fmla="*/ 3339362 w 6572297"/>
              <a:gd name="connsiteY8" fmla="*/ 2048340 h 4811962"/>
              <a:gd name="connsiteX9" fmla="*/ 3740195 w 6572297"/>
              <a:gd name="connsiteY9" fmla="*/ 2574433 h 4811962"/>
              <a:gd name="connsiteX10" fmla="*/ 4143405 w 6572297"/>
              <a:gd name="connsiteY10" fmla="*/ 3490361 h 4811962"/>
              <a:gd name="connsiteX11" fmla="*/ 5072098 w 6572297"/>
              <a:gd name="connsiteY11" fmla="*/ 4561929 h 4811962"/>
              <a:gd name="connsiteX12" fmla="*/ 5786479 w 6572297"/>
              <a:gd name="connsiteY12" fmla="*/ 1990162 h 4811962"/>
              <a:gd name="connsiteX13" fmla="*/ 6572297 w 6572297"/>
              <a:gd name="connsiteY13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357454 w 6572297"/>
              <a:gd name="connsiteY7" fmla="*/ 1632971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1401 h 4811962"/>
              <a:gd name="connsiteX1" fmla="*/ 683844 w 6572297"/>
              <a:gd name="connsiteY1" fmla="*/ 1058784 h 4811962"/>
              <a:gd name="connsiteX2" fmla="*/ 1072151 w 6572297"/>
              <a:gd name="connsiteY2" fmla="*/ 2060866 h 4811962"/>
              <a:gd name="connsiteX3" fmla="*/ 1422880 w 6572297"/>
              <a:gd name="connsiteY3" fmla="*/ 3100527 h 4811962"/>
              <a:gd name="connsiteX4" fmla="*/ 1643074 w 6572297"/>
              <a:gd name="connsiteY4" fmla="*/ 3633234 h 4811962"/>
              <a:gd name="connsiteX5" fmla="*/ 1928826 w 6572297"/>
              <a:gd name="connsiteY5" fmla="*/ 3633234 h 4811962"/>
              <a:gd name="connsiteX6" fmla="*/ 2214578 w 6572297"/>
              <a:gd name="connsiteY6" fmla="*/ 2561664 h 4811962"/>
              <a:gd name="connsiteX7" fmla="*/ 2428892 w 6572297"/>
              <a:gd name="connsiteY7" fmla="*/ 1632970 h 4811962"/>
              <a:gd name="connsiteX8" fmla="*/ 2976107 w 6572297"/>
              <a:gd name="connsiteY8" fmla="*/ 69228 h 4811962"/>
              <a:gd name="connsiteX9" fmla="*/ 3339362 w 6572297"/>
              <a:gd name="connsiteY9" fmla="*/ 2048340 h 4811962"/>
              <a:gd name="connsiteX10" fmla="*/ 3740195 w 6572297"/>
              <a:gd name="connsiteY10" fmla="*/ 2574433 h 4811962"/>
              <a:gd name="connsiteX11" fmla="*/ 4143405 w 6572297"/>
              <a:gd name="connsiteY11" fmla="*/ 3490361 h 4811962"/>
              <a:gd name="connsiteX12" fmla="*/ 5072098 w 6572297"/>
              <a:gd name="connsiteY12" fmla="*/ 4561929 h 4811962"/>
              <a:gd name="connsiteX13" fmla="*/ 5786479 w 6572297"/>
              <a:gd name="connsiteY13" fmla="*/ 1990162 h 4811962"/>
              <a:gd name="connsiteX14" fmla="*/ 6572297 w 6572297"/>
              <a:gd name="connsiteY14" fmla="*/ 347087 h 481196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072151 w 6572297"/>
              <a:gd name="connsiteY2" fmla="*/ 2063076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143405 w 6572297"/>
              <a:gd name="connsiteY11" fmla="*/ 3492571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740195 w 6572297"/>
              <a:gd name="connsiteY10" fmla="*/ 2576643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500462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63611 h 4814172"/>
              <a:gd name="connsiteX1" fmla="*/ 683844 w 6572297"/>
              <a:gd name="connsiteY1" fmla="*/ 1060994 h 4814172"/>
              <a:gd name="connsiteX2" fmla="*/ 1143008 w 6572297"/>
              <a:gd name="connsiteY2" fmla="*/ 2063808 h 4814172"/>
              <a:gd name="connsiteX3" fmla="*/ 1422880 w 6572297"/>
              <a:gd name="connsiteY3" fmla="*/ 3102737 h 4814172"/>
              <a:gd name="connsiteX4" fmla="*/ 1643074 w 6572297"/>
              <a:gd name="connsiteY4" fmla="*/ 3635444 h 4814172"/>
              <a:gd name="connsiteX5" fmla="*/ 1928826 w 6572297"/>
              <a:gd name="connsiteY5" fmla="*/ 3635444 h 4814172"/>
              <a:gd name="connsiteX6" fmla="*/ 2214578 w 6572297"/>
              <a:gd name="connsiteY6" fmla="*/ 2563874 h 4814172"/>
              <a:gd name="connsiteX7" fmla="*/ 2428892 w 6572297"/>
              <a:gd name="connsiteY7" fmla="*/ 1635180 h 4814172"/>
              <a:gd name="connsiteX8" fmla="*/ 2976107 w 6572297"/>
              <a:gd name="connsiteY8" fmla="*/ 71438 h 4814172"/>
              <a:gd name="connsiteX9" fmla="*/ 3429024 w 6572297"/>
              <a:gd name="connsiteY9" fmla="*/ 2063808 h 4814172"/>
              <a:gd name="connsiteX10" fmla="*/ 3857652 w 6572297"/>
              <a:gd name="connsiteY10" fmla="*/ 2635312 h 4814172"/>
              <a:gd name="connsiteX11" fmla="*/ 4214842 w 6572297"/>
              <a:gd name="connsiteY11" fmla="*/ 3492568 h 4814172"/>
              <a:gd name="connsiteX12" fmla="*/ 5072098 w 6572297"/>
              <a:gd name="connsiteY12" fmla="*/ 4564139 h 4814172"/>
              <a:gd name="connsiteX13" fmla="*/ 5786479 w 6572297"/>
              <a:gd name="connsiteY13" fmla="*/ 1992372 h 4814172"/>
              <a:gd name="connsiteX14" fmla="*/ 6572297 w 6572297"/>
              <a:gd name="connsiteY14" fmla="*/ 349297 h 4814172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429024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53020 h 4803581"/>
              <a:gd name="connsiteX1" fmla="*/ 683844 w 6572297"/>
              <a:gd name="connsiteY1" fmla="*/ 1050403 h 4803581"/>
              <a:gd name="connsiteX2" fmla="*/ 1143008 w 6572297"/>
              <a:gd name="connsiteY2" fmla="*/ 2053217 h 4803581"/>
              <a:gd name="connsiteX3" fmla="*/ 1422880 w 6572297"/>
              <a:gd name="connsiteY3" fmla="*/ 3092146 h 4803581"/>
              <a:gd name="connsiteX4" fmla="*/ 1643074 w 6572297"/>
              <a:gd name="connsiteY4" fmla="*/ 3624853 h 4803581"/>
              <a:gd name="connsiteX5" fmla="*/ 1928826 w 6572297"/>
              <a:gd name="connsiteY5" fmla="*/ 3624853 h 4803581"/>
              <a:gd name="connsiteX6" fmla="*/ 2214578 w 6572297"/>
              <a:gd name="connsiteY6" fmla="*/ 2553283 h 4803581"/>
              <a:gd name="connsiteX7" fmla="*/ 2428892 w 6572297"/>
              <a:gd name="connsiteY7" fmla="*/ 1624589 h 4803581"/>
              <a:gd name="connsiteX8" fmla="*/ 2976107 w 6572297"/>
              <a:gd name="connsiteY8" fmla="*/ 60847 h 4803581"/>
              <a:gd name="connsiteX9" fmla="*/ 3500462 w 6572297"/>
              <a:gd name="connsiteY9" fmla="*/ 1989673 h 4803581"/>
              <a:gd name="connsiteX10" fmla="*/ 3857652 w 6572297"/>
              <a:gd name="connsiteY10" fmla="*/ 2624721 h 4803581"/>
              <a:gd name="connsiteX11" fmla="*/ 4214842 w 6572297"/>
              <a:gd name="connsiteY11" fmla="*/ 3481977 h 4803581"/>
              <a:gd name="connsiteX12" fmla="*/ 5072098 w 6572297"/>
              <a:gd name="connsiteY12" fmla="*/ 4553548 h 4803581"/>
              <a:gd name="connsiteX13" fmla="*/ 5786479 w 6572297"/>
              <a:gd name="connsiteY13" fmla="*/ 1981781 h 4803581"/>
              <a:gd name="connsiteX14" fmla="*/ 6572297 w 6572297"/>
              <a:gd name="connsiteY14" fmla="*/ 338706 h 4803581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857652 w 6572297"/>
              <a:gd name="connsiteY10" fmla="*/ 2636628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564927 h 4815488"/>
              <a:gd name="connsiteX1" fmla="*/ 683844 w 6572297"/>
              <a:gd name="connsiteY1" fmla="*/ 1062310 h 4815488"/>
              <a:gd name="connsiteX2" fmla="*/ 1143008 w 6572297"/>
              <a:gd name="connsiteY2" fmla="*/ 2065124 h 4815488"/>
              <a:gd name="connsiteX3" fmla="*/ 1422880 w 6572297"/>
              <a:gd name="connsiteY3" fmla="*/ 3104053 h 4815488"/>
              <a:gd name="connsiteX4" fmla="*/ 1643074 w 6572297"/>
              <a:gd name="connsiteY4" fmla="*/ 3636760 h 4815488"/>
              <a:gd name="connsiteX5" fmla="*/ 1928826 w 6572297"/>
              <a:gd name="connsiteY5" fmla="*/ 3636760 h 4815488"/>
              <a:gd name="connsiteX6" fmla="*/ 2214578 w 6572297"/>
              <a:gd name="connsiteY6" fmla="*/ 2565190 h 4815488"/>
              <a:gd name="connsiteX7" fmla="*/ 2428892 w 6572297"/>
              <a:gd name="connsiteY7" fmla="*/ 1636496 h 4815488"/>
              <a:gd name="connsiteX8" fmla="*/ 2976107 w 6572297"/>
              <a:gd name="connsiteY8" fmla="*/ 72754 h 4815488"/>
              <a:gd name="connsiteX9" fmla="*/ 3500462 w 6572297"/>
              <a:gd name="connsiteY9" fmla="*/ 2073018 h 4815488"/>
              <a:gd name="connsiteX10" fmla="*/ 3929090 w 6572297"/>
              <a:gd name="connsiteY10" fmla="*/ 2501646 h 4815488"/>
              <a:gd name="connsiteX11" fmla="*/ 4214842 w 6572297"/>
              <a:gd name="connsiteY11" fmla="*/ 3493884 h 4815488"/>
              <a:gd name="connsiteX12" fmla="*/ 5072098 w 6572297"/>
              <a:gd name="connsiteY12" fmla="*/ 4565455 h 4815488"/>
              <a:gd name="connsiteX13" fmla="*/ 5786479 w 6572297"/>
              <a:gd name="connsiteY13" fmla="*/ 1993688 h 4815488"/>
              <a:gd name="connsiteX14" fmla="*/ 6572297 w 6572297"/>
              <a:gd name="connsiteY14" fmla="*/ 350613 h 4815488"/>
              <a:gd name="connsiteX0" fmla="*/ 0 w 6572297"/>
              <a:gd name="connsiteY0" fmla="*/ 636365 h 4886926"/>
              <a:gd name="connsiteX1" fmla="*/ 683844 w 6572297"/>
              <a:gd name="connsiteY1" fmla="*/ 1133748 h 4886926"/>
              <a:gd name="connsiteX2" fmla="*/ 1143008 w 6572297"/>
              <a:gd name="connsiteY2" fmla="*/ 2136562 h 4886926"/>
              <a:gd name="connsiteX3" fmla="*/ 1422880 w 6572297"/>
              <a:gd name="connsiteY3" fmla="*/ 3175491 h 4886926"/>
              <a:gd name="connsiteX4" fmla="*/ 1643074 w 6572297"/>
              <a:gd name="connsiteY4" fmla="*/ 3708198 h 4886926"/>
              <a:gd name="connsiteX5" fmla="*/ 1928826 w 6572297"/>
              <a:gd name="connsiteY5" fmla="*/ 3708198 h 4886926"/>
              <a:gd name="connsiteX6" fmla="*/ 2214578 w 6572297"/>
              <a:gd name="connsiteY6" fmla="*/ 2636628 h 4886926"/>
              <a:gd name="connsiteX7" fmla="*/ 2428892 w 6572297"/>
              <a:gd name="connsiteY7" fmla="*/ 1707934 h 4886926"/>
              <a:gd name="connsiteX8" fmla="*/ 2714644 w 6572297"/>
              <a:gd name="connsiteY8" fmla="*/ 72754 h 4886926"/>
              <a:gd name="connsiteX9" fmla="*/ 3500462 w 6572297"/>
              <a:gd name="connsiteY9" fmla="*/ 2144456 h 4886926"/>
              <a:gd name="connsiteX10" fmla="*/ 3929090 w 6572297"/>
              <a:gd name="connsiteY10" fmla="*/ 2573084 h 4886926"/>
              <a:gd name="connsiteX11" fmla="*/ 4214842 w 6572297"/>
              <a:gd name="connsiteY11" fmla="*/ 3565322 h 4886926"/>
              <a:gd name="connsiteX12" fmla="*/ 5072098 w 6572297"/>
              <a:gd name="connsiteY12" fmla="*/ 4636893 h 4886926"/>
              <a:gd name="connsiteX13" fmla="*/ 5786479 w 6572297"/>
              <a:gd name="connsiteY13" fmla="*/ 2065126 h 4886926"/>
              <a:gd name="connsiteX14" fmla="*/ 6572297 w 6572297"/>
              <a:gd name="connsiteY14" fmla="*/ 422051 h 4886926"/>
              <a:gd name="connsiteX0" fmla="*/ 0 w 6572297"/>
              <a:gd name="connsiteY0" fmla="*/ 636365 h 5071727"/>
              <a:gd name="connsiteX1" fmla="*/ 683844 w 6572297"/>
              <a:gd name="connsiteY1" fmla="*/ 1133748 h 5071727"/>
              <a:gd name="connsiteX2" fmla="*/ 1143008 w 6572297"/>
              <a:gd name="connsiteY2" fmla="*/ 2136562 h 5071727"/>
              <a:gd name="connsiteX3" fmla="*/ 1422880 w 6572297"/>
              <a:gd name="connsiteY3" fmla="*/ 3175491 h 5071727"/>
              <a:gd name="connsiteX4" fmla="*/ 1643074 w 6572297"/>
              <a:gd name="connsiteY4" fmla="*/ 3708198 h 5071727"/>
              <a:gd name="connsiteX5" fmla="*/ 1928826 w 6572297"/>
              <a:gd name="connsiteY5" fmla="*/ 3708198 h 5071727"/>
              <a:gd name="connsiteX6" fmla="*/ 2214578 w 6572297"/>
              <a:gd name="connsiteY6" fmla="*/ 2636628 h 5071727"/>
              <a:gd name="connsiteX7" fmla="*/ 2428892 w 6572297"/>
              <a:gd name="connsiteY7" fmla="*/ 1707934 h 5071727"/>
              <a:gd name="connsiteX8" fmla="*/ 2714644 w 6572297"/>
              <a:gd name="connsiteY8" fmla="*/ 72754 h 5071727"/>
              <a:gd name="connsiteX9" fmla="*/ 3500462 w 6572297"/>
              <a:gd name="connsiteY9" fmla="*/ 2144456 h 5071727"/>
              <a:gd name="connsiteX10" fmla="*/ 3929090 w 6572297"/>
              <a:gd name="connsiteY10" fmla="*/ 2573084 h 5071727"/>
              <a:gd name="connsiteX11" fmla="*/ 4214842 w 6572297"/>
              <a:gd name="connsiteY11" fmla="*/ 3565322 h 5071727"/>
              <a:gd name="connsiteX12" fmla="*/ 5000660 w 6572297"/>
              <a:gd name="connsiteY12" fmla="*/ 4644786 h 5071727"/>
              <a:gd name="connsiteX13" fmla="*/ 5072098 w 6572297"/>
              <a:gd name="connsiteY13" fmla="*/ 4636893 h 5071727"/>
              <a:gd name="connsiteX14" fmla="*/ 5786479 w 6572297"/>
              <a:gd name="connsiteY14" fmla="*/ 2065126 h 5071727"/>
              <a:gd name="connsiteX15" fmla="*/ 6572297 w 6572297"/>
              <a:gd name="connsiteY15" fmla="*/ 422051 h 5071727"/>
              <a:gd name="connsiteX0" fmla="*/ 0 w 6572297"/>
              <a:gd name="connsiteY0" fmla="*/ 636365 h 4886925"/>
              <a:gd name="connsiteX1" fmla="*/ 683844 w 6572297"/>
              <a:gd name="connsiteY1" fmla="*/ 1133748 h 4886925"/>
              <a:gd name="connsiteX2" fmla="*/ 1143008 w 6572297"/>
              <a:gd name="connsiteY2" fmla="*/ 2136562 h 4886925"/>
              <a:gd name="connsiteX3" fmla="*/ 1422880 w 6572297"/>
              <a:gd name="connsiteY3" fmla="*/ 3175491 h 4886925"/>
              <a:gd name="connsiteX4" fmla="*/ 1643074 w 6572297"/>
              <a:gd name="connsiteY4" fmla="*/ 3708198 h 4886925"/>
              <a:gd name="connsiteX5" fmla="*/ 1928826 w 6572297"/>
              <a:gd name="connsiteY5" fmla="*/ 3708198 h 4886925"/>
              <a:gd name="connsiteX6" fmla="*/ 2214578 w 6572297"/>
              <a:gd name="connsiteY6" fmla="*/ 2636628 h 4886925"/>
              <a:gd name="connsiteX7" fmla="*/ 2428892 w 6572297"/>
              <a:gd name="connsiteY7" fmla="*/ 1707934 h 4886925"/>
              <a:gd name="connsiteX8" fmla="*/ 2714644 w 6572297"/>
              <a:gd name="connsiteY8" fmla="*/ 72754 h 4886925"/>
              <a:gd name="connsiteX9" fmla="*/ 3500462 w 6572297"/>
              <a:gd name="connsiteY9" fmla="*/ 2144456 h 4886925"/>
              <a:gd name="connsiteX10" fmla="*/ 3929090 w 6572297"/>
              <a:gd name="connsiteY10" fmla="*/ 2573084 h 4886925"/>
              <a:gd name="connsiteX11" fmla="*/ 4214842 w 6572297"/>
              <a:gd name="connsiteY11" fmla="*/ 3565322 h 4886925"/>
              <a:gd name="connsiteX12" fmla="*/ 5072098 w 6572297"/>
              <a:gd name="connsiteY12" fmla="*/ 4636893 h 4886925"/>
              <a:gd name="connsiteX13" fmla="*/ 5786479 w 6572297"/>
              <a:gd name="connsiteY13" fmla="*/ 2065126 h 4886925"/>
              <a:gd name="connsiteX14" fmla="*/ 6572297 w 6572297"/>
              <a:gd name="connsiteY14" fmla="*/ 422051 h 4886925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5786479 w 6572297"/>
              <a:gd name="connsiteY12" fmla="*/ 2065126 h 3886793"/>
              <a:gd name="connsiteX13" fmla="*/ 6572297 w 6572297"/>
              <a:gd name="connsiteY13" fmla="*/ 422051 h 3886793"/>
              <a:gd name="connsiteX0" fmla="*/ 0 w 6572297"/>
              <a:gd name="connsiteY0" fmla="*/ 636365 h 3886793"/>
              <a:gd name="connsiteX1" fmla="*/ 683844 w 6572297"/>
              <a:gd name="connsiteY1" fmla="*/ 1133748 h 3886793"/>
              <a:gd name="connsiteX2" fmla="*/ 1143008 w 6572297"/>
              <a:gd name="connsiteY2" fmla="*/ 2136562 h 3886793"/>
              <a:gd name="connsiteX3" fmla="*/ 1422880 w 6572297"/>
              <a:gd name="connsiteY3" fmla="*/ 3175491 h 3886793"/>
              <a:gd name="connsiteX4" fmla="*/ 1643074 w 6572297"/>
              <a:gd name="connsiteY4" fmla="*/ 3708198 h 3886793"/>
              <a:gd name="connsiteX5" fmla="*/ 1928826 w 6572297"/>
              <a:gd name="connsiteY5" fmla="*/ 3708198 h 3886793"/>
              <a:gd name="connsiteX6" fmla="*/ 2214578 w 6572297"/>
              <a:gd name="connsiteY6" fmla="*/ 2636628 h 3886793"/>
              <a:gd name="connsiteX7" fmla="*/ 2428892 w 6572297"/>
              <a:gd name="connsiteY7" fmla="*/ 1707934 h 3886793"/>
              <a:gd name="connsiteX8" fmla="*/ 2714644 w 6572297"/>
              <a:gd name="connsiteY8" fmla="*/ 72754 h 3886793"/>
              <a:gd name="connsiteX9" fmla="*/ 3500462 w 6572297"/>
              <a:gd name="connsiteY9" fmla="*/ 2144456 h 3886793"/>
              <a:gd name="connsiteX10" fmla="*/ 3929090 w 6572297"/>
              <a:gd name="connsiteY10" fmla="*/ 2573084 h 3886793"/>
              <a:gd name="connsiteX11" fmla="*/ 4214842 w 6572297"/>
              <a:gd name="connsiteY11" fmla="*/ 3565322 h 3886793"/>
              <a:gd name="connsiteX12" fmla="*/ 4813348 w 6572297"/>
              <a:gd name="connsiteY12" fmla="*/ 3133426 h 3886793"/>
              <a:gd name="connsiteX13" fmla="*/ 5786479 w 6572297"/>
              <a:gd name="connsiteY13" fmla="*/ 2065126 h 3886793"/>
              <a:gd name="connsiteX14" fmla="*/ 6572297 w 6572297"/>
              <a:gd name="connsiteY14" fmla="*/ 422051 h 3886793"/>
              <a:gd name="connsiteX0" fmla="*/ 0 w 6572297"/>
              <a:gd name="connsiteY0" fmla="*/ 636365 h 4894818"/>
              <a:gd name="connsiteX1" fmla="*/ 683844 w 6572297"/>
              <a:gd name="connsiteY1" fmla="*/ 1133748 h 4894818"/>
              <a:gd name="connsiteX2" fmla="*/ 1143008 w 6572297"/>
              <a:gd name="connsiteY2" fmla="*/ 2136562 h 4894818"/>
              <a:gd name="connsiteX3" fmla="*/ 1422880 w 6572297"/>
              <a:gd name="connsiteY3" fmla="*/ 3175491 h 4894818"/>
              <a:gd name="connsiteX4" fmla="*/ 1643074 w 6572297"/>
              <a:gd name="connsiteY4" fmla="*/ 3708198 h 4894818"/>
              <a:gd name="connsiteX5" fmla="*/ 1928826 w 6572297"/>
              <a:gd name="connsiteY5" fmla="*/ 3708198 h 4894818"/>
              <a:gd name="connsiteX6" fmla="*/ 2214578 w 6572297"/>
              <a:gd name="connsiteY6" fmla="*/ 2636628 h 4894818"/>
              <a:gd name="connsiteX7" fmla="*/ 2428892 w 6572297"/>
              <a:gd name="connsiteY7" fmla="*/ 1707934 h 4894818"/>
              <a:gd name="connsiteX8" fmla="*/ 2714644 w 6572297"/>
              <a:gd name="connsiteY8" fmla="*/ 72754 h 4894818"/>
              <a:gd name="connsiteX9" fmla="*/ 3500462 w 6572297"/>
              <a:gd name="connsiteY9" fmla="*/ 2144456 h 4894818"/>
              <a:gd name="connsiteX10" fmla="*/ 3929090 w 6572297"/>
              <a:gd name="connsiteY10" fmla="*/ 2573084 h 4894818"/>
              <a:gd name="connsiteX11" fmla="*/ 4214842 w 6572297"/>
              <a:gd name="connsiteY11" fmla="*/ 3565322 h 4894818"/>
              <a:gd name="connsiteX12" fmla="*/ 5072098 w 6572297"/>
              <a:gd name="connsiteY12" fmla="*/ 4644786 h 4894818"/>
              <a:gd name="connsiteX13" fmla="*/ 5786479 w 6572297"/>
              <a:gd name="connsiteY13" fmla="*/ 2065126 h 4894818"/>
              <a:gd name="connsiteX14" fmla="*/ 6572297 w 6572297"/>
              <a:gd name="connsiteY14" fmla="*/ 422051 h 4894818"/>
              <a:gd name="connsiteX0" fmla="*/ 0 w 6572297"/>
              <a:gd name="connsiteY0" fmla="*/ 636365 h 4823379"/>
              <a:gd name="connsiteX1" fmla="*/ 683844 w 6572297"/>
              <a:gd name="connsiteY1" fmla="*/ 1133748 h 4823379"/>
              <a:gd name="connsiteX2" fmla="*/ 1143008 w 6572297"/>
              <a:gd name="connsiteY2" fmla="*/ 2136562 h 4823379"/>
              <a:gd name="connsiteX3" fmla="*/ 1422880 w 6572297"/>
              <a:gd name="connsiteY3" fmla="*/ 3175491 h 4823379"/>
              <a:gd name="connsiteX4" fmla="*/ 1643074 w 6572297"/>
              <a:gd name="connsiteY4" fmla="*/ 3708198 h 4823379"/>
              <a:gd name="connsiteX5" fmla="*/ 1928826 w 6572297"/>
              <a:gd name="connsiteY5" fmla="*/ 3708198 h 4823379"/>
              <a:gd name="connsiteX6" fmla="*/ 2214578 w 6572297"/>
              <a:gd name="connsiteY6" fmla="*/ 2636628 h 4823379"/>
              <a:gd name="connsiteX7" fmla="*/ 2428892 w 6572297"/>
              <a:gd name="connsiteY7" fmla="*/ 1707934 h 4823379"/>
              <a:gd name="connsiteX8" fmla="*/ 2714644 w 6572297"/>
              <a:gd name="connsiteY8" fmla="*/ 72754 h 4823379"/>
              <a:gd name="connsiteX9" fmla="*/ 3500462 w 6572297"/>
              <a:gd name="connsiteY9" fmla="*/ 2144456 h 4823379"/>
              <a:gd name="connsiteX10" fmla="*/ 3929090 w 6572297"/>
              <a:gd name="connsiteY10" fmla="*/ 2573084 h 4823379"/>
              <a:gd name="connsiteX11" fmla="*/ 4214842 w 6572297"/>
              <a:gd name="connsiteY11" fmla="*/ 3565322 h 4823379"/>
              <a:gd name="connsiteX12" fmla="*/ 5072098 w 6572297"/>
              <a:gd name="connsiteY12" fmla="*/ 4573347 h 4823379"/>
              <a:gd name="connsiteX13" fmla="*/ 5786479 w 6572297"/>
              <a:gd name="connsiteY13" fmla="*/ 2065126 h 4823379"/>
              <a:gd name="connsiteX14" fmla="*/ 6572297 w 6572297"/>
              <a:gd name="connsiteY14" fmla="*/ 422051 h 4823379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636365 h 4824695"/>
              <a:gd name="connsiteX1" fmla="*/ 683844 w 6572297"/>
              <a:gd name="connsiteY1" fmla="*/ 1133748 h 4824695"/>
              <a:gd name="connsiteX2" fmla="*/ 1143008 w 6572297"/>
              <a:gd name="connsiteY2" fmla="*/ 2136562 h 4824695"/>
              <a:gd name="connsiteX3" fmla="*/ 1422880 w 6572297"/>
              <a:gd name="connsiteY3" fmla="*/ 3175491 h 4824695"/>
              <a:gd name="connsiteX4" fmla="*/ 1643074 w 6572297"/>
              <a:gd name="connsiteY4" fmla="*/ 3708198 h 4824695"/>
              <a:gd name="connsiteX5" fmla="*/ 1928826 w 6572297"/>
              <a:gd name="connsiteY5" fmla="*/ 3708198 h 4824695"/>
              <a:gd name="connsiteX6" fmla="*/ 2214578 w 6572297"/>
              <a:gd name="connsiteY6" fmla="*/ 2636628 h 4824695"/>
              <a:gd name="connsiteX7" fmla="*/ 2428892 w 6572297"/>
              <a:gd name="connsiteY7" fmla="*/ 1707934 h 4824695"/>
              <a:gd name="connsiteX8" fmla="*/ 2714644 w 6572297"/>
              <a:gd name="connsiteY8" fmla="*/ 72754 h 4824695"/>
              <a:gd name="connsiteX9" fmla="*/ 3500462 w 6572297"/>
              <a:gd name="connsiteY9" fmla="*/ 2144456 h 4824695"/>
              <a:gd name="connsiteX10" fmla="*/ 3929090 w 6572297"/>
              <a:gd name="connsiteY10" fmla="*/ 2573084 h 4824695"/>
              <a:gd name="connsiteX11" fmla="*/ 4286280 w 6572297"/>
              <a:gd name="connsiteY11" fmla="*/ 3573216 h 4824695"/>
              <a:gd name="connsiteX12" fmla="*/ 5072098 w 6572297"/>
              <a:gd name="connsiteY12" fmla="*/ 4573347 h 4824695"/>
              <a:gd name="connsiteX13" fmla="*/ 5786479 w 6572297"/>
              <a:gd name="connsiteY13" fmla="*/ 2065126 h 4824695"/>
              <a:gd name="connsiteX14" fmla="*/ 6572297 w 6572297"/>
              <a:gd name="connsiteY14" fmla="*/ 422051 h 4824695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843365 w 6572297"/>
              <a:gd name="connsiteY10" fmla="*/ 2627133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4286280 w 6572297"/>
              <a:gd name="connsiteY11" fmla="*/ 3503440 h 4543578"/>
              <a:gd name="connsiteX12" fmla="*/ 5072098 w 6572297"/>
              <a:gd name="connsiteY12" fmla="*/ 4503571 h 4543578"/>
              <a:gd name="connsiteX13" fmla="*/ 5786479 w 6572297"/>
              <a:gd name="connsiteY13" fmla="*/ 1995350 h 4543578"/>
              <a:gd name="connsiteX14" fmla="*/ 6572297 w 6572297"/>
              <a:gd name="connsiteY14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624289 w 6572297"/>
              <a:gd name="connsiteY11" fmla="*/ 2450918 h 4543578"/>
              <a:gd name="connsiteX12" fmla="*/ 3767165 w 6572297"/>
              <a:gd name="connsiteY12" fmla="*/ 2693808 h 4543578"/>
              <a:gd name="connsiteX13" fmla="*/ 3776689 w 6572297"/>
              <a:gd name="connsiteY13" fmla="*/ 2736668 h 4543578"/>
              <a:gd name="connsiteX14" fmla="*/ 4286280 w 6572297"/>
              <a:gd name="connsiteY14" fmla="*/ 3503440 h 4543578"/>
              <a:gd name="connsiteX15" fmla="*/ 5072098 w 6572297"/>
              <a:gd name="connsiteY15" fmla="*/ 4503571 h 4543578"/>
              <a:gd name="connsiteX16" fmla="*/ 5786479 w 6572297"/>
              <a:gd name="connsiteY16" fmla="*/ 1995350 h 4543578"/>
              <a:gd name="connsiteX17" fmla="*/ 6572297 w 6572297"/>
              <a:gd name="connsiteY17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576664 w 6572297"/>
              <a:gd name="connsiteY10" fmla="*/ 2431868 h 4543578"/>
              <a:gd name="connsiteX11" fmla="*/ 3767165 w 6572297"/>
              <a:gd name="connsiteY11" fmla="*/ 2693808 h 4543578"/>
              <a:gd name="connsiteX12" fmla="*/ 3776689 w 6572297"/>
              <a:gd name="connsiteY12" fmla="*/ 2736668 h 4543578"/>
              <a:gd name="connsiteX13" fmla="*/ 4286280 w 6572297"/>
              <a:gd name="connsiteY13" fmla="*/ 3503440 h 4543578"/>
              <a:gd name="connsiteX14" fmla="*/ 5072098 w 6572297"/>
              <a:gd name="connsiteY14" fmla="*/ 4503571 h 4543578"/>
              <a:gd name="connsiteX15" fmla="*/ 5786479 w 6572297"/>
              <a:gd name="connsiteY15" fmla="*/ 1995350 h 4543578"/>
              <a:gd name="connsiteX16" fmla="*/ 6572297 w 6572297"/>
              <a:gd name="connsiteY16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3578"/>
              <a:gd name="connsiteX1" fmla="*/ 683844 w 6572297"/>
              <a:gd name="connsiteY1" fmla="*/ 1063972 h 4543578"/>
              <a:gd name="connsiteX2" fmla="*/ 1143008 w 6572297"/>
              <a:gd name="connsiteY2" fmla="*/ 2066786 h 4543578"/>
              <a:gd name="connsiteX3" fmla="*/ 1422880 w 6572297"/>
              <a:gd name="connsiteY3" fmla="*/ 3105715 h 4543578"/>
              <a:gd name="connsiteX4" fmla="*/ 1643074 w 6572297"/>
              <a:gd name="connsiteY4" fmla="*/ 3638422 h 4543578"/>
              <a:gd name="connsiteX5" fmla="*/ 1928826 w 6572297"/>
              <a:gd name="connsiteY5" fmla="*/ 3638422 h 4543578"/>
              <a:gd name="connsiteX6" fmla="*/ 2214578 w 6572297"/>
              <a:gd name="connsiteY6" fmla="*/ 2566852 h 4543578"/>
              <a:gd name="connsiteX7" fmla="*/ 2428892 w 6572297"/>
              <a:gd name="connsiteY7" fmla="*/ 1638158 h 4543578"/>
              <a:gd name="connsiteX8" fmla="*/ 2714644 w 6572297"/>
              <a:gd name="connsiteY8" fmla="*/ 2978 h 4543578"/>
              <a:gd name="connsiteX9" fmla="*/ 3500462 w 6572297"/>
              <a:gd name="connsiteY9" fmla="*/ 2074680 h 4543578"/>
              <a:gd name="connsiteX10" fmla="*/ 3767165 w 6572297"/>
              <a:gd name="connsiteY10" fmla="*/ 2693808 h 4543578"/>
              <a:gd name="connsiteX11" fmla="*/ 3776689 w 6572297"/>
              <a:gd name="connsiteY11" fmla="*/ 2736668 h 4543578"/>
              <a:gd name="connsiteX12" fmla="*/ 4286280 w 6572297"/>
              <a:gd name="connsiteY12" fmla="*/ 3503440 h 4543578"/>
              <a:gd name="connsiteX13" fmla="*/ 5072098 w 6572297"/>
              <a:gd name="connsiteY13" fmla="*/ 4503571 h 4543578"/>
              <a:gd name="connsiteX14" fmla="*/ 5786479 w 6572297"/>
              <a:gd name="connsiteY14" fmla="*/ 1995350 h 4543578"/>
              <a:gd name="connsiteX15" fmla="*/ 6572297 w 6572297"/>
              <a:gd name="connsiteY15" fmla="*/ 352275 h 4543578"/>
              <a:gd name="connsiteX0" fmla="*/ 0 w 6572297"/>
              <a:gd name="connsiteY0" fmla="*/ 566589 h 4545441"/>
              <a:gd name="connsiteX1" fmla="*/ 683844 w 6572297"/>
              <a:gd name="connsiteY1" fmla="*/ 1063972 h 4545441"/>
              <a:gd name="connsiteX2" fmla="*/ 1143008 w 6572297"/>
              <a:gd name="connsiteY2" fmla="*/ 2066786 h 4545441"/>
              <a:gd name="connsiteX3" fmla="*/ 1422880 w 6572297"/>
              <a:gd name="connsiteY3" fmla="*/ 3105715 h 4545441"/>
              <a:gd name="connsiteX4" fmla="*/ 1643074 w 6572297"/>
              <a:gd name="connsiteY4" fmla="*/ 3638422 h 4545441"/>
              <a:gd name="connsiteX5" fmla="*/ 1928826 w 6572297"/>
              <a:gd name="connsiteY5" fmla="*/ 3638422 h 4545441"/>
              <a:gd name="connsiteX6" fmla="*/ 2214578 w 6572297"/>
              <a:gd name="connsiteY6" fmla="*/ 2566852 h 4545441"/>
              <a:gd name="connsiteX7" fmla="*/ 2428892 w 6572297"/>
              <a:gd name="connsiteY7" fmla="*/ 1638158 h 4545441"/>
              <a:gd name="connsiteX8" fmla="*/ 2714644 w 6572297"/>
              <a:gd name="connsiteY8" fmla="*/ 2978 h 4545441"/>
              <a:gd name="connsiteX9" fmla="*/ 3500462 w 6572297"/>
              <a:gd name="connsiteY9" fmla="*/ 2074680 h 4545441"/>
              <a:gd name="connsiteX10" fmla="*/ 3767165 w 6572297"/>
              <a:gd name="connsiteY10" fmla="*/ 2693808 h 4545441"/>
              <a:gd name="connsiteX11" fmla="*/ 4286280 w 6572297"/>
              <a:gd name="connsiteY11" fmla="*/ 3503440 h 4545441"/>
              <a:gd name="connsiteX12" fmla="*/ 5072098 w 6572297"/>
              <a:gd name="connsiteY12" fmla="*/ 4503571 h 4545441"/>
              <a:gd name="connsiteX13" fmla="*/ 5786479 w 6572297"/>
              <a:gd name="connsiteY13" fmla="*/ 1995350 h 4545441"/>
              <a:gd name="connsiteX14" fmla="*/ 6572297 w 6572297"/>
              <a:gd name="connsiteY14" fmla="*/ 352275 h 454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72297" h="4545441">
                <a:moveTo>
                  <a:pt x="0" y="566589"/>
                </a:moveTo>
                <a:cubicBezTo>
                  <a:pt x="131523" y="737778"/>
                  <a:pt x="493343" y="813939"/>
                  <a:pt x="683844" y="1063972"/>
                </a:cubicBezTo>
                <a:cubicBezTo>
                  <a:pt x="874345" y="1314005"/>
                  <a:pt x="1019835" y="1726496"/>
                  <a:pt x="1143008" y="2066786"/>
                </a:cubicBezTo>
                <a:cubicBezTo>
                  <a:pt x="1266181" y="2407077"/>
                  <a:pt x="1339536" y="2843776"/>
                  <a:pt x="1422880" y="3105715"/>
                </a:cubicBezTo>
                <a:cubicBezTo>
                  <a:pt x="1506224" y="3367654"/>
                  <a:pt x="1558750" y="3549638"/>
                  <a:pt x="1643074" y="3638422"/>
                </a:cubicBezTo>
                <a:cubicBezTo>
                  <a:pt x="1727398" y="3727207"/>
                  <a:pt x="1833575" y="3817017"/>
                  <a:pt x="1928826" y="3638422"/>
                </a:cubicBezTo>
                <a:cubicBezTo>
                  <a:pt x="2024077" y="3459827"/>
                  <a:pt x="2131234" y="2900229"/>
                  <a:pt x="2214578" y="2566852"/>
                </a:cubicBezTo>
                <a:cubicBezTo>
                  <a:pt x="2297922" y="2233475"/>
                  <a:pt x="2345548" y="2065470"/>
                  <a:pt x="2428892" y="1638158"/>
                </a:cubicBezTo>
                <a:cubicBezTo>
                  <a:pt x="2512236" y="1210846"/>
                  <a:pt x="2536049" y="-69776"/>
                  <a:pt x="2714644" y="2978"/>
                </a:cubicBezTo>
                <a:cubicBezTo>
                  <a:pt x="2893239" y="75732"/>
                  <a:pt x="3325042" y="1626208"/>
                  <a:pt x="3500462" y="2074680"/>
                </a:cubicBezTo>
                <a:cubicBezTo>
                  <a:pt x="3675882" y="2523152"/>
                  <a:pt x="3636195" y="2455681"/>
                  <a:pt x="3767165" y="2693808"/>
                </a:cubicBezTo>
                <a:cubicBezTo>
                  <a:pt x="3898135" y="2931935"/>
                  <a:pt x="4068791" y="3201813"/>
                  <a:pt x="4286280" y="3503440"/>
                </a:cubicBezTo>
                <a:cubicBezTo>
                  <a:pt x="4503769" y="3805067"/>
                  <a:pt x="4822065" y="4754919"/>
                  <a:pt x="5072098" y="4503571"/>
                </a:cubicBezTo>
                <a:cubicBezTo>
                  <a:pt x="5322131" y="4252223"/>
                  <a:pt x="5493321" y="2447246"/>
                  <a:pt x="5786479" y="1995350"/>
                </a:cubicBezTo>
                <a:cubicBezTo>
                  <a:pt x="5917449" y="1697691"/>
                  <a:pt x="6475380" y="649836"/>
                  <a:pt x="6572297" y="352275"/>
                </a:cubicBezTo>
              </a:path>
            </a:pathLst>
          </a:cu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endParaRPr lang="ru-RU" dirty="0">
              <a:latin typeface="Arial" charset="0"/>
            </a:endParaRPr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7272000" y="158400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542970" y="6381410"/>
            <a:ext cx="2133600" cy="365125"/>
          </a:xfrm>
        </p:spPr>
        <p:txBody>
          <a:bodyPr/>
          <a:lstStyle/>
          <a:p>
            <a:fld id="{315F1DF7-BE69-44FF-B272-DDF4C76768C6}" type="slidenum">
              <a:rPr lang="ru-RU" smtClean="0"/>
              <a:pPr/>
              <a:t>9</a:t>
            </a:fld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2952000" y="1260000"/>
            <a:ext cx="154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857356" y="5072074"/>
            <a:ext cx="154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900941" y="5868000"/>
            <a:ext cx="154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9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5540</TotalTime>
  <Words>750</Words>
  <Application>Microsoft Office PowerPoint</Application>
  <PresentationFormat>Экран (4:3)</PresentationFormat>
  <Paragraphs>357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Georgia</vt:lpstr>
      <vt:lpstr>Times New Roman</vt:lpstr>
      <vt:lpstr>Trebuchet MS</vt:lpstr>
      <vt:lpstr>Wingdings</vt:lpstr>
      <vt:lpstr>Воздушный поток</vt:lpstr>
      <vt:lpstr>Презентация PowerPoint</vt:lpstr>
      <vt:lpstr>Блиц-опрос</vt:lpstr>
      <vt:lpstr>Презентация PowerPoint</vt:lpstr>
      <vt:lpstr>Презентация PowerPoint</vt:lpstr>
      <vt:lpstr>Презентация PowerPoint</vt:lpstr>
      <vt:lpstr>Работа по готовым         чертежам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558</cp:revision>
  <dcterms:modified xsi:type="dcterms:W3CDTF">2015-08-30T09:34:10Z</dcterms:modified>
</cp:coreProperties>
</file>