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2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67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23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270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948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44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00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2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275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42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72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675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3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89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75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748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40902-A288-43E4-8BEA-4BBB60332D71}" type="datetimeFigureOut">
              <a:rPr lang="ru-RU" smtClean="0"/>
              <a:t>18.09.2015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8738083-46F3-4E09-B942-997086889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680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18" name="chimes.wav"/>
          </p:stSnd>
        </p:sndAc>
      </p:transition>
    </mc:Choice>
    <mc:Fallback xmlns="">
      <p:transition spd="slow">
        <p:fade/>
        <p:sndAc>
          <p:stSnd>
            <p:snd r:embed="rId19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62037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           </a:t>
            </a:r>
            <a:r>
              <a:rPr lang="en-US" b="1" i="1" dirty="0" smtClean="0">
                <a:solidFill>
                  <a:srgbClr val="FF0000"/>
                </a:solidFill>
              </a:rPr>
              <a:t>Professions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465136"/>
          </a:xfrm>
        </p:spPr>
        <p:txBody>
          <a:bodyPr>
            <a:normAutofit fontScale="55000" lnSpcReduction="20000"/>
          </a:bodyPr>
          <a:lstStyle/>
          <a:p>
            <a:r>
              <a:rPr lang="ru-RU" sz="5400" i="1" dirty="0" smtClean="0">
                <a:solidFill>
                  <a:srgbClr val="FF0000"/>
                </a:solidFill>
              </a:rPr>
              <a:t>            Или  « </a:t>
            </a:r>
            <a:r>
              <a:rPr lang="ru-RU" sz="5400" b="1" i="1" dirty="0" smtClean="0">
                <a:solidFill>
                  <a:srgbClr val="0070C0"/>
                </a:solidFill>
              </a:rPr>
              <a:t>Все профессии нужны</a:t>
            </a:r>
            <a:r>
              <a:rPr lang="ru-RU" sz="5400" i="1" dirty="0" smtClean="0">
                <a:solidFill>
                  <a:srgbClr val="FF0000"/>
                </a:solidFill>
              </a:rPr>
              <a:t>…»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6800" y="2298700"/>
            <a:ext cx="6946900" cy="34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69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600" y="742950"/>
            <a:ext cx="3657600" cy="27368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500" y="393700"/>
            <a:ext cx="4445000" cy="30861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4591050"/>
            <a:ext cx="3619500" cy="2222500"/>
          </a:xfrm>
          <a:prstGeom prst="rect">
            <a:avLst/>
          </a:prstGeom>
        </p:spPr>
      </p:pic>
      <p:sp>
        <p:nvSpPr>
          <p:cNvPr id="8" name="AutoShape 4" descr="https://im0-tub-ru.yandex.net/i?id=7d6da671eb4388d63b5323702c76ee9d&amp;n=21"/>
          <p:cNvSpPr>
            <a:spLocks noChangeAspect="1" noChangeArrowheads="1"/>
          </p:cNvSpPr>
          <p:nvPr/>
        </p:nvSpPr>
        <p:spPr bwMode="auto">
          <a:xfrm>
            <a:off x="155575" y="-68580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79601" y="4203700"/>
            <a:ext cx="4165600" cy="2609850"/>
          </a:xfrm>
          <a:prstGeom prst="rect">
            <a:avLst/>
          </a:prstGeom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2694524" y="-116570"/>
            <a:ext cx="8911687" cy="51027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             I am a painter.</a:t>
            </a:r>
            <a:r>
              <a:rPr lang="en-US" b="1" i="1" dirty="0">
                <a:solidFill>
                  <a:srgbClr val="FF0000"/>
                </a:solidFill>
              </a:rPr>
              <a:t/>
            </a:r>
            <a:br>
              <a:rPr lang="en-US" b="1" i="1" dirty="0">
                <a:solidFill>
                  <a:srgbClr val="FF0000"/>
                </a:solidFill>
              </a:rPr>
            </a:br>
            <a:r>
              <a:rPr lang="en-US" b="1" i="1" dirty="0" smtClean="0">
                <a:solidFill>
                  <a:srgbClr val="00B050"/>
                </a:solidFill>
              </a:rPr>
              <a:t>Flower-symbols of Great Britain</a:t>
            </a:r>
            <a:r>
              <a:rPr lang="en-US" b="1" i="1" dirty="0" smtClean="0">
                <a:solidFill>
                  <a:srgbClr val="FF0000"/>
                </a:solidFill>
              </a:rPr>
              <a:t>. 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44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7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7003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                      I am a poet.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Find the rhymes: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   Fisher-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   Lawyer-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   Banker-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   Driver-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   Scientist-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   Postman-</a:t>
            </a:r>
          </a:p>
          <a:p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42297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himes.wav"/>
          </p:stSnd>
        </p:sndAc>
      </p:transition>
    </mc:Choice>
    <mc:Fallback xmlns="">
      <p:transition spd="slow">
        <p:blinds dir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770467"/>
          </a:xfrm>
        </p:spPr>
        <p:txBody>
          <a:bodyPr>
            <a:normAutofit/>
          </a:bodyPr>
          <a:lstStyle/>
          <a:p>
            <a:r>
              <a:rPr lang="en-US" dirty="0" smtClean="0"/>
              <a:t>Rhymes: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cene3d>
            <a:camera prst="isometricOffAxis1Right"/>
            <a:lightRig rig="threePt" dir="t"/>
          </a:scene3d>
        </p:spPr>
        <p:txBody>
          <a:bodyPr>
            <a:normAutofit fontScale="85000" lnSpcReduction="20000"/>
          </a:bodyPr>
          <a:lstStyle/>
          <a:p>
            <a:pPr lvl="0"/>
            <a:r>
              <a:rPr lang="en-US" sz="4800" b="1" dirty="0">
                <a:solidFill>
                  <a:srgbClr val="0070C0"/>
                </a:solidFill>
              </a:rPr>
              <a:t> </a:t>
            </a:r>
            <a:r>
              <a:rPr lang="en-US" sz="4800" b="1" dirty="0" smtClean="0">
                <a:solidFill>
                  <a:srgbClr val="0070C0"/>
                </a:solidFill>
              </a:rPr>
              <a:t>  </a:t>
            </a:r>
            <a:r>
              <a:rPr lang="en-US" sz="4400" b="1" dirty="0" smtClean="0">
                <a:solidFill>
                  <a:srgbClr val="FF0000"/>
                </a:solidFill>
              </a:rPr>
              <a:t>Fisher-teacher</a:t>
            </a:r>
            <a:endParaRPr lang="en-US" sz="4400" b="1" dirty="0">
              <a:solidFill>
                <a:srgbClr val="FF0000"/>
              </a:solidFill>
            </a:endParaRPr>
          </a:p>
          <a:p>
            <a:pPr lvl="0"/>
            <a:r>
              <a:rPr lang="en-US" sz="4400" b="1" dirty="0">
                <a:solidFill>
                  <a:srgbClr val="0070C0"/>
                </a:solidFill>
              </a:rPr>
              <a:t>   </a:t>
            </a:r>
            <a:r>
              <a:rPr lang="en-US" sz="4400" b="1" dirty="0" smtClean="0">
                <a:solidFill>
                  <a:srgbClr val="92D050"/>
                </a:solidFill>
              </a:rPr>
              <a:t>Lawyer-cashier</a:t>
            </a:r>
            <a:endParaRPr lang="en-US" sz="4400" b="1" dirty="0">
              <a:solidFill>
                <a:srgbClr val="92D050"/>
              </a:solidFill>
            </a:endParaRPr>
          </a:p>
          <a:p>
            <a:pPr lvl="0"/>
            <a:r>
              <a:rPr lang="en-US" sz="4400" b="1" dirty="0">
                <a:solidFill>
                  <a:srgbClr val="0070C0"/>
                </a:solidFill>
              </a:rPr>
              <a:t>   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Banker-baker</a:t>
            </a:r>
            <a:endParaRPr lang="en-US" sz="4400" b="1" dirty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en-US" sz="4400" b="1" dirty="0">
                <a:solidFill>
                  <a:srgbClr val="0070C0"/>
                </a:solidFill>
              </a:rPr>
              <a:t>   </a:t>
            </a:r>
            <a:r>
              <a:rPr lang="en-US" sz="4400" b="1" dirty="0" smtClean="0">
                <a:solidFill>
                  <a:schemeClr val="accent1"/>
                </a:solidFill>
              </a:rPr>
              <a:t>Driver-diver</a:t>
            </a:r>
            <a:endParaRPr lang="en-US" sz="4400" b="1" dirty="0">
              <a:solidFill>
                <a:schemeClr val="accent1"/>
              </a:solidFill>
            </a:endParaRPr>
          </a:p>
          <a:p>
            <a:pPr lvl="0"/>
            <a:r>
              <a:rPr lang="en-US" sz="4400" b="1" dirty="0">
                <a:solidFill>
                  <a:srgbClr val="0070C0"/>
                </a:solidFill>
              </a:rPr>
              <a:t>   </a:t>
            </a: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</a:rPr>
              <a:t>Scientist-dentist</a:t>
            </a:r>
            <a:endParaRPr lang="en-US" sz="4400" b="1" dirty="0">
              <a:solidFill>
                <a:schemeClr val="bg2">
                  <a:lumMod val="50000"/>
                </a:schemeClr>
              </a:solidFill>
            </a:endParaRPr>
          </a:p>
          <a:p>
            <a:pPr lvl="0"/>
            <a:r>
              <a:rPr lang="en-US" sz="4400" b="1" dirty="0">
                <a:solidFill>
                  <a:srgbClr val="0070C0"/>
                </a:solidFill>
              </a:rPr>
              <a:t>   </a:t>
            </a:r>
            <a:r>
              <a:rPr lang="en-US" sz="4400" b="1" dirty="0" smtClean="0">
                <a:solidFill>
                  <a:srgbClr val="0070C0"/>
                </a:solidFill>
              </a:rPr>
              <a:t>Postman-policeman, </a:t>
            </a:r>
            <a:r>
              <a:rPr lang="en-US" sz="4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fireman</a:t>
            </a:r>
            <a:endParaRPr lang="ru-RU" sz="4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757298"/>
      </p:ext>
    </p:extLst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1" y="677334"/>
            <a:ext cx="9601196" cy="1303867"/>
          </a:xfrm>
        </p:spPr>
        <p:txBody>
          <a:bodyPr/>
          <a:lstStyle/>
          <a:p>
            <a:r>
              <a:rPr lang="en-US" i="1" dirty="0" smtClean="0">
                <a:solidFill>
                  <a:srgbClr val="00B0F0"/>
                </a:solidFill>
              </a:rPr>
              <a:t>Professions</a:t>
            </a:r>
            <a:endParaRPr lang="ru-RU" i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38401" y="1767839"/>
            <a:ext cx="9525000" cy="3528061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I am a teacher,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He is a fisher,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She is a baker,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You are a banker.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Working is pleasure,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Let’s say together: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“We are not lazy,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We’re very busy</a:t>
            </a:r>
            <a:r>
              <a:rPr lang="en-US" sz="2800" b="1" dirty="0" smtClean="0">
                <a:solidFill>
                  <a:srgbClr val="C00000"/>
                </a:solidFill>
              </a:rPr>
              <a:t>”.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                               (</a:t>
            </a:r>
            <a:r>
              <a:rPr lang="ru-RU" sz="2800" b="1" dirty="0" err="1" smtClean="0">
                <a:solidFill>
                  <a:schemeClr val="tx1"/>
                </a:solidFill>
              </a:rPr>
              <a:t>Амирбекова</a:t>
            </a:r>
            <a:r>
              <a:rPr lang="ru-RU" sz="2800" b="1" dirty="0" smtClean="0">
                <a:solidFill>
                  <a:schemeClr val="tx1"/>
                </a:solidFill>
              </a:rPr>
              <a:t> А.)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5900" y="1308100"/>
            <a:ext cx="5499100" cy="48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065830"/>
      </p:ext>
    </p:extLst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       Thank you! Good bye!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98900" y="2032000"/>
            <a:ext cx="5372099" cy="421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6873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399</TotalTime>
  <Words>100</Words>
  <Application>Microsoft Office PowerPoint</Application>
  <PresentationFormat>Широкоэкранный</PresentationFormat>
  <Paragraphs>28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Легкий дым</vt:lpstr>
      <vt:lpstr>           Professions</vt:lpstr>
      <vt:lpstr>             I am a painter. Flower-symbols of Great Britain. </vt:lpstr>
      <vt:lpstr>                      I am a poet. Find the rhymes: </vt:lpstr>
      <vt:lpstr>Rhymes:</vt:lpstr>
      <vt:lpstr>Professions</vt:lpstr>
      <vt:lpstr>          Thank you! Good bye!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Professions</dc:title>
  <dc:creator>ACER</dc:creator>
  <cp:lastModifiedBy>ACER</cp:lastModifiedBy>
  <cp:revision>16</cp:revision>
  <dcterms:created xsi:type="dcterms:W3CDTF">2015-05-14T11:35:37Z</dcterms:created>
  <dcterms:modified xsi:type="dcterms:W3CDTF">2015-09-18T19:26:54Z</dcterms:modified>
</cp:coreProperties>
</file>