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257" r:id="rId3"/>
    <p:sldId id="304" r:id="rId4"/>
    <p:sldId id="307" r:id="rId5"/>
    <p:sldId id="303" r:id="rId6"/>
    <p:sldId id="311" r:id="rId7"/>
    <p:sldId id="281" r:id="rId8"/>
    <p:sldId id="288" r:id="rId9"/>
    <p:sldId id="313" r:id="rId10"/>
    <p:sldId id="323" r:id="rId11"/>
    <p:sldId id="316" r:id="rId12"/>
    <p:sldId id="294" r:id="rId13"/>
    <p:sldId id="317" r:id="rId14"/>
    <p:sldId id="318" r:id="rId15"/>
    <p:sldId id="319" r:id="rId16"/>
    <p:sldId id="320" r:id="rId17"/>
    <p:sldId id="322" r:id="rId18"/>
    <p:sldId id="300" r:id="rId19"/>
    <p:sldId id="312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4660"/>
  </p:normalViewPr>
  <p:slideViewPr>
    <p:cSldViewPr>
      <p:cViewPr varScale="1">
        <p:scale>
          <a:sx n="80" d="100"/>
          <a:sy n="80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A7EE-44B8-449A-8435-B5D8359CFAD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64F34-8C53-418E-AE9C-3E53091AF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64F34-8C53-418E-AE9C-3E53091AF9C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6BC7-2683-4DB7-BDCE-1247DA60E8C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8B60-B462-4C01-9FCE-B83BCD68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a.ru/pics/2011/03/22/4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72;&#1090;&#1077;&#1088;&#1080;&#1072;&#1083;%20&#1085;&#1072;%20&#1082;&#1086;&#1085;&#1082;&#1091;&#1088;&#1089;\&#1082;&#1086;&#1085;&#1082;&#1091;&#1088;&#1089;&#1085;&#1099;&#1081;%20&#1091;&#1088;&#1086;&#1082;\&#1087;&#1086;&#1076;&#1074;&#1077;&#1076;&#1077;&#1085;&#1080;&#1077;%20&#1080;&#1090;&#1086;&#1075;&#1086;&#1074;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4;&#1072;&#1090;&#1077;&#1088;&#1080;&#1072;&#1083;%20&#1085;&#1072;%20&#1082;&#1086;&#1085;&#1082;&#1091;&#1088;&#1089;\&#1082;&#1086;&#1085;&#1082;&#1091;&#1088;&#1089;&#1085;&#1099;&#1081;%20&#1091;&#1088;&#1086;&#1082;\&#1085;&#1072;&#1095;&#1072;&#1083;&#1086;%20&#1091;&#1088;&#1086;&#1082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proshkolu.ru/content/media/pic/std/1000000/995000/994261-7ff8985b31fe6930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hyperlink" Target="http://s006.radikal.ru/i215/1112/67/f901f4de6e55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72;&#1090;&#1077;&#1088;&#1080;&#1072;&#1083;%20&#1085;&#1072;%20&#1082;&#1086;&#1085;&#1082;&#1091;&#1088;&#1089;\&#1082;&#1086;&#1085;&#1082;&#1091;&#1088;&#1089;&#1085;&#1099;&#1081;%20&#1091;&#1088;&#1086;&#1082;\&#1084;&#1091;&#1083;&#1100;&#1090;&#1092;&#1080;&#1083;&#1100;&#1084;%20&#1086;&#1073;&#1088;&#1077;&#1079;&#1082;&#1072;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72;&#1090;&#1077;&#1088;&#1080;&#1072;&#1083;%20&#1085;&#1072;%20&#1082;&#1086;&#1085;&#1082;&#1091;&#1088;&#1089;\&#1082;&#1086;&#1085;&#1082;&#1091;&#1088;&#1089;&#1085;&#1099;&#1081;%20&#1091;&#1088;&#1086;&#1082;\&#1092;&#1080;&#1079;&#1084;&#1080;&#1085;&#1091;&#1090;&#1082;&#1072;.mp3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27100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  <a:t>Возьмитесь за руки друзья,</a:t>
            </a:r>
            <a:b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</a:br>
            <a: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  <a:t>Без дружбы нам никак нельзя.</a:t>
            </a:r>
            <a:b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</a:br>
            <a: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  <a:t>Теперь друг другу улыбнитесь,</a:t>
            </a:r>
            <a:b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</a:br>
            <a:r>
              <a:rPr lang="ru-RU" sz="2800" dirty="0" smtClean="0">
                <a:solidFill>
                  <a:srgbClr val="663300"/>
                </a:solidFill>
                <a:latin typeface="a_Latino" pitchFamily="18" charset="-52"/>
              </a:rPr>
              <a:t>Настройтесь на урок и соберитесь.</a:t>
            </a:r>
            <a:endParaRPr lang="ru-RU" sz="2800" dirty="0">
              <a:solidFill>
                <a:srgbClr val="663300"/>
              </a:solidFill>
              <a:latin typeface="a_Latino" pitchFamily="18" charset="-52"/>
            </a:endParaRPr>
          </a:p>
        </p:txBody>
      </p:sp>
      <p:pic>
        <p:nvPicPr>
          <p:cNvPr id="14340" name="Picture 4" descr="http://www.jungle.biz.ua/products_pictures/28950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643182"/>
            <a:ext cx="2928958" cy="3905278"/>
          </a:xfrm>
          <a:prstGeom prst="rect">
            <a:avLst/>
          </a:prstGeom>
          <a:noFill/>
        </p:spPr>
      </p:pic>
      <p:pic>
        <p:nvPicPr>
          <p:cNvPr id="14342" name="Picture 6" descr="http://www.proza.ru/pics/2011/03/22/4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71744"/>
            <a:ext cx="39624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764704"/>
            <a:ext cx="4392488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АНАЛИТИКИ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1772816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ВЕДЬМА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АЛЁНУШКА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2924944"/>
            <a:ext cx="2376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злая</a:t>
            </a:r>
          </a:p>
          <a:p>
            <a:r>
              <a:rPr lang="ru-RU" sz="2400" b="1" dirty="0" smtClean="0"/>
              <a:t>добрая</a:t>
            </a:r>
          </a:p>
          <a:p>
            <a:r>
              <a:rPr lang="ru-RU" sz="2400" b="1" dirty="0" smtClean="0"/>
              <a:t>жестокая</a:t>
            </a:r>
          </a:p>
          <a:p>
            <a:r>
              <a:rPr lang="ru-RU" sz="2400" b="1" dirty="0" smtClean="0"/>
              <a:t>ласковая</a:t>
            </a:r>
          </a:p>
          <a:p>
            <a:r>
              <a:rPr lang="ru-RU" sz="2400" b="1" dirty="0" smtClean="0"/>
              <a:t>заботливая</a:t>
            </a:r>
          </a:p>
          <a:p>
            <a:r>
              <a:rPr lang="ru-RU" sz="2400" b="1" dirty="0" smtClean="0"/>
              <a:t>преданная</a:t>
            </a:r>
          </a:p>
          <a:p>
            <a:r>
              <a:rPr lang="ru-RU" sz="2400" b="1" dirty="0" smtClean="0"/>
              <a:t>хитрая</a:t>
            </a:r>
          </a:p>
          <a:p>
            <a:r>
              <a:rPr lang="ru-RU" sz="2400" b="1" dirty="0" smtClean="0"/>
              <a:t>грубая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764704"/>
            <a:ext cx="4392488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АНАЛИТИКИ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5" y="1772816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ВЕДЬМА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772816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АЛЁНУШКА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70892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злая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331640" y="34290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жестокая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40050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хитрая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4725144"/>
            <a:ext cx="129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грубая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263691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добрая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34290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ласковая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4005064"/>
            <a:ext cx="202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заботливая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6136" y="4725144"/>
            <a:ext cx="195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преданная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Документы\документы школа\АЛЁНУШКА\talen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28604"/>
            <a:ext cx="3956736" cy="5639383"/>
          </a:xfrm>
          <a:prstGeom prst="rect">
            <a:avLst/>
          </a:prstGeom>
          <a:ln w="228600" cap="sq" cmpd="thickThin">
            <a:solidFill>
              <a:srgbClr val="66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642974" y="4572008"/>
            <a:ext cx="5472122" cy="93978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ВИКТОР</a:t>
            </a:r>
            <a:b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МИХАЙЛОВИЧ </a:t>
            </a:r>
            <a:b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ВАСНЕЦОВ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71480"/>
            <a:ext cx="2857520" cy="3663422"/>
          </a:xfrm>
          <a:prstGeom prst="rect">
            <a:avLst/>
          </a:prstGeom>
          <a:noFill/>
          <a:ln w="127000" cmpd="thickThin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764704"/>
            <a:ext cx="496855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ИССЛЕДОВАТЕЛИ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9" y="20608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Кто не слушает советов, тому нечем помочь.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2852936"/>
            <a:ext cx="627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Труд человека </a:t>
            </a:r>
            <a:r>
              <a:rPr lang="ru-RU" sz="2800" b="1" i="1" dirty="0" smtClean="0">
                <a:solidFill>
                  <a:srgbClr val="7030A0"/>
                </a:solidFill>
              </a:rPr>
              <a:t>кормит</a:t>
            </a:r>
            <a:r>
              <a:rPr lang="ru-RU" sz="2800" b="1" dirty="0" smtClean="0">
                <a:solidFill>
                  <a:srgbClr val="7030A0"/>
                </a:solidFill>
              </a:rPr>
              <a:t> , а лень портит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3861048"/>
            <a:ext cx="7118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Маленькое дело лучше большого безделья.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755576" y="2564904"/>
            <a:ext cx="741682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764704"/>
            <a:ext cx="496855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ИЛЛЮСТРАТОРЫ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143100432-61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178579414-42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3-tub-ru.yandex.net/i?id=475169624-00-7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5-tub-ru.yandex.net/i?id=441131473-67-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5-tub-ru.yandex.net/i?id=30263460-45-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8610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764704"/>
            <a:ext cx="4968552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ИЛЛЮСТРАТОРЫ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143100432-61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178579414-42-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3-tub-ru.yandex.net/i?id=475169624-00-7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5-tub-ru.yandex.net/i?id=441131473-67-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628800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5-tub-ru.yandex.net/i?id=30263460-45-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8610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3568" y="764704"/>
            <a:ext cx="7560840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НОВЫЕ СКАЗОЧНИКИ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916832"/>
            <a:ext cx="5241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Залилась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Алёнушка</a:t>
            </a:r>
            <a:r>
              <a:rPr lang="ru-RU" sz="3200" dirty="0" smtClean="0"/>
              <a:t> слезами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2780928"/>
            <a:ext cx="27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девица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3933056"/>
            <a:ext cx="2663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злато-серебро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3568" y="764704"/>
            <a:ext cx="7560840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НОВЫЕ СКАЗОЧНИКИ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916832"/>
            <a:ext cx="775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Залилась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                           </a:t>
            </a:r>
            <a:r>
              <a:rPr lang="ru-RU" sz="3200" dirty="0" err="1" smtClean="0"/>
              <a:t>Алёнушка</a:t>
            </a:r>
            <a:r>
              <a:rPr lang="ru-RU" sz="3200" dirty="0" smtClean="0"/>
              <a:t> слезами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2780928"/>
            <a:ext cx="27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девица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3933056"/>
            <a:ext cx="2663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злато-серебро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8448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</a:t>
            </a:r>
            <a:r>
              <a:rPr lang="ru-RU" sz="3200" b="1" u="sng" dirty="0" smtClean="0">
                <a:solidFill>
                  <a:srgbClr val="C00000"/>
                </a:solidFill>
              </a:rPr>
              <a:t>зарыдала</a:t>
            </a:r>
            <a:r>
              <a:rPr lang="ru-RU" sz="2800" b="1" u="sng" dirty="0" smtClean="0">
                <a:solidFill>
                  <a:srgbClr val="C00000"/>
                </a:solidFill>
              </a:rPr>
              <a:t>)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78092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(девушка)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(</a:t>
            </a:r>
            <a:r>
              <a:rPr lang="ru-RU" sz="3200" b="1" u="sng" dirty="0" smtClean="0">
                <a:solidFill>
                  <a:srgbClr val="C00000"/>
                </a:solidFill>
              </a:rPr>
              <a:t>в золото и серебро)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85728"/>
            <a:ext cx="8001056" cy="1285884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77466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«Сказка ложь, да в ней намек, добрым молодцам урок»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www.fantazer.kiev.ua/pictures/pochytemyveleniu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2016224" cy="258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Три медведя: Русская народная сказка (худ. Барсуков А.). Серия: В мире сказ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051720" cy="26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Picture 16" descr="http://www.ozon.ru/multimedia/books_covers/1000143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088232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8" descr="Фото товара&#10;Русские народные сказ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2049016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as-pushkin.net/images/pushkin/pushkin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99391"/>
            <a:ext cx="40679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:\Аленушка и братец Иванушка\1121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2656"/>
            <a:ext cx="20882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85728"/>
            <a:ext cx="8001056" cy="1285884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5"/>
            <a:ext cx="77466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 «Сестрица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братец Иванушка» - это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волшебная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сказка с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лирической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тональностью. Сказка учит нас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слушаться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старших, любить друг друга и не оставлять близких в беде.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69269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ПОДВЕДЁМ ИТОГИ</a:t>
            </a:r>
          </a:p>
        </p:txBody>
      </p:sp>
      <p:pic>
        <p:nvPicPr>
          <p:cNvPr id="6147" name="Picture 3" descr="I:\Аленушка и братец Иванушка\6833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586165" cy="2552699"/>
          </a:xfrm>
          <a:prstGeom prst="rect">
            <a:avLst/>
          </a:prstGeom>
          <a:noFill/>
        </p:spPr>
      </p:pic>
      <p:pic>
        <p:nvPicPr>
          <p:cNvPr id="6148" name="Picture 4" descr="I:\Аленушка и братец Иванушка\1207512944_kozleno4ek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730303" cy="2520280"/>
          </a:xfrm>
          <a:prstGeom prst="rect">
            <a:avLst/>
          </a:prstGeom>
          <a:noFill/>
        </p:spPr>
      </p:pic>
      <p:pic>
        <p:nvPicPr>
          <p:cNvPr id="6149" name="Picture 5" descr="I:\Аленушка и братец Иванушка\1258065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25215"/>
            <a:ext cx="2880320" cy="2528121"/>
          </a:xfrm>
          <a:prstGeom prst="rect">
            <a:avLst/>
          </a:prstGeom>
          <a:noFill/>
        </p:spPr>
      </p:pic>
      <p:pic>
        <p:nvPicPr>
          <p:cNvPr id="8" name="подведение итог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5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319298" cy="1857364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i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СКАЗКА</a:t>
            </a:r>
            <a:endParaRPr lang="ru-RU" sz="3200" b="1" i="1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20" name="Picture 4" descr="http://img522.imageshack.us/img522/2990/babayagas.jpg"/>
          <p:cNvPicPr>
            <a:picLocks noChangeAspect="1" noChangeArrowheads="1"/>
          </p:cNvPicPr>
          <p:nvPr/>
        </p:nvPicPr>
        <p:blipFill>
          <a:blip r:embed="rId3" cstate="print"/>
          <a:srcRect t="5011"/>
          <a:stretch>
            <a:fillRect/>
          </a:stretch>
        </p:blipFill>
        <p:spPr bwMode="auto">
          <a:xfrm rot="20679740">
            <a:off x="450930" y="2371610"/>
            <a:ext cx="3423698" cy="251326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" descr="C:\Users\Helen\Desktop\временная\сказки\по щучьему в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3969288" cy="3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Helen\Desktop\временная\сказки\f_48ff0e9b210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82794">
            <a:off x="5600838" y="1989352"/>
            <a:ext cx="3087286" cy="30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начало ур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shkolu.ru/content/media/pic/std/1000000/995000/994261-7ff8985b31fe693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-214338"/>
            <a:ext cx="5783888" cy="4770786"/>
          </a:xfrm>
          <a:prstGeom prst="rect">
            <a:avLst/>
          </a:prstGeom>
          <a:noFill/>
        </p:spPr>
      </p:pic>
      <p:pic>
        <p:nvPicPr>
          <p:cNvPr id="1028" name="Picture 4" descr="http://s006.radikal.ru/i215/1112/67/f901f4de6e55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304" y="3071810"/>
            <a:ext cx="6937704" cy="346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428596" y="357166"/>
            <a:ext cx="8429684" cy="13573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ЧТО ТАКОЕ </a:t>
            </a:r>
            <a:r>
              <a:rPr lang="ru-RU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Arial" charset="0"/>
              </a:rPr>
              <a:t>СКАЗ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КА?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idx="1"/>
          </p:nvPr>
        </p:nvSpPr>
        <p:spPr>
          <a:xfrm>
            <a:off x="714348" y="1124744"/>
            <a:ext cx="7429500" cy="3947306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ru-RU" sz="2800" b="1" dirty="0" smtClean="0">
              <a:solidFill>
                <a:srgbClr val="663300"/>
              </a:solidFill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8" name="Рисунок 7" descr="кн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131840" y="4077072"/>
            <a:ext cx="2357454" cy="1761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285860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Сказка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повествовательное, обычно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народно-поэтическое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произведение о вымышленных лицах и событиях, преимущественно с участием волшебных, фантастических сил.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187624" y="476672"/>
            <a:ext cx="5904656" cy="1728192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СКАЗКА</a:t>
            </a:r>
            <a:endParaRPr kumimoji="0" lang="ru-RU" sz="3200" b="1" i="0" u="none" strike="noStrike" kern="1200" cap="none" spc="0" normalizeH="0" baseline="0" noProof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714348" y="1643050"/>
            <a:ext cx="7658129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pic>
        <p:nvPicPr>
          <p:cNvPr id="9" name="Рисунок 8" descr="post-32967-1204659589.png"/>
          <p:cNvPicPr>
            <a:picLocks noChangeAspect="1"/>
          </p:cNvPicPr>
          <p:nvPr/>
        </p:nvPicPr>
        <p:blipFill>
          <a:blip r:embed="rId2" cstate="email">
            <a:lum bright="10000" contrast="30000"/>
          </a:blip>
          <a:stretch>
            <a:fillRect/>
          </a:stretch>
        </p:blipFill>
        <p:spPr>
          <a:xfrm>
            <a:off x="323528" y="4293096"/>
            <a:ext cx="1747675" cy="2024334"/>
          </a:xfrm>
          <a:prstGeom prst="rect">
            <a:avLst/>
          </a:prstGeom>
        </p:spPr>
      </p:pic>
      <p:pic>
        <p:nvPicPr>
          <p:cNvPr id="10" name="Рисунок 9" descr="post-32967-1204660408.png"/>
          <p:cNvPicPr>
            <a:picLocks noChangeAspect="1"/>
          </p:cNvPicPr>
          <p:nvPr/>
        </p:nvPicPr>
        <p:blipFill>
          <a:blip r:embed="rId3" cstate="email">
            <a:lum bright="10000" contrast="30000"/>
          </a:blip>
          <a:stretch>
            <a:fillRect/>
          </a:stretch>
        </p:blipFill>
        <p:spPr>
          <a:xfrm>
            <a:off x="2915816" y="4149080"/>
            <a:ext cx="1643074" cy="2271532"/>
          </a:xfrm>
          <a:prstGeom prst="rect">
            <a:avLst/>
          </a:prstGeom>
        </p:spPr>
      </p:pic>
      <p:pic>
        <p:nvPicPr>
          <p:cNvPr id="11" name="Рисунок 10" descr="__Kurochka_Ryab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3688" y="4653136"/>
            <a:ext cx="1143008" cy="1583066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1439652" y="1664804"/>
            <a:ext cx="1152128" cy="936104"/>
          </a:xfrm>
          <a:prstGeom prst="straightConnector1">
            <a:avLst/>
          </a:prstGeom>
          <a:ln w="1270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724128" y="1772816"/>
            <a:ext cx="1152128" cy="720080"/>
          </a:xfrm>
          <a:prstGeom prst="straightConnector1">
            <a:avLst/>
          </a:prstGeom>
          <a:ln w="1270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043608" y="2996952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Народная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80112" y="2996952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Авторская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Рисунок 1" descr="http://monopoly.keft.ruwww.monopoly.keft.ru/cont/paint/kuranov_146/v_mire_mnogo_skazok/6.jpg"/>
          <p:cNvPicPr>
            <a:picLocks noChangeAspect="1" noChangeArrowheads="1"/>
          </p:cNvPicPr>
          <p:nvPr/>
        </p:nvPicPr>
        <p:blipFill>
          <a:blip r:embed="rId5" cstate="print"/>
          <a:srcRect t="2083" r="1778" b="2083"/>
          <a:stretch>
            <a:fillRect/>
          </a:stretch>
        </p:blipFill>
        <p:spPr bwMode="auto">
          <a:xfrm>
            <a:off x="5436096" y="4365104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143240" y="571480"/>
            <a:ext cx="5500694" cy="1357322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pic>
        <p:nvPicPr>
          <p:cNvPr id="5" name="Рисунок 4" descr="0325be797304.jpg"/>
          <p:cNvPicPr>
            <a:picLocks noChangeAspect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>
          <a:xfrm>
            <a:off x="971600" y="476672"/>
            <a:ext cx="2520280" cy="2560284"/>
          </a:xfrm>
          <a:prstGeom prst="roundRect">
            <a:avLst/>
          </a:prstGeom>
          <a:ln w="79375" cmpd="dbl">
            <a:solidFill>
              <a:srgbClr val="66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88466" y="3365834"/>
            <a:ext cx="188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«Репка»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3fb524cef6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76672"/>
            <a:ext cx="2520280" cy="2592288"/>
          </a:xfrm>
          <a:prstGeom prst="roundRect">
            <a:avLst/>
          </a:prstGeom>
          <a:ln w="88900" cmpd="dbl">
            <a:solidFill>
              <a:srgbClr val="66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67944" y="335699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«Волк и семеро козлят»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D:\школа\Работа\мои рисунки\сказки\народные сказки\2a9e1c002a7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835696" y="4077072"/>
            <a:ext cx="2376264" cy="2310138"/>
          </a:xfrm>
          <a:prstGeom prst="roundRect">
            <a:avLst/>
          </a:prstGeom>
          <a:noFill/>
          <a:ln w="88900" cmpd="dbl">
            <a:solidFill>
              <a:srgbClr val="66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499992" y="55892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«По щучьему велению»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5"/>
          <p:cNvSpPr txBox="1">
            <a:spLocks/>
          </p:cNvSpPr>
          <p:nvPr/>
        </p:nvSpPr>
        <p:spPr>
          <a:xfrm>
            <a:off x="642910" y="357166"/>
            <a:ext cx="7858180" cy="928694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pic>
        <p:nvPicPr>
          <p:cNvPr id="2050" name="Picture 2" descr="I:\Новая папка\d8a579a41f29f375ab67554a5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72408" cy="360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5" y="4077072"/>
            <a:ext cx="4320480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А.С.Пушкин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«Сказка о рыбаке и рыбке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I:\Новая папка\0_91d8c_dafd8f33_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1"/>
            <a:ext cx="3888432" cy="352839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08104" y="4077072"/>
            <a:ext cx="3131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П.П. Ершов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Конёк-горбунок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43636" y="2285992"/>
            <a:ext cx="2643206" cy="1143008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95250" cmpd="dbl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2285992"/>
            <a:ext cx="2643206" cy="1143008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95250" cmpd="dbl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285992"/>
            <a:ext cx="2571768" cy="1143008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95250" cmpd="dbl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428868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СКАЗКИ О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ЖИВОТНЫХ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ВОЛШЕБНЫЕ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СКАЗКИ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БЫТОВЫЕ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Bookman Old Style" pitchFamily="18" charset="0"/>
              </a:rPr>
              <a:t>СКАЗКИ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00034" y="428604"/>
            <a:ext cx="8286808" cy="185738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НА КАКИЕ </a:t>
            </a:r>
            <a:r>
              <a:rPr lang="ru-RU" sz="36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Arial" charset="0"/>
              </a:rPr>
              <a:t>ВИДЫ </a:t>
            </a: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ДЕЛЯТСЯ РУССКИЕ НАРОДНЫЕ СКАЗКИ?</a:t>
            </a:r>
          </a:p>
        </p:txBody>
      </p:sp>
      <p:pic>
        <p:nvPicPr>
          <p:cNvPr id="12" name="Рисунок 11" descr="cec93a2bd9d5.pn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6215074" y="3643314"/>
            <a:ext cx="2719400" cy="2719400"/>
          </a:xfrm>
          <a:prstGeom prst="rect">
            <a:avLst/>
          </a:prstGeom>
        </p:spPr>
      </p:pic>
      <p:pic>
        <p:nvPicPr>
          <p:cNvPr id="19" name="Рисунок 18" descr="023944461.pn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tretch>
            <a:fillRect/>
          </a:stretch>
        </p:blipFill>
        <p:spPr>
          <a:xfrm>
            <a:off x="357158" y="4000504"/>
            <a:ext cx="2377323" cy="2167325"/>
          </a:xfrm>
          <a:prstGeom prst="rect">
            <a:avLst/>
          </a:prstGeom>
        </p:spPr>
      </p:pic>
      <p:pic>
        <p:nvPicPr>
          <p:cNvPr id="17" name="Рисунок 16" descr="dd8737204cf8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tretch>
            <a:fillRect/>
          </a:stretch>
        </p:blipFill>
        <p:spPr>
          <a:xfrm>
            <a:off x="3714744" y="3357562"/>
            <a:ext cx="2089546" cy="3110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Рисунок 22" descr="http://im7-tub-ru.yandex.net/i?id=178579414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:\Аленушка и братец Иванушка\52558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3528392" cy="2663936"/>
          </a:xfrm>
          <a:prstGeom prst="rect">
            <a:avLst/>
          </a:prstGeom>
          <a:noFill/>
        </p:spPr>
      </p:pic>
      <p:pic>
        <p:nvPicPr>
          <p:cNvPr id="4104" name="Picture 8" descr="I:\Аленушка и братец Иванушка\1258065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3451539" cy="2664296"/>
          </a:xfrm>
          <a:prstGeom prst="rect">
            <a:avLst/>
          </a:prstGeom>
          <a:noFill/>
        </p:spPr>
      </p:pic>
      <p:pic>
        <p:nvPicPr>
          <p:cNvPr id="4105" name="Picture 9" descr="I:\Аленушка и братец Иванушка\p_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8680"/>
            <a:ext cx="3456384" cy="2664296"/>
          </a:xfrm>
          <a:prstGeom prst="rect">
            <a:avLst/>
          </a:prstGeom>
          <a:noFill/>
        </p:spPr>
      </p:pic>
      <p:pic>
        <p:nvPicPr>
          <p:cNvPr id="6" name="мультфильм об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Аленушка и братец Иванушка\09080910104011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5444410" cy="5953864"/>
          </a:xfrm>
          <a:prstGeom prst="rect">
            <a:avLst/>
          </a:prstGeom>
          <a:noFill/>
        </p:spPr>
      </p:pic>
      <p:pic>
        <p:nvPicPr>
          <p:cNvPr id="7" name="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206</Words>
  <Application>Microsoft Office PowerPoint</Application>
  <PresentationFormat>Экран (4:3)</PresentationFormat>
  <Paragraphs>68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Возьмитесь за руки друзья, Без дружбы нам никак нельзя. Теперь друг другу улыбнитесь, Настройтесь на урок и соберитесь.</vt:lpstr>
      <vt:lpstr> СКАЗКА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 «ПРИМЕТЫ»</dc:title>
  <dc:creator>Ольга</dc:creator>
  <cp:lastModifiedBy>123</cp:lastModifiedBy>
  <cp:revision>283</cp:revision>
  <dcterms:created xsi:type="dcterms:W3CDTF">2011-04-26T14:03:46Z</dcterms:created>
  <dcterms:modified xsi:type="dcterms:W3CDTF">2012-12-11T15:27:32Z</dcterms:modified>
</cp:coreProperties>
</file>