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2"/>
  </p:notesMasterIdLst>
  <p:sldIdLst>
    <p:sldId id="256" r:id="rId2"/>
    <p:sldId id="286" r:id="rId3"/>
    <p:sldId id="282" r:id="rId4"/>
    <p:sldId id="257" r:id="rId5"/>
    <p:sldId id="258" r:id="rId6"/>
    <p:sldId id="287" r:id="rId7"/>
    <p:sldId id="259" r:id="rId8"/>
    <p:sldId id="260" r:id="rId9"/>
    <p:sldId id="261" r:id="rId10"/>
    <p:sldId id="262" r:id="rId11"/>
    <p:sldId id="28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EC854-6A7B-4562-894B-BB86DFCBC12A}" type="doc">
      <dgm:prSet loTypeId="urn:microsoft.com/office/officeart/2005/8/layout/chevron2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51D4B12-FFE7-47A1-BA93-1F5B490592A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  <a:alpha val="99000"/>
          </a:schemeClr>
        </a:solidFill>
      </dgm:spPr>
      <dgm:t>
        <a:bodyPr/>
        <a:lstStyle/>
        <a:p>
          <a:r>
            <a:rPr lang="ru-RU" sz="2400" b="1" i="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1</a:t>
          </a:r>
          <a:endParaRPr lang="ru-RU" sz="2400" b="1" i="0" dirty="0">
            <a:solidFill>
              <a:schemeClr val="tx1"/>
            </a:solidFill>
          </a:endParaRPr>
        </a:p>
      </dgm:t>
    </dgm:pt>
    <dgm:pt modelId="{F5EE96B2-0B85-47F8-B63E-BF3E1665A8C2}" type="parTrans" cxnId="{7C88399E-C8AF-43A5-9927-60AF069FED2E}">
      <dgm:prSet/>
      <dgm:spPr/>
      <dgm:t>
        <a:bodyPr/>
        <a:lstStyle/>
        <a:p>
          <a:endParaRPr lang="ru-RU"/>
        </a:p>
      </dgm:t>
    </dgm:pt>
    <dgm:pt modelId="{32C7C768-99D3-47B0-9D67-C583BFCC6573}" type="sibTrans" cxnId="{7C88399E-C8AF-43A5-9927-60AF069FED2E}">
      <dgm:prSet/>
      <dgm:spPr/>
      <dgm:t>
        <a:bodyPr/>
        <a:lstStyle/>
        <a:p>
          <a:endParaRPr lang="ru-RU"/>
        </a:p>
      </dgm:t>
    </dgm:pt>
    <dgm:pt modelId="{48EA60AB-2463-4F1A-B0BD-E17DE15B5101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I</a:t>
          </a: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тур – Жизнь замечательных людей (ЖЗЛ)</a:t>
          </a:r>
          <a:endParaRPr lang="ru-RU" sz="2800" b="1" dirty="0">
            <a:solidFill>
              <a:schemeClr val="accent6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34EAD44-D288-47A2-AE66-6155A767F281}" type="parTrans" cxnId="{183F11BD-AE2B-404F-AD6E-E354224E8260}">
      <dgm:prSet/>
      <dgm:spPr/>
      <dgm:t>
        <a:bodyPr/>
        <a:lstStyle/>
        <a:p>
          <a:endParaRPr lang="ru-RU"/>
        </a:p>
      </dgm:t>
    </dgm:pt>
    <dgm:pt modelId="{3FB155FE-077B-4FD0-A7DF-B9E36FE08F2B}" type="sibTrans" cxnId="{183F11BD-AE2B-404F-AD6E-E354224E8260}">
      <dgm:prSet/>
      <dgm:spPr/>
      <dgm:t>
        <a:bodyPr/>
        <a:lstStyle/>
        <a:p>
          <a:endParaRPr lang="ru-RU"/>
        </a:p>
      </dgm:t>
    </dgm:pt>
    <dgm:pt modelId="{41160C1B-FCEF-48C7-BE24-DAEDBEBF2AD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  <a:alpha val="99000"/>
          </a:schemeClr>
        </a:solidFill>
      </dgm:spPr>
      <dgm:t>
        <a:bodyPr/>
        <a:lstStyle/>
        <a:p>
          <a:r>
            <a:rPr lang="ru-RU" sz="2400" b="1" i="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" action="ppaction://noaction"/>
            </a:rPr>
            <a:t>2</a:t>
          </a:r>
          <a:endParaRPr lang="ru-RU" sz="24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8B061FD6-B49C-48CC-9434-A4E342593DD5}" type="parTrans" cxnId="{D4B61FAC-BF48-4558-9B16-9922F731D587}">
      <dgm:prSet/>
      <dgm:spPr/>
      <dgm:t>
        <a:bodyPr/>
        <a:lstStyle/>
        <a:p>
          <a:endParaRPr lang="ru-RU"/>
        </a:p>
      </dgm:t>
    </dgm:pt>
    <dgm:pt modelId="{0AE341E2-0056-42AA-A14F-7A5AF2CE3089}" type="sibTrans" cxnId="{D4B61FAC-BF48-4558-9B16-9922F731D587}">
      <dgm:prSet/>
      <dgm:spPr/>
      <dgm:t>
        <a:bodyPr/>
        <a:lstStyle/>
        <a:p>
          <a:endParaRPr lang="ru-RU"/>
        </a:p>
      </dgm:t>
    </dgm:pt>
    <dgm:pt modelId="{F74E9C23-3D47-45BA-B26F-32AD9141E984}">
      <dgm:prSet phldrT="[Текст]" custT="1"/>
      <dgm:spPr/>
      <dgm:t>
        <a:bodyPr/>
        <a:lstStyle/>
        <a:p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11CAFB-5ADB-4260-AAD1-B9BD7E4E786C}" type="parTrans" cxnId="{9A4F7539-CF55-4F99-BBFE-1FBAAD082EB0}">
      <dgm:prSet/>
      <dgm:spPr/>
      <dgm:t>
        <a:bodyPr/>
        <a:lstStyle/>
        <a:p>
          <a:endParaRPr lang="ru-RU"/>
        </a:p>
      </dgm:t>
    </dgm:pt>
    <dgm:pt modelId="{B78D7DFA-E117-4D08-BE74-A49F47A8B770}" type="sibTrans" cxnId="{9A4F7539-CF55-4F99-BBFE-1FBAAD082EB0}">
      <dgm:prSet/>
      <dgm:spPr/>
      <dgm:t>
        <a:bodyPr/>
        <a:lstStyle/>
        <a:p>
          <a:endParaRPr lang="ru-RU"/>
        </a:p>
      </dgm:t>
    </dgm:pt>
    <dgm:pt modelId="{6D269FF1-7EDC-4FD8-916A-F1A33154860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  <a:alpha val="99000"/>
          </a:schemeClr>
        </a:solidFill>
      </dgm:spPr>
      <dgm:t>
        <a:bodyPr/>
        <a:lstStyle/>
        <a:p>
          <a:r>
            <a:rPr lang="ru-RU" sz="2400" b="1" i="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" action="ppaction://noaction"/>
            </a:rPr>
            <a:t>3</a:t>
          </a:r>
          <a:endParaRPr lang="ru-RU" sz="24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48E96D3B-8368-41D6-82D0-B35893EE02F3}" type="parTrans" cxnId="{611F3C6C-8725-4EA9-8EDC-73F3C66F1717}">
      <dgm:prSet/>
      <dgm:spPr/>
      <dgm:t>
        <a:bodyPr/>
        <a:lstStyle/>
        <a:p>
          <a:endParaRPr lang="ru-RU"/>
        </a:p>
      </dgm:t>
    </dgm:pt>
    <dgm:pt modelId="{9F9ADB55-F64A-445A-BA02-F8BB5B67C980}" type="sibTrans" cxnId="{611F3C6C-8725-4EA9-8EDC-73F3C66F1717}">
      <dgm:prSet/>
      <dgm:spPr/>
      <dgm:t>
        <a:bodyPr/>
        <a:lstStyle/>
        <a:p>
          <a:endParaRPr lang="ru-RU"/>
        </a:p>
      </dgm:t>
    </dgm:pt>
    <dgm:pt modelId="{5D1AC0F2-7594-41C3-B81D-FEF2D51F0F6D}">
      <dgm:prSet phldrT="[Текст]" custT="1"/>
      <dgm:spPr/>
      <dgm:t>
        <a:bodyPr/>
        <a:lstStyle/>
        <a:p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D8701B-9E8B-4046-9E08-A4FB4EA44814}" type="parTrans" cxnId="{D24652FE-4A33-4413-9E93-B965261518AC}">
      <dgm:prSet/>
      <dgm:spPr/>
      <dgm:t>
        <a:bodyPr/>
        <a:lstStyle/>
        <a:p>
          <a:endParaRPr lang="ru-RU"/>
        </a:p>
      </dgm:t>
    </dgm:pt>
    <dgm:pt modelId="{D72C9787-DE0C-4D7F-82D1-B4726389681B}" type="sibTrans" cxnId="{D24652FE-4A33-4413-9E93-B965261518AC}">
      <dgm:prSet/>
      <dgm:spPr/>
      <dgm:t>
        <a:bodyPr/>
        <a:lstStyle/>
        <a:p>
          <a:endParaRPr lang="ru-RU"/>
        </a:p>
      </dgm:t>
    </dgm:pt>
    <dgm:pt modelId="{3ACD22F7-67F7-4B8B-9481-95DF761FD43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  <a:alpha val="99000"/>
          </a:schemeClr>
        </a:solidFill>
      </dgm:spPr>
      <dgm:t>
        <a:bodyPr/>
        <a:lstStyle/>
        <a:p>
          <a:r>
            <a:rPr lang="ru-RU" sz="2400" b="1" i="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" action="ppaction://noaction"/>
            </a:rPr>
            <a:t>4</a:t>
          </a:r>
          <a:endParaRPr lang="ru-RU" sz="24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49FF1BA8-6944-443C-A549-11DE32081F92}" type="parTrans" cxnId="{058D2239-0A5E-44CA-94C5-EF5FE0803A4B}">
      <dgm:prSet/>
      <dgm:spPr/>
      <dgm:t>
        <a:bodyPr/>
        <a:lstStyle/>
        <a:p>
          <a:endParaRPr lang="ru-RU"/>
        </a:p>
      </dgm:t>
    </dgm:pt>
    <dgm:pt modelId="{926BB920-D3C6-4296-973A-632A5E496A7B}" type="sibTrans" cxnId="{058D2239-0A5E-44CA-94C5-EF5FE0803A4B}">
      <dgm:prSet/>
      <dgm:spPr/>
      <dgm:t>
        <a:bodyPr/>
        <a:lstStyle/>
        <a:p>
          <a:endParaRPr lang="ru-RU"/>
        </a:p>
      </dgm:t>
    </dgm:pt>
    <dgm:pt modelId="{D6DD01C9-2494-4355-885B-E7BF74077067}">
      <dgm:prSet custT="1"/>
      <dgm:spPr/>
      <dgm:t>
        <a:bodyPr/>
        <a:lstStyle/>
        <a:p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56F51D-E11F-4F6B-9152-37135E1A5971}" type="parTrans" cxnId="{DC5812C2-4542-4D68-8463-C6A5618B0A93}">
      <dgm:prSet/>
      <dgm:spPr/>
      <dgm:t>
        <a:bodyPr/>
        <a:lstStyle/>
        <a:p>
          <a:endParaRPr lang="ru-RU"/>
        </a:p>
      </dgm:t>
    </dgm:pt>
    <dgm:pt modelId="{2ADE5A7B-022D-4086-A1B2-7FA3FE68751A}" type="sibTrans" cxnId="{DC5812C2-4542-4D68-8463-C6A5618B0A93}">
      <dgm:prSet/>
      <dgm:spPr/>
      <dgm:t>
        <a:bodyPr/>
        <a:lstStyle/>
        <a:p>
          <a:endParaRPr lang="ru-RU"/>
        </a:p>
      </dgm:t>
    </dgm:pt>
    <dgm:pt modelId="{F83C7CDF-2B56-43FD-84FF-3A683D3848F1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  <a:alpha val="99000"/>
          </a:schemeClr>
        </a:solidFill>
      </dgm:spPr>
      <dgm:t>
        <a:bodyPr/>
        <a:lstStyle/>
        <a:p>
          <a:r>
            <a:rPr lang="ru-RU" sz="2400" b="1" i="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" action="ppaction://noaction"/>
            </a:rPr>
            <a:t>5</a:t>
          </a:r>
          <a:endParaRPr lang="ru-RU" sz="24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A8E8FCA6-32B7-4E88-92F1-953DD4C92110}" type="parTrans" cxnId="{FFF35EDD-2512-48DA-A1BF-5DC0BBFD13C6}">
      <dgm:prSet/>
      <dgm:spPr/>
      <dgm:t>
        <a:bodyPr/>
        <a:lstStyle/>
        <a:p>
          <a:endParaRPr lang="ru-RU"/>
        </a:p>
      </dgm:t>
    </dgm:pt>
    <dgm:pt modelId="{09A0E2C5-2DAB-4D8A-B45A-DFD75EC8FB9A}" type="sibTrans" cxnId="{FFF35EDD-2512-48DA-A1BF-5DC0BBFD13C6}">
      <dgm:prSet/>
      <dgm:spPr/>
      <dgm:t>
        <a:bodyPr/>
        <a:lstStyle/>
        <a:p>
          <a:endParaRPr lang="ru-RU"/>
        </a:p>
      </dgm:t>
    </dgm:pt>
    <dgm:pt modelId="{34BEE72A-5705-42C4-A3C6-457FCAA1239F}">
      <dgm:prSet custT="1"/>
      <dgm:spPr/>
      <dgm:t>
        <a:bodyPr/>
        <a:lstStyle/>
        <a:p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10C883-BCAF-48B6-B05F-D3EFC0A21A8F}" type="parTrans" cxnId="{A40F691F-8199-4B5F-8776-EE0D5DAFAE98}">
      <dgm:prSet/>
      <dgm:spPr/>
      <dgm:t>
        <a:bodyPr/>
        <a:lstStyle/>
        <a:p>
          <a:endParaRPr lang="ru-RU"/>
        </a:p>
      </dgm:t>
    </dgm:pt>
    <dgm:pt modelId="{A36A8E52-0B0D-4933-909C-A16C3EEF2263}" type="sibTrans" cxnId="{A40F691F-8199-4B5F-8776-EE0D5DAFAE98}">
      <dgm:prSet/>
      <dgm:spPr/>
      <dgm:t>
        <a:bodyPr/>
        <a:lstStyle/>
        <a:p>
          <a:endParaRPr lang="ru-RU"/>
        </a:p>
      </dgm:t>
    </dgm:pt>
    <dgm:pt modelId="{024BF0C8-FE9F-4DDF-8F8D-BD03B4F2CBA0}">
      <dgm:prSet custT="1"/>
      <dgm:spPr/>
      <dgm:t>
        <a:bodyPr/>
        <a:lstStyle/>
        <a:p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II </a:t>
          </a: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тур</a:t>
          </a: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Определи жанр</a:t>
          </a:r>
          <a:endParaRPr lang="ru-RU" sz="2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C47D96-76FA-4BFD-B7FD-83B3D97DAC8B}" type="parTrans" cxnId="{4CC530F3-1FA2-45EA-8475-55F8E4654AE3}">
      <dgm:prSet/>
      <dgm:spPr/>
      <dgm:t>
        <a:bodyPr/>
        <a:lstStyle/>
        <a:p>
          <a:endParaRPr lang="ru-RU"/>
        </a:p>
      </dgm:t>
    </dgm:pt>
    <dgm:pt modelId="{AE9CCEC5-1AAF-410E-9249-778A75771C0D}" type="sibTrans" cxnId="{4CC530F3-1FA2-45EA-8475-55F8E4654AE3}">
      <dgm:prSet/>
      <dgm:spPr/>
      <dgm:t>
        <a:bodyPr/>
        <a:lstStyle/>
        <a:p>
          <a:endParaRPr lang="ru-RU"/>
        </a:p>
      </dgm:t>
    </dgm:pt>
    <dgm:pt modelId="{7FBB0B25-DA42-4D62-83B3-D29824645CA3}">
      <dgm:prSet custT="1"/>
      <dgm:spPr/>
      <dgm:t>
        <a:bodyPr/>
        <a:lstStyle/>
        <a:p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III </a:t>
          </a: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тур – Магалифия</a:t>
          </a:r>
          <a:endParaRPr lang="ru-RU" sz="2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DF6B8F6-8D45-4D03-A7E3-39AA853F4821}" type="parTrans" cxnId="{6DAF8F51-957B-4AC7-A7D9-86B882D202A1}">
      <dgm:prSet/>
      <dgm:spPr/>
      <dgm:t>
        <a:bodyPr/>
        <a:lstStyle/>
        <a:p>
          <a:endParaRPr lang="ru-RU"/>
        </a:p>
      </dgm:t>
    </dgm:pt>
    <dgm:pt modelId="{272452B4-7127-41B7-B426-8BED98178F8B}" type="sibTrans" cxnId="{6DAF8F51-957B-4AC7-A7D9-86B882D202A1}">
      <dgm:prSet/>
      <dgm:spPr/>
      <dgm:t>
        <a:bodyPr/>
        <a:lstStyle/>
        <a:p>
          <a:endParaRPr lang="ru-RU"/>
        </a:p>
      </dgm:t>
    </dgm:pt>
    <dgm:pt modelId="{90761DA3-DE33-4001-A68A-02D8CF97852A}">
      <dgm:prSet custT="1"/>
      <dgm:spPr/>
      <dgm:t>
        <a:bodyPr/>
        <a:lstStyle/>
        <a:p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IV </a:t>
          </a: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тур –</a:t>
          </a: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Кто автор?</a:t>
          </a:r>
          <a:endParaRPr lang="ru-RU" sz="2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06B80B7-50CA-4BD0-8D21-D84F1E03A619}" type="parTrans" cxnId="{77DBF243-A502-43DB-A1BF-1C38F085F39C}">
      <dgm:prSet/>
      <dgm:spPr/>
      <dgm:t>
        <a:bodyPr/>
        <a:lstStyle/>
        <a:p>
          <a:endParaRPr lang="ru-RU"/>
        </a:p>
      </dgm:t>
    </dgm:pt>
    <dgm:pt modelId="{8F897EB3-7B1F-4CA4-8F45-EBD9B87A57E7}" type="sibTrans" cxnId="{77DBF243-A502-43DB-A1BF-1C38F085F39C}">
      <dgm:prSet/>
      <dgm:spPr/>
      <dgm:t>
        <a:bodyPr/>
        <a:lstStyle/>
        <a:p>
          <a:endParaRPr lang="ru-RU"/>
        </a:p>
      </dgm:t>
    </dgm:pt>
    <dgm:pt modelId="{62991D84-D3F9-480C-A34F-4EEADD105918}">
      <dgm:prSet custT="1"/>
      <dgm:spPr/>
      <dgm:t>
        <a:bodyPr/>
        <a:lstStyle/>
        <a:p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V </a:t>
          </a: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тур –</a:t>
          </a: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Земляки</a:t>
          </a:r>
          <a:endParaRPr lang="ru-RU" sz="2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BCFCFEC-18D9-4D53-8F1A-62F855641D57}" type="parTrans" cxnId="{7DFBDFF8-CCAA-4E18-A4F2-600820BAF499}">
      <dgm:prSet/>
      <dgm:spPr/>
      <dgm:t>
        <a:bodyPr/>
        <a:lstStyle/>
        <a:p>
          <a:endParaRPr lang="ru-RU"/>
        </a:p>
      </dgm:t>
    </dgm:pt>
    <dgm:pt modelId="{45915E78-BD77-4B29-B2A8-9B96C2D07244}" type="sibTrans" cxnId="{7DFBDFF8-CCAA-4E18-A4F2-600820BAF499}">
      <dgm:prSet/>
      <dgm:spPr/>
      <dgm:t>
        <a:bodyPr/>
        <a:lstStyle/>
        <a:p>
          <a:endParaRPr lang="ru-RU"/>
        </a:p>
      </dgm:t>
    </dgm:pt>
    <dgm:pt modelId="{B4A46729-C729-40F2-B096-35C1ADB05867}" type="pres">
      <dgm:prSet presAssocID="{B62EC854-6A7B-4562-894B-BB86DFCBC1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F908D2-7F1D-4035-8025-8ECA0831E2A1}" type="pres">
      <dgm:prSet presAssocID="{F51D4B12-FFE7-47A1-BA93-1F5B490592AB}" presName="composite" presStyleCnt="0"/>
      <dgm:spPr/>
    </dgm:pt>
    <dgm:pt modelId="{4BC54754-E06A-45A5-B5FA-B890F687E6F3}" type="pres">
      <dgm:prSet presAssocID="{F51D4B12-FFE7-47A1-BA93-1F5B490592AB}" presName="parentText" presStyleLbl="alignNode1" presStyleIdx="0" presStyleCnt="5" custLinFactNeighborX="-2817" custLinFactNeighborY="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5EDA9-4453-44E6-B167-AE484719CFAC}" type="pres">
      <dgm:prSet presAssocID="{F51D4B12-FFE7-47A1-BA93-1F5B490592AB}" presName="descendantText" presStyleLbl="alignAcc1" presStyleIdx="0" presStyleCnt="5" custLinFactNeighborX="98" custLinFactNeighborY="-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CC20A-7CBD-4657-92FE-827126F80E8F}" type="pres">
      <dgm:prSet presAssocID="{32C7C768-99D3-47B0-9D67-C583BFCC6573}" presName="sp" presStyleCnt="0"/>
      <dgm:spPr/>
    </dgm:pt>
    <dgm:pt modelId="{9D289AE5-76A0-491F-9167-15EDFB5C35F0}" type="pres">
      <dgm:prSet presAssocID="{41160C1B-FCEF-48C7-BE24-DAEDBEBF2ADE}" presName="composite" presStyleCnt="0"/>
      <dgm:spPr/>
    </dgm:pt>
    <dgm:pt modelId="{B775F50E-40A5-4A42-B4AE-A455F7FEDA05}" type="pres">
      <dgm:prSet presAssocID="{41160C1B-FCEF-48C7-BE24-DAEDBEBF2AD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5AA03-B793-436F-BB67-22207C81B84B}" type="pres">
      <dgm:prSet presAssocID="{41160C1B-FCEF-48C7-BE24-DAEDBEBF2ADE}" presName="descendantText" presStyleLbl="alignAcc1" presStyleIdx="1" presStyleCnt="5" custLinFactNeighborX="98" custLinFactNeighborY="-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AE31-D451-4FA7-AD3A-6D7127B9B375}" type="pres">
      <dgm:prSet presAssocID="{0AE341E2-0056-42AA-A14F-7A5AF2CE3089}" presName="sp" presStyleCnt="0"/>
      <dgm:spPr/>
    </dgm:pt>
    <dgm:pt modelId="{5BDB7D30-0662-42DB-85BC-D2181A97E1C5}" type="pres">
      <dgm:prSet presAssocID="{6D269FF1-7EDC-4FD8-916A-F1A33154860E}" presName="composite" presStyleCnt="0"/>
      <dgm:spPr/>
    </dgm:pt>
    <dgm:pt modelId="{D47FE0FC-F785-432A-86CC-AE90E2EBF558}" type="pres">
      <dgm:prSet presAssocID="{6D269FF1-7EDC-4FD8-916A-F1A33154860E}" presName="parentText" presStyleLbl="alignNode1" presStyleIdx="2" presStyleCnt="5" custLinFactNeighborX="2216" custLinFactNeighborY="4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1D0BF-7358-45D5-AEE6-845914AB870D}" type="pres">
      <dgm:prSet presAssocID="{6D269FF1-7EDC-4FD8-916A-F1A33154860E}" presName="descendantText" presStyleLbl="alignAcc1" presStyleIdx="2" presStyleCnt="5" custLinFactY="41966" custLinFactNeighborX="11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FC5DB-5351-488D-ABB7-118F21C51CB1}" type="pres">
      <dgm:prSet presAssocID="{9F9ADB55-F64A-445A-BA02-F8BB5B67C980}" presName="sp" presStyleCnt="0"/>
      <dgm:spPr/>
    </dgm:pt>
    <dgm:pt modelId="{A5AE6201-E6EA-4377-B289-646CE9B2B8DD}" type="pres">
      <dgm:prSet presAssocID="{3ACD22F7-67F7-4B8B-9481-95DF761FD43B}" presName="composite" presStyleCnt="0"/>
      <dgm:spPr/>
    </dgm:pt>
    <dgm:pt modelId="{BA30DFA8-4505-40A1-9A47-BAA374984084}" type="pres">
      <dgm:prSet presAssocID="{3ACD22F7-67F7-4B8B-9481-95DF761FD43B}" presName="parentText" presStyleLbl="alignNode1" presStyleIdx="3" presStyleCnt="5" custLinFactNeighborX="-2195" custLinFactNeighborY="1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E122E-B17C-4118-A38A-88D1E59936E2}" type="pres">
      <dgm:prSet presAssocID="{3ACD22F7-67F7-4B8B-9481-95DF761FD43B}" presName="descendantText" presStyleLbl="alignAcc1" presStyleIdx="3" presStyleCnt="5" custLinFactY="-33829" custLinFactNeighborX="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80C1F-25F9-40EF-AD4C-7B778C745C71}" type="pres">
      <dgm:prSet presAssocID="{926BB920-D3C6-4296-973A-632A5E496A7B}" presName="sp" presStyleCnt="0"/>
      <dgm:spPr/>
    </dgm:pt>
    <dgm:pt modelId="{6AAAD588-6D72-4FB5-ABFD-746BDB103F39}" type="pres">
      <dgm:prSet presAssocID="{F83C7CDF-2B56-43FD-84FF-3A683D3848F1}" presName="composite" presStyleCnt="0"/>
      <dgm:spPr/>
    </dgm:pt>
    <dgm:pt modelId="{99A54A73-FB1A-4205-A174-3EF39B6799C9}" type="pres">
      <dgm:prSet presAssocID="{F83C7CDF-2B56-43FD-84FF-3A683D3848F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D7583-7232-4412-9EF5-6C07921E4702}" type="pres">
      <dgm:prSet presAssocID="{F83C7CDF-2B56-43FD-84FF-3A683D3848F1}" presName="descendantText" presStyleLbl="alignAcc1" presStyleIdx="4" presStyleCnt="5" custLinFactNeighborX="1581" custLinFactNeighborY="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9F5A1-3C61-4D2A-A70D-20D03854FDFF}" type="presOf" srcId="{62991D84-D3F9-480C-A34F-4EEADD105918}" destId="{B5CD7583-7232-4412-9EF5-6C07921E4702}" srcOrd="0" destOrd="1" presId="urn:microsoft.com/office/officeart/2005/8/layout/chevron2"/>
    <dgm:cxn modelId="{D4B61FAC-BF48-4558-9B16-9922F731D587}" srcId="{B62EC854-6A7B-4562-894B-BB86DFCBC12A}" destId="{41160C1B-FCEF-48C7-BE24-DAEDBEBF2ADE}" srcOrd="1" destOrd="0" parTransId="{8B061FD6-B49C-48CC-9434-A4E342593DD5}" sibTransId="{0AE341E2-0056-42AA-A14F-7A5AF2CE3089}"/>
    <dgm:cxn modelId="{DC5812C2-4542-4D68-8463-C6A5618B0A93}" srcId="{3ACD22F7-67F7-4B8B-9481-95DF761FD43B}" destId="{D6DD01C9-2494-4355-885B-E7BF74077067}" srcOrd="0" destOrd="0" parTransId="{BB56F51D-E11F-4F6B-9152-37135E1A5971}" sibTransId="{2ADE5A7B-022D-4086-A1B2-7FA3FE68751A}"/>
    <dgm:cxn modelId="{6DAF8F51-957B-4AC7-A7D9-86B882D202A1}" srcId="{3ACD22F7-67F7-4B8B-9481-95DF761FD43B}" destId="{7FBB0B25-DA42-4D62-83B3-D29824645CA3}" srcOrd="1" destOrd="0" parTransId="{DDF6B8F6-8D45-4D03-A7E3-39AA853F4821}" sibTransId="{272452B4-7127-41B7-B426-8BED98178F8B}"/>
    <dgm:cxn modelId="{183F11BD-AE2B-404F-AD6E-E354224E8260}" srcId="{F51D4B12-FFE7-47A1-BA93-1F5B490592AB}" destId="{48EA60AB-2463-4F1A-B0BD-E17DE15B5101}" srcOrd="0" destOrd="0" parTransId="{134EAD44-D288-47A2-AE66-6155A767F281}" sibTransId="{3FB155FE-077B-4FD0-A7DF-B9E36FE08F2B}"/>
    <dgm:cxn modelId="{09BE5BC5-9654-48E6-92A9-167D3943E2BF}" type="presOf" srcId="{B62EC854-6A7B-4562-894B-BB86DFCBC12A}" destId="{B4A46729-C729-40F2-B096-35C1ADB05867}" srcOrd="0" destOrd="0" presId="urn:microsoft.com/office/officeart/2005/8/layout/chevron2"/>
    <dgm:cxn modelId="{7DFBDFF8-CCAA-4E18-A4F2-600820BAF499}" srcId="{F83C7CDF-2B56-43FD-84FF-3A683D3848F1}" destId="{62991D84-D3F9-480C-A34F-4EEADD105918}" srcOrd="1" destOrd="0" parTransId="{DBCFCFEC-18D9-4D53-8F1A-62F855641D57}" sibTransId="{45915E78-BD77-4B29-B2A8-9B96C2D07244}"/>
    <dgm:cxn modelId="{2D4EDCD7-78C7-4593-A9CD-5656264B6C25}" type="presOf" srcId="{F74E9C23-3D47-45BA-B26F-32AD9141E984}" destId="{BE15AA03-B793-436F-BB67-22207C81B84B}" srcOrd="0" destOrd="0" presId="urn:microsoft.com/office/officeart/2005/8/layout/chevron2"/>
    <dgm:cxn modelId="{B3184706-9F42-4989-8027-20CF5F1120B4}" type="presOf" srcId="{D6DD01C9-2494-4355-885B-E7BF74077067}" destId="{5A6E122E-B17C-4118-A38A-88D1E59936E2}" srcOrd="0" destOrd="0" presId="urn:microsoft.com/office/officeart/2005/8/layout/chevron2"/>
    <dgm:cxn modelId="{5AACAD3B-DAF0-4F0D-A99F-C324CB2F0316}" type="presOf" srcId="{7FBB0B25-DA42-4D62-83B3-D29824645CA3}" destId="{5A6E122E-B17C-4118-A38A-88D1E59936E2}" srcOrd="0" destOrd="1" presId="urn:microsoft.com/office/officeart/2005/8/layout/chevron2"/>
    <dgm:cxn modelId="{611F3C6C-8725-4EA9-8EDC-73F3C66F1717}" srcId="{B62EC854-6A7B-4562-894B-BB86DFCBC12A}" destId="{6D269FF1-7EDC-4FD8-916A-F1A33154860E}" srcOrd="2" destOrd="0" parTransId="{48E96D3B-8368-41D6-82D0-B35893EE02F3}" sibTransId="{9F9ADB55-F64A-445A-BA02-F8BB5B67C980}"/>
    <dgm:cxn modelId="{058D2239-0A5E-44CA-94C5-EF5FE0803A4B}" srcId="{B62EC854-6A7B-4562-894B-BB86DFCBC12A}" destId="{3ACD22F7-67F7-4B8B-9481-95DF761FD43B}" srcOrd="3" destOrd="0" parTransId="{49FF1BA8-6944-443C-A549-11DE32081F92}" sibTransId="{926BB920-D3C6-4296-973A-632A5E496A7B}"/>
    <dgm:cxn modelId="{A96D4BAA-FFE7-4576-A9E2-9DD98D161723}" type="presOf" srcId="{3ACD22F7-67F7-4B8B-9481-95DF761FD43B}" destId="{BA30DFA8-4505-40A1-9A47-BAA374984084}" srcOrd="0" destOrd="0" presId="urn:microsoft.com/office/officeart/2005/8/layout/chevron2"/>
    <dgm:cxn modelId="{F497430E-C5C1-416C-A068-21D0BBB182DE}" type="presOf" srcId="{41160C1B-FCEF-48C7-BE24-DAEDBEBF2ADE}" destId="{B775F50E-40A5-4A42-B4AE-A455F7FEDA05}" srcOrd="0" destOrd="0" presId="urn:microsoft.com/office/officeart/2005/8/layout/chevron2"/>
    <dgm:cxn modelId="{F799F397-92EE-4BA1-A6C8-06E93F7A5DE3}" type="presOf" srcId="{024BF0C8-FE9F-4DDF-8F8D-BD03B4F2CBA0}" destId="{BE15AA03-B793-436F-BB67-22207C81B84B}" srcOrd="0" destOrd="1" presId="urn:microsoft.com/office/officeart/2005/8/layout/chevron2"/>
    <dgm:cxn modelId="{365E0E8E-34EA-44F0-B75A-7E3A5C84FD2F}" type="presOf" srcId="{5D1AC0F2-7594-41C3-B81D-FEF2D51F0F6D}" destId="{23B1D0BF-7358-45D5-AEE6-845914AB870D}" srcOrd="0" destOrd="0" presId="urn:microsoft.com/office/officeart/2005/8/layout/chevron2"/>
    <dgm:cxn modelId="{82321AFA-DC89-4466-9D9E-AD8583AF5EE1}" type="presOf" srcId="{90761DA3-DE33-4001-A68A-02D8CF97852A}" destId="{23B1D0BF-7358-45D5-AEE6-845914AB870D}" srcOrd="0" destOrd="1" presId="urn:microsoft.com/office/officeart/2005/8/layout/chevron2"/>
    <dgm:cxn modelId="{BB7C6C9A-539F-4BFD-A11E-4858D829C304}" type="presOf" srcId="{48EA60AB-2463-4F1A-B0BD-E17DE15B5101}" destId="{6A15EDA9-4453-44E6-B167-AE484719CFAC}" srcOrd="0" destOrd="0" presId="urn:microsoft.com/office/officeart/2005/8/layout/chevron2"/>
    <dgm:cxn modelId="{FFF35EDD-2512-48DA-A1BF-5DC0BBFD13C6}" srcId="{B62EC854-6A7B-4562-894B-BB86DFCBC12A}" destId="{F83C7CDF-2B56-43FD-84FF-3A683D3848F1}" srcOrd="4" destOrd="0" parTransId="{A8E8FCA6-32B7-4E88-92F1-953DD4C92110}" sibTransId="{09A0E2C5-2DAB-4D8A-B45A-DFD75EC8FB9A}"/>
    <dgm:cxn modelId="{A40F691F-8199-4B5F-8776-EE0D5DAFAE98}" srcId="{F83C7CDF-2B56-43FD-84FF-3A683D3848F1}" destId="{34BEE72A-5705-42C4-A3C6-457FCAA1239F}" srcOrd="0" destOrd="0" parTransId="{3210C883-BCAF-48B6-B05F-D3EFC0A21A8F}" sibTransId="{A36A8E52-0B0D-4933-909C-A16C3EEF2263}"/>
    <dgm:cxn modelId="{ED55DAAD-3B14-441C-A3C7-F8FC959EA43E}" type="presOf" srcId="{F51D4B12-FFE7-47A1-BA93-1F5B490592AB}" destId="{4BC54754-E06A-45A5-B5FA-B890F687E6F3}" srcOrd="0" destOrd="0" presId="urn:microsoft.com/office/officeart/2005/8/layout/chevron2"/>
    <dgm:cxn modelId="{D24652FE-4A33-4413-9E93-B965261518AC}" srcId="{6D269FF1-7EDC-4FD8-916A-F1A33154860E}" destId="{5D1AC0F2-7594-41C3-B81D-FEF2D51F0F6D}" srcOrd="0" destOrd="0" parTransId="{D9D8701B-9E8B-4046-9E08-A4FB4EA44814}" sibTransId="{D72C9787-DE0C-4D7F-82D1-B4726389681B}"/>
    <dgm:cxn modelId="{43A98061-3FBE-4656-886E-FA4C7CC7E0C7}" type="presOf" srcId="{34BEE72A-5705-42C4-A3C6-457FCAA1239F}" destId="{B5CD7583-7232-4412-9EF5-6C07921E4702}" srcOrd="0" destOrd="0" presId="urn:microsoft.com/office/officeart/2005/8/layout/chevron2"/>
    <dgm:cxn modelId="{7C88399E-C8AF-43A5-9927-60AF069FED2E}" srcId="{B62EC854-6A7B-4562-894B-BB86DFCBC12A}" destId="{F51D4B12-FFE7-47A1-BA93-1F5B490592AB}" srcOrd="0" destOrd="0" parTransId="{F5EE96B2-0B85-47F8-B63E-BF3E1665A8C2}" sibTransId="{32C7C768-99D3-47B0-9D67-C583BFCC6573}"/>
    <dgm:cxn modelId="{9A4F7539-CF55-4F99-BBFE-1FBAAD082EB0}" srcId="{41160C1B-FCEF-48C7-BE24-DAEDBEBF2ADE}" destId="{F74E9C23-3D47-45BA-B26F-32AD9141E984}" srcOrd="0" destOrd="0" parTransId="{C311CAFB-5ADB-4260-AAD1-B9BD7E4E786C}" sibTransId="{B78D7DFA-E117-4D08-BE74-A49F47A8B770}"/>
    <dgm:cxn modelId="{E7701C20-5729-465D-86A2-551335CF8F99}" type="presOf" srcId="{6D269FF1-7EDC-4FD8-916A-F1A33154860E}" destId="{D47FE0FC-F785-432A-86CC-AE90E2EBF558}" srcOrd="0" destOrd="0" presId="urn:microsoft.com/office/officeart/2005/8/layout/chevron2"/>
    <dgm:cxn modelId="{4CC530F3-1FA2-45EA-8475-55F8E4654AE3}" srcId="{41160C1B-FCEF-48C7-BE24-DAEDBEBF2ADE}" destId="{024BF0C8-FE9F-4DDF-8F8D-BD03B4F2CBA0}" srcOrd="1" destOrd="0" parTransId="{ECC47D96-76FA-4BFD-B7FD-83B3D97DAC8B}" sibTransId="{AE9CCEC5-1AAF-410E-9249-778A75771C0D}"/>
    <dgm:cxn modelId="{626F7CDC-F6D9-4C44-B4C9-8D4D189012DC}" type="presOf" srcId="{F83C7CDF-2B56-43FD-84FF-3A683D3848F1}" destId="{99A54A73-FB1A-4205-A174-3EF39B6799C9}" srcOrd="0" destOrd="0" presId="urn:microsoft.com/office/officeart/2005/8/layout/chevron2"/>
    <dgm:cxn modelId="{77DBF243-A502-43DB-A1BF-1C38F085F39C}" srcId="{6D269FF1-7EDC-4FD8-916A-F1A33154860E}" destId="{90761DA3-DE33-4001-A68A-02D8CF97852A}" srcOrd="1" destOrd="0" parTransId="{906B80B7-50CA-4BD0-8D21-D84F1E03A619}" sibTransId="{8F897EB3-7B1F-4CA4-8F45-EBD9B87A57E7}"/>
    <dgm:cxn modelId="{E44C0B63-9E9E-4E3C-8C89-742F2DDCF127}" type="presParOf" srcId="{B4A46729-C729-40F2-B096-35C1ADB05867}" destId="{DEF908D2-7F1D-4035-8025-8ECA0831E2A1}" srcOrd="0" destOrd="0" presId="urn:microsoft.com/office/officeart/2005/8/layout/chevron2"/>
    <dgm:cxn modelId="{8CEB667B-7EB2-4F7F-A01D-9193C9E30C8F}" type="presParOf" srcId="{DEF908D2-7F1D-4035-8025-8ECA0831E2A1}" destId="{4BC54754-E06A-45A5-B5FA-B890F687E6F3}" srcOrd="0" destOrd="0" presId="urn:microsoft.com/office/officeart/2005/8/layout/chevron2"/>
    <dgm:cxn modelId="{40FBF6A4-A20C-49DD-963E-D5F5905AB284}" type="presParOf" srcId="{DEF908D2-7F1D-4035-8025-8ECA0831E2A1}" destId="{6A15EDA9-4453-44E6-B167-AE484719CFAC}" srcOrd="1" destOrd="0" presId="urn:microsoft.com/office/officeart/2005/8/layout/chevron2"/>
    <dgm:cxn modelId="{432A8B6E-2375-4C71-8E95-9760CBB22C10}" type="presParOf" srcId="{B4A46729-C729-40F2-B096-35C1ADB05867}" destId="{E9ACC20A-7CBD-4657-92FE-827126F80E8F}" srcOrd="1" destOrd="0" presId="urn:microsoft.com/office/officeart/2005/8/layout/chevron2"/>
    <dgm:cxn modelId="{72F42390-A490-4D19-91EA-A19625DCF0B0}" type="presParOf" srcId="{B4A46729-C729-40F2-B096-35C1ADB05867}" destId="{9D289AE5-76A0-491F-9167-15EDFB5C35F0}" srcOrd="2" destOrd="0" presId="urn:microsoft.com/office/officeart/2005/8/layout/chevron2"/>
    <dgm:cxn modelId="{9E2F7FB9-7648-4CCC-A4D7-F19D32E33AE6}" type="presParOf" srcId="{9D289AE5-76A0-491F-9167-15EDFB5C35F0}" destId="{B775F50E-40A5-4A42-B4AE-A455F7FEDA05}" srcOrd="0" destOrd="0" presId="urn:microsoft.com/office/officeart/2005/8/layout/chevron2"/>
    <dgm:cxn modelId="{B51351BF-817E-4CFD-9AC9-F19EE6762F39}" type="presParOf" srcId="{9D289AE5-76A0-491F-9167-15EDFB5C35F0}" destId="{BE15AA03-B793-436F-BB67-22207C81B84B}" srcOrd="1" destOrd="0" presId="urn:microsoft.com/office/officeart/2005/8/layout/chevron2"/>
    <dgm:cxn modelId="{6D718AFE-48F2-421C-A4A2-F3377E7CD3CA}" type="presParOf" srcId="{B4A46729-C729-40F2-B096-35C1ADB05867}" destId="{24BDAE31-D451-4FA7-AD3A-6D7127B9B375}" srcOrd="3" destOrd="0" presId="urn:microsoft.com/office/officeart/2005/8/layout/chevron2"/>
    <dgm:cxn modelId="{CBE9291A-1975-43AF-B8C6-BA776FBC9CEE}" type="presParOf" srcId="{B4A46729-C729-40F2-B096-35C1ADB05867}" destId="{5BDB7D30-0662-42DB-85BC-D2181A97E1C5}" srcOrd="4" destOrd="0" presId="urn:microsoft.com/office/officeart/2005/8/layout/chevron2"/>
    <dgm:cxn modelId="{CB296CAE-2019-4F37-B4CF-F11EB7067898}" type="presParOf" srcId="{5BDB7D30-0662-42DB-85BC-D2181A97E1C5}" destId="{D47FE0FC-F785-432A-86CC-AE90E2EBF558}" srcOrd="0" destOrd="0" presId="urn:microsoft.com/office/officeart/2005/8/layout/chevron2"/>
    <dgm:cxn modelId="{5A3677FB-5E15-43C5-BA32-2935957714B2}" type="presParOf" srcId="{5BDB7D30-0662-42DB-85BC-D2181A97E1C5}" destId="{23B1D0BF-7358-45D5-AEE6-845914AB870D}" srcOrd="1" destOrd="0" presId="urn:microsoft.com/office/officeart/2005/8/layout/chevron2"/>
    <dgm:cxn modelId="{D690C4A2-CC90-4859-8280-28FE80B63AD5}" type="presParOf" srcId="{B4A46729-C729-40F2-B096-35C1ADB05867}" destId="{7ECFC5DB-5351-488D-ABB7-118F21C51CB1}" srcOrd="5" destOrd="0" presId="urn:microsoft.com/office/officeart/2005/8/layout/chevron2"/>
    <dgm:cxn modelId="{827AE93F-4FC8-4000-A460-273F63616819}" type="presParOf" srcId="{B4A46729-C729-40F2-B096-35C1ADB05867}" destId="{A5AE6201-E6EA-4377-B289-646CE9B2B8DD}" srcOrd="6" destOrd="0" presId="urn:microsoft.com/office/officeart/2005/8/layout/chevron2"/>
    <dgm:cxn modelId="{D42E5A78-28FB-4655-9982-4D626094F0EE}" type="presParOf" srcId="{A5AE6201-E6EA-4377-B289-646CE9B2B8DD}" destId="{BA30DFA8-4505-40A1-9A47-BAA374984084}" srcOrd="0" destOrd="0" presId="urn:microsoft.com/office/officeart/2005/8/layout/chevron2"/>
    <dgm:cxn modelId="{ECEC29C1-95B2-4E75-A808-72D5246BD444}" type="presParOf" srcId="{A5AE6201-E6EA-4377-B289-646CE9B2B8DD}" destId="{5A6E122E-B17C-4118-A38A-88D1E59936E2}" srcOrd="1" destOrd="0" presId="urn:microsoft.com/office/officeart/2005/8/layout/chevron2"/>
    <dgm:cxn modelId="{05855967-45F4-4297-8509-2E6E72C0D708}" type="presParOf" srcId="{B4A46729-C729-40F2-B096-35C1ADB05867}" destId="{11780C1F-25F9-40EF-AD4C-7B778C745C71}" srcOrd="7" destOrd="0" presId="urn:microsoft.com/office/officeart/2005/8/layout/chevron2"/>
    <dgm:cxn modelId="{64D61B98-7611-4563-AA01-B8B8ACBF1223}" type="presParOf" srcId="{B4A46729-C729-40F2-B096-35C1ADB05867}" destId="{6AAAD588-6D72-4FB5-ABFD-746BDB103F39}" srcOrd="8" destOrd="0" presId="urn:microsoft.com/office/officeart/2005/8/layout/chevron2"/>
    <dgm:cxn modelId="{27EA8513-5F7E-4261-BAE9-030A0A073E43}" type="presParOf" srcId="{6AAAD588-6D72-4FB5-ABFD-746BDB103F39}" destId="{99A54A73-FB1A-4205-A174-3EF39B6799C9}" srcOrd="0" destOrd="0" presId="urn:microsoft.com/office/officeart/2005/8/layout/chevron2"/>
    <dgm:cxn modelId="{1259C88E-D58E-4948-B00D-BD44758CFE85}" type="presParOf" srcId="{6AAAD588-6D72-4FB5-ABFD-746BDB103F39}" destId="{B5CD7583-7232-4412-9EF5-6C07921E47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54754-E06A-45A5-B5FA-B890F687E6F3}">
      <dsp:nvSpPr>
        <dsp:cNvPr id="0" name=""/>
        <dsp:cNvSpPr/>
      </dsp:nvSpPr>
      <dsp:spPr>
        <a:xfrm rot="5400000">
          <a:off x="-185041" y="193824"/>
          <a:ext cx="1233611" cy="863527"/>
        </a:xfrm>
        <a:prstGeom prst="chevron">
          <a:avLst/>
        </a:prstGeom>
        <a:solidFill>
          <a:schemeClr val="accent6">
            <a:lumMod val="75000"/>
            <a:alpha val="9900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1</a:t>
          </a:r>
          <a:endParaRPr lang="ru-RU" sz="2400" b="1" i="0" kern="1200" dirty="0">
            <a:solidFill>
              <a:schemeClr val="tx1"/>
            </a:solidFill>
          </a:endParaRPr>
        </a:p>
      </dsp:txBody>
      <dsp:txXfrm rot="-5400000">
        <a:off x="2" y="440546"/>
        <a:ext cx="863527" cy="370084"/>
      </dsp:txXfrm>
    </dsp:sp>
    <dsp:sp modelId="{6A15EDA9-4453-44E6-B167-AE484719CFAC}">
      <dsp:nvSpPr>
        <dsp:cNvPr id="0" name=""/>
        <dsp:cNvSpPr/>
      </dsp:nvSpPr>
      <dsp:spPr>
        <a:xfrm rot="5400000">
          <a:off x="3630509" y="-2766981"/>
          <a:ext cx="801847" cy="633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I</a:t>
          </a: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тур – Жизнь замечательных людей (ЖЗЛ)</a:t>
          </a:r>
          <a:endParaRPr lang="ru-RU" sz="2800" b="1" kern="1200" dirty="0">
            <a:solidFill>
              <a:schemeClr val="accent6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863528" y="39143"/>
        <a:ext cx="6296667" cy="723561"/>
      </dsp:txXfrm>
    </dsp:sp>
    <dsp:sp modelId="{B775F50E-40A5-4A42-B4AE-A455F7FEDA05}">
      <dsp:nvSpPr>
        <dsp:cNvPr id="0" name=""/>
        <dsp:cNvSpPr/>
      </dsp:nvSpPr>
      <dsp:spPr>
        <a:xfrm rot="5400000">
          <a:off x="-185041" y="1307773"/>
          <a:ext cx="1233611" cy="863527"/>
        </a:xfrm>
        <a:prstGeom prst="chevron">
          <a:avLst/>
        </a:prstGeom>
        <a:solidFill>
          <a:schemeClr val="accent6">
            <a:lumMod val="75000"/>
            <a:alpha val="9900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" action="ppaction://noaction"/>
            </a:rPr>
            <a:t>2</a:t>
          </a:r>
          <a:endParaRPr lang="ru-RU" sz="24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" y="1554495"/>
        <a:ext cx="863527" cy="370084"/>
      </dsp:txXfrm>
    </dsp:sp>
    <dsp:sp modelId="{BE15AA03-B793-436F-BB67-22207C81B84B}">
      <dsp:nvSpPr>
        <dsp:cNvPr id="0" name=""/>
        <dsp:cNvSpPr/>
      </dsp:nvSpPr>
      <dsp:spPr>
        <a:xfrm rot="5400000">
          <a:off x="3630509" y="-1674270"/>
          <a:ext cx="801847" cy="633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II </a:t>
          </a: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тур</a:t>
          </a: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Определи жанр</a:t>
          </a:r>
          <a:endParaRPr lang="ru-RU" sz="28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3528" y="1131854"/>
        <a:ext cx="6296667" cy="723561"/>
      </dsp:txXfrm>
    </dsp:sp>
    <dsp:sp modelId="{D47FE0FC-F785-432A-86CC-AE90E2EBF558}">
      <dsp:nvSpPr>
        <dsp:cNvPr id="0" name=""/>
        <dsp:cNvSpPr/>
      </dsp:nvSpPr>
      <dsp:spPr>
        <a:xfrm rot="5400000">
          <a:off x="-165905" y="2431517"/>
          <a:ext cx="1233611" cy="863527"/>
        </a:xfrm>
        <a:prstGeom prst="chevron">
          <a:avLst/>
        </a:prstGeom>
        <a:solidFill>
          <a:schemeClr val="accent6">
            <a:lumMod val="75000"/>
            <a:alpha val="9900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" action="ppaction://noaction"/>
            </a:rPr>
            <a:t>3</a:t>
          </a:r>
          <a:endParaRPr lang="ru-RU" sz="24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9138" y="2678239"/>
        <a:ext cx="863527" cy="370084"/>
      </dsp:txXfrm>
    </dsp:sp>
    <dsp:sp modelId="{23B1D0BF-7358-45D5-AEE6-845914AB870D}">
      <dsp:nvSpPr>
        <dsp:cNvPr id="0" name=""/>
        <dsp:cNvSpPr/>
      </dsp:nvSpPr>
      <dsp:spPr>
        <a:xfrm rot="5400000">
          <a:off x="3630509" y="612083"/>
          <a:ext cx="801847" cy="633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IV </a:t>
          </a: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тур –</a:t>
          </a: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Кто автор?</a:t>
          </a:r>
          <a:endParaRPr lang="ru-RU" sz="28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3528" y="3418208"/>
        <a:ext cx="6296667" cy="723561"/>
      </dsp:txXfrm>
    </dsp:sp>
    <dsp:sp modelId="{BA30DFA8-4505-40A1-9A47-BAA374984084}">
      <dsp:nvSpPr>
        <dsp:cNvPr id="0" name=""/>
        <dsp:cNvSpPr/>
      </dsp:nvSpPr>
      <dsp:spPr>
        <a:xfrm rot="5400000">
          <a:off x="-185041" y="3556667"/>
          <a:ext cx="1233611" cy="863527"/>
        </a:xfrm>
        <a:prstGeom prst="chevron">
          <a:avLst/>
        </a:prstGeom>
        <a:solidFill>
          <a:schemeClr val="accent6">
            <a:lumMod val="75000"/>
            <a:alpha val="9900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" action="ppaction://noaction"/>
            </a:rPr>
            <a:t>4</a:t>
          </a:r>
          <a:endParaRPr lang="ru-RU" sz="24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" y="3803389"/>
        <a:ext cx="863527" cy="370084"/>
      </dsp:txXfrm>
    </dsp:sp>
    <dsp:sp modelId="{5A6E122E-B17C-4118-A38A-88D1E59936E2}">
      <dsp:nvSpPr>
        <dsp:cNvPr id="0" name=""/>
        <dsp:cNvSpPr/>
      </dsp:nvSpPr>
      <dsp:spPr>
        <a:xfrm rot="5400000">
          <a:off x="3630509" y="-481388"/>
          <a:ext cx="801847" cy="633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III </a:t>
          </a: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тур – Магалифия</a:t>
          </a:r>
          <a:endParaRPr lang="ru-RU" sz="28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3528" y="2324736"/>
        <a:ext cx="6296667" cy="723561"/>
      </dsp:txXfrm>
    </dsp:sp>
    <dsp:sp modelId="{99A54A73-FB1A-4205-A174-3EF39B6799C9}">
      <dsp:nvSpPr>
        <dsp:cNvPr id="0" name=""/>
        <dsp:cNvSpPr/>
      </dsp:nvSpPr>
      <dsp:spPr>
        <a:xfrm rot="5400000">
          <a:off x="-185041" y="4661721"/>
          <a:ext cx="1233611" cy="863527"/>
        </a:xfrm>
        <a:prstGeom prst="chevron">
          <a:avLst/>
        </a:prstGeom>
        <a:solidFill>
          <a:schemeClr val="accent6">
            <a:lumMod val="75000"/>
            <a:alpha val="9900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" action="ppaction://noaction"/>
            </a:rPr>
            <a:t>5</a:t>
          </a:r>
          <a:endParaRPr lang="ru-RU" sz="24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" y="4908443"/>
        <a:ext cx="863527" cy="370084"/>
      </dsp:txXfrm>
    </dsp:sp>
    <dsp:sp modelId="{B5CD7583-7232-4412-9EF5-6C07921E4702}">
      <dsp:nvSpPr>
        <dsp:cNvPr id="0" name=""/>
        <dsp:cNvSpPr/>
      </dsp:nvSpPr>
      <dsp:spPr>
        <a:xfrm rot="5400000">
          <a:off x="3630509" y="1749004"/>
          <a:ext cx="801847" cy="633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V </a:t>
          </a: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тур –</a:t>
          </a: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Земляки</a:t>
          </a:r>
          <a:endParaRPr lang="ru-RU" sz="28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3528" y="4555129"/>
        <a:ext cx="6296667" cy="723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EFB9F-54C2-41CC-A7EE-53F27F7F8B8E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21177-84AC-44E5-B193-C7FFA1A6C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3B7545-3B3C-4A7E-8B2A-2A6C287BC63B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D9AF-089D-46BB-A6C1-308A8D3D11F4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A91CEB2-4516-4E80-9C7B-37CE53A3B328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4463F-D5FF-40E2-B61C-FF4908DE5F61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255A07-C9E3-4D34-B0AC-597ADF8EB752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4B6EF-4DBB-4DEC-BD93-F4CE350D2BD5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E13E0-65FC-4DBB-8EEC-9A5708CB7CD9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4AAE-3A1E-42F5-B239-6F1DC5795CAE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F2B05B-432C-4AE2-99C1-1D23C013DF6C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5B586-424A-42D2-B5D8-7BF4D4D0E161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9CB27-894E-44B8-BAFA-4FA5DB5A22E0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FA5EC2-33BC-4ED9-A478-E9FD8085AD63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7D7859-804D-439E-972B-6C6CDACA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3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-teatr.ru/kino/acter/m/sov/4939/bio/" TargetMode="External"/><Relationship Id="rId3" Type="http://schemas.openxmlformats.org/officeDocument/2006/relationships/hyperlink" Target="http://images.yandex.ru/" TargetMode="External"/><Relationship Id="rId7" Type="http://schemas.openxmlformats.org/officeDocument/2006/relationships/hyperlink" Target="https://ru.wikipedia.org/wiki/&#1064;&#1091;&#1082;&#1096;&#1080;&#1085;,_&#1042;&#1072;&#1089;&#1080;&#1083;&#1080;&#1081;_&#1052;&#1072;&#1082;&#1072;&#1088;&#1086;&#1074;&#1080;&#1095;" TargetMode="External"/><Relationship Id="rId2" Type="http://schemas.openxmlformats.org/officeDocument/2006/relationships/hyperlink" Target="http://www.phys.nsu.ru/school/museum/bb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.gendocs.ru/docs/index-362459.html" TargetMode="External"/><Relationship Id="rId11" Type="http://schemas.openxmlformats.org/officeDocument/2006/relationships/hyperlink" Target="http://pomnipro.ru/memorypage4733/biography" TargetMode="External"/><Relationship Id="rId5" Type="http://schemas.openxmlformats.org/officeDocument/2006/relationships/hyperlink" Target="http://bsk.nios.ru/content/literaturnaya-stolica-sibiri" TargetMode="External"/><Relationship Id="rId10" Type="http://schemas.openxmlformats.org/officeDocument/2006/relationships/hyperlink" Target="https://ru.wikipedia.org/wiki/%D0%E0%F1%EF%F3%F2%E8%ED" TargetMode="External"/><Relationship Id="rId4" Type="http://schemas.openxmlformats.org/officeDocument/2006/relationships/hyperlink" Target="http://bsk.nios.ru/pisateli-nso" TargetMode="External"/><Relationship Id="rId9" Type="http://schemas.openxmlformats.org/officeDocument/2006/relationships/hyperlink" Target="http://www.astafiev.ru/biograph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0019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Литература Сибири</a:t>
            </a:r>
            <a:endParaRPr lang="ru-RU" sz="5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5760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Интеллектуальная игра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3789040"/>
            <a:ext cx="59046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/>
                </a:solidFill>
              </a:rPr>
              <a:t>Государственное автономное образовательное</a:t>
            </a:r>
          </a:p>
          <a:p>
            <a:pPr algn="r"/>
            <a:r>
              <a:rPr lang="ru-RU" dirty="0" smtClean="0">
                <a:solidFill>
                  <a:schemeClr val="bg2"/>
                </a:solidFill>
              </a:rPr>
              <a:t>учреждение Новосибирской области </a:t>
            </a:r>
          </a:p>
          <a:p>
            <a:pPr algn="r"/>
            <a:r>
              <a:rPr lang="ru-RU" dirty="0" smtClean="0">
                <a:solidFill>
                  <a:schemeClr val="bg2"/>
                </a:solidFill>
              </a:rPr>
              <a:t>« Общеобразовательная школа-интернат с углубленным</a:t>
            </a:r>
          </a:p>
          <a:p>
            <a:pPr algn="r"/>
            <a:r>
              <a:rPr lang="ru-RU" dirty="0" smtClean="0">
                <a:solidFill>
                  <a:schemeClr val="bg2"/>
                </a:solidFill>
              </a:rPr>
              <a:t> изучением предметов спортивного профиля»</a:t>
            </a:r>
          </a:p>
          <a:p>
            <a:pPr algn="r"/>
            <a:endParaRPr lang="ru-RU" dirty="0" smtClean="0">
              <a:solidFill>
                <a:schemeClr val="bg2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2"/>
                </a:solidFill>
              </a:rPr>
              <a:t>Юдина Ирина Владимировна,</a:t>
            </a: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учитель русского языка и литературы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ru-RU" b="1" i="1" dirty="0" smtClean="0"/>
              <a:t>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3204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6. В какой картине Василий Шукшин выступил в трёх ипостасях: режиссёр, сценарист, исполнитель главной роли?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«Два Фёдора»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«Печки-лавочки»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«Калина красная»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1fe0f20fc9d557ee5205796d0b695192_view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3226247" cy="4525963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10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I </a:t>
            </a:r>
            <a:r>
              <a:rPr lang="ru-RU" sz="3600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7. Кто из поэтов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сибиряков участвовал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 штурме Гнездиловских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Высот близ Смоленска в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августе 1943 года? Этот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бой стал для него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последним: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Леонид Решетников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Василий Фёдоров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Борис Богатков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Содержимое 6" descr="0_3b257_843fb81b_XL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7" y="1600200"/>
            <a:ext cx="3025563" cy="3956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3" y="573325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поэт-комсомолец,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наш земляк Борис Богатков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8. Какой сибирский писатель был дважды удостоен звания лауреата Государственной премии СССР?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В.Распутин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В.Астафьев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В.Шукшин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распутин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2820794" cy="3744416"/>
          </a:xfr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37321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В.Г.Распутин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book_n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661248"/>
            <a:ext cx="1925807" cy="1196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pic>
        <p:nvPicPr>
          <p:cNvPr id="5" name="Содержимое 4" descr="show2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0887" y="1605756"/>
            <a:ext cx="2933700" cy="45148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9. Самый популярный из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ранних рассказов В.Распутина</a:t>
            </a:r>
          </a:p>
          <a:p>
            <a:pP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«Пожар»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«Уроки французского»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«Последний срок»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13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pic>
        <p:nvPicPr>
          <p:cNvPr id="8" name="Содержимое 7" descr="ViktorAstafe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026195" cy="37052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105273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10. В 1995 году В.Астафьев  был награждён премией «Триумф».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За какое произведение он получил эту премию?</a:t>
            </a:r>
          </a:p>
          <a:p>
            <a:endParaRPr lang="ru-RU" dirty="0"/>
          </a:p>
        </p:txBody>
      </p:sp>
      <p:pic>
        <p:nvPicPr>
          <p:cNvPr id="13" name="Рисунок 12" descr="img_779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916832"/>
            <a:ext cx="1224136" cy="1891291"/>
          </a:xfrm>
          <a:prstGeom prst="rect">
            <a:avLst/>
          </a:prstGeom>
        </p:spPr>
      </p:pic>
      <p:pic>
        <p:nvPicPr>
          <p:cNvPr id="14" name="Рисунок 13" descr="1053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916832"/>
            <a:ext cx="1343280" cy="1944216"/>
          </a:xfrm>
          <a:prstGeom prst="rect">
            <a:avLst/>
          </a:prstGeom>
        </p:spPr>
      </p:pic>
      <p:pic>
        <p:nvPicPr>
          <p:cNvPr id="10" name="Рисунок 9" descr="book_non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5661248"/>
            <a:ext cx="1925807" cy="1196752"/>
          </a:xfrm>
          <a:prstGeom prst="rect">
            <a:avLst/>
          </a:prstGeom>
        </p:spPr>
      </p:pic>
      <p:pic>
        <p:nvPicPr>
          <p:cNvPr id="15" name="Рисунок 14" descr="-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789040"/>
            <a:ext cx="1368152" cy="1925267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11. В каком фильме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В.Шукшин сыграл свою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последнюю роль?</a:t>
            </a:r>
          </a:p>
          <a:p>
            <a:pP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«Печки-лавочки»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«Калина красная»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«Они сражались за Родину»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0_6f80e_67674c56_XL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276872"/>
            <a:ext cx="3828273" cy="3024336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517232"/>
            <a:ext cx="325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«Они сражались за Родину»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book_n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pic>
        <p:nvPicPr>
          <p:cNvPr id="5" name="Содержимое 4" descr="45264fafb8554f2d968acfadae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810720" cy="421984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556792"/>
            <a:ext cx="447484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12. Какой писатель со страниц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своих произведений выступает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за сохранение Байкала,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сбережения для потомков его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красоты и природных богатств?</a:t>
            </a:r>
          </a:p>
          <a:p>
            <a:pP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В.Распутин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В.Астафьев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В.Шукшин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58052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В.Распутин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book_n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5661248"/>
            <a:ext cx="1925807" cy="119675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58924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Михаил Черненок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1872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276872"/>
            <a:ext cx="1379498" cy="2088231"/>
          </a:xfrm>
          <a:prstGeom prst="rect">
            <a:avLst/>
          </a:prstGeom>
        </p:spPr>
      </p:pic>
      <p:pic>
        <p:nvPicPr>
          <p:cNvPr id="11" name="Рисунок 10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764704"/>
            <a:ext cx="1375177" cy="2160240"/>
          </a:xfrm>
          <a:prstGeom prst="rect">
            <a:avLst/>
          </a:prstGeom>
        </p:spPr>
      </p:pic>
      <p:pic>
        <p:nvPicPr>
          <p:cNvPr id="12" name="Рисунок 11" descr="V133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284984"/>
            <a:ext cx="1435224" cy="2181540"/>
          </a:xfrm>
          <a:prstGeom prst="rect">
            <a:avLst/>
          </a:prstGeom>
        </p:spPr>
      </p:pic>
      <p:pic>
        <p:nvPicPr>
          <p:cNvPr id="9" name="Рисунок 8" descr="book_non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5661248"/>
            <a:ext cx="1925807" cy="1196752"/>
          </a:xfrm>
          <a:prstGeom prst="rect">
            <a:avLst/>
          </a:prstGeom>
        </p:spPr>
      </p:pic>
      <p:pic>
        <p:nvPicPr>
          <p:cNvPr id="10" name="Рисунок 9" descr="Чернен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60648"/>
            <a:ext cx="3552825" cy="5314950"/>
          </a:xfrm>
          <a:prstGeom prst="rect">
            <a:avLst/>
          </a:prstGeom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17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их Михе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20688"/>
            <a:ext cx="2445554" cy="3456384"/>
          </a:xfrm>
          <a:prstGeom prst="rect">
            <a:avLst/>
          </a:prstGeom>
        </p:spPr>
      </p:pic>
      <p:pic>
        <p:nvPicPr>
          <p:cNvPr id="4" name="Рисунок 3" descr="275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1276350" cy="1895475"/>
          </a:xfrm>
          <a:prstGeom prst="rect">
            <a:avLst/>
          </a:prstGeom>
        </p:spPr>
      </p:pic>
      <p:pic>
        <p:nvPicPr>
          <p:cNvPr id="5" name="Рисунок 4" descr="1479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620688"/>
            <a:ext cx="1152128" cy="1903711"/>
          </a:xfrm>
          <a:prstGeom prst="rect">
            <a:avLst/>
          </a:prstGeom>
        </p:spPr>
      </p:pic>
      <p:pic>
        <p:nvPicPr>
          <p:cNvPr id="6" name="Рисунок 5" descr="745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9" y="620688"/>
            <a:ext cx="1224136" cy="1869877"/>
          </a:xfrm>
          <a:prstGeom prst="rect">
            <a:avLst/>
          </a:prstGeom>
        </p:spPr>
      </p:pic>
      <p:pic>
        <p:nvPicPr>
          <p:cNvPr id="8" name="Рисунок 7" descr="5783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077072"/>
            <a:ext cx="1499271" cy="2232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249289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Детективно-приключенческая литература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41490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Михаил Михеев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 descr="Admiral-galakticheskoj-imper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005064"/>
            <a:ext cx="1531071" cy="2271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357301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Фантастика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 descr="book_none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5661248"/>
            <a:ext cx="1925807" cy="1196752"/>
          </a:xfrm>
          <a:prstGeom prst="rect">
            <a:avLst/>
          </a:prstGeom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04664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Первое занятие новосибирского КЛФ состоялось 4 декабря 1977 года.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Организатором и руководителем клуба стал писатель-фантаст Михаил Петрович Михеев.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1944216" cy="2804158"/>
          </a:xfrm>
          <a:prstGeom prst="rect">
            <a:avLst/>
          </a:prstGeom>
        </p:spPr>
      </p:pic>
      <p:pic>
        <p:nvPicPr>
          <p:cNvPr id="6" name="Рисунок 5" descr="ECA49A6F2EFF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459546"/>
            <a:ext cx="4752528" cy="3902076"/>
          </a:xfrm>
          <a:prstGeom prst="rect">
            <a:avLst/>
          </a:prstGeom>
        </p:spPr>
      </p:pic>
      <p:pic>
        <p:nvPicPr>
          <p:cNvPr id="7" name="Рисунок 6" descr="book_non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301208"/>
            <a:ext cx="2232248" cy="1387183"/>
          </a:xfrm>
          <a:prstGeom prst="rect">
            <a:avLst/>
          </a:prstGeom>
        </p:spPr>
      </p:pic>
      <p:pic>
        <p:nvPicPr>
          <p:cNvPr id="8" name="Рисунок 7" descr="book_non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73217"/>
            <a:ext cx="2232248" cy="1484784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683568" y="764704"/>
          <a:ext cx="719933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0"/>
            <a:ext cx="54229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Этапы игры</a:t>
            </a:r>
          </a:p>
        </p:txBody>
      </p:sp>
      <p:sp>
        <p:nvSpPr>
          <p:cNvPr id="5124" name="Дата 7"/>
          <p:cNvSpPr txBox="1">
            <a:spLocks/>
          </p:cNvSpPr>
          <p:nvPr/>
        </p:nvSpPr>
        <p:spPr bwMode="auto">
          <a:xfrm>
            <a:off x="214313" y="214313"/>
            <a:ext cx="1928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400" b="1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I </a:t>
            </a:r>
            <a:r>
              <a:rPr lang="en-US" sz="3600" b="1" dirty="0" err="1" smtClean="0">
                <a:solidFill>
                  <a:schemeClr val="accent2"/>
                </a:solidFill>
              </a:rPr>
              <a:t>I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тур -  Определи жанр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fotolia-3086910-subscription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916832"/>
            <a:ext cx="5370766" cy="4032448"/>
          </a:xfrm>
          <a:prstGeom prst="rect">
            <a:avLst/>
          </a:prstGeom>
        </p:spPr>
      </p:pic>
      <p:pic>
        <p:nvPicPr>
          <p:cNvPr id="7" name="Рисунок 6" descr="book_n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229200"/>
            <a:ext cx="2232248" cy="138718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11760" y="1700808"/>
          <a:ext cx="5400600" cy="1023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150"/>
                <a:gridCol w="1350150"/>
                <a:gridCol w="1350150"/>
                <a:gridCol w="1350150"/>
              </a:tblGrid>
              <a:tr h="5119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  <a:tr h="5119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тур -  Магалифия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941168"/>
            <a:ext cx="3024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Юрий Михайлович Магалиф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(1918 – 2001)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  <p:pic>
        <p:nvPicPr>
          <p:cNvPr id="6" name="Рисунок 5" descr="172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3114785" cy="3405498"/>
          </a:xfrm>
          <a:prstGeom prst="rect">
            <a:avLst/>
          </a:prstGeom>
        </p:spPr>
      </p:pic>
      <p:pic>
        <p:nvPicPr>
          <p:cNvPr id="7" name="Рисунок 6" descr="magali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84784"/>
            <a:ext cx="3016334" cy="339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тур -  Магалифия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 какого года Ю.М.Магалиф жил в Новосибирске ?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  1938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  1941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  1950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2. Сколько сказок написал Ю.Магалиф?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три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четыре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пять</a:t>
            </a:r>
          </a:p>
          <a:p>
            <a:pPr marL="457200" indent="-457200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Как называлась  его первая сказка?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«Приключения Жакони»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«Кот Котькин»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«Успех – трава»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4. Кто такой Жаконя?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настоящая обезьянка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тряпичная обезьянка</a:t>
            </a:r>
          </a:p>
          <a:p>
            <a:pPr marL="457200" indent="-4572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мальчик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484784"/>
            <a:ext cx="4248472" cy="437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661248"/>
            <a:ext cx="1925807" cy="1196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тур -  Магалифия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038600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5. Из-за кого Жаконя по своей наивности всё время попадал в неловкое положение?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из-за пса Черныша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из-за котов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из-за Сороки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6. Почему клоуна, героя другой сказки, звали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Журой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это сокращённо от фамилии Журавлёв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он походил на журавля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он играл на свистульке мелодии, напоминающие журчание ручья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038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7. Почему герой следующей сказки имел такое странное имя Типтик? Кто его так назвал?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родители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бабушка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одноклассники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8. Чтобы спастись от колдуньи кот Котькин попросил перекрасить его в другой цвет, и он стал: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рыжим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чёрным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нежно-зелёным</a:t>
            </a:r>
          </a:p>
          <a:p>
            <a:pPr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pic>
        <p:nvPicPr>
          <p:cNvPr id="6" name="Рисунок 5" descr="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3"/>
            <a:ext cx="4176464" cy="490917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10801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тур -  Магалифия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7772400" cy="5760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Сюжеты сказок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76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1353984" cy="2161406"/>
          </a:xfrm>
          <a:prstGeom prst="rect">
            <a:avLst/>
          </a:prstGeom>
        </p:spPr>
      </p:pic>
      <p:pic>
        <p:nvPicPr>
          <p:cNvPr id="7" name="Рисунок 6" descr="305829_html_m694b48f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276872"/>
            <a:ext cx="1512167" cy="2160240"/>
          </a:xfrm>
          <a:prstGeom prst="rect">
            <a:avLst/>
          </a:prstGeom>
        </p:spPr>
      </p:pic>
      <p:pic>
        <p:nvPicPr>
          <p:cNvPr id="8" name="Рисунок 7" descr="Ti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276872"/>
            <a:ext cx="1489820" cy="2160240"/>
          </a:xfrm>
          <a:prstGeom prst="rect">
            <a:avLst/>
          </a:prstGeom>
        </p:spPr>
      </p:pic>
      <p:pic>
        <p:nvPicPr>
          <p:cNvPr id="9" name="Рисунок 8" descr="Tip3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276872"/>
            <a:ext cx="1512168" cy="2192643"/>
          </a:xfrm>
          <a:prstGeom prst="rect">
            <a:avLst/>
          </a:prstGeom>
        </p:spPr>
      </p:pic>
      <p:pic>
        <p:nvPicPr>
          <p:cNvPr id="10" name="Рисунок 9" descr="book_none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835696" y="4653136"/>
          <a:ext cx="5976665" cy="1368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5333"/>
                <a:gridCol w="1195333"/>
                <a:gridCol w="1195333"/>
                <a:gridCol w="1195333"/>
                <a:gridCol w="1195333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Б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 V </a:t>
            </a:r>
            <a:r>
              <a:rPr lang="ru-RU" sz="3600" b="1" dirty="0" smtClean="0">
                <a:solidFill>
                  <a:srgbClr val="C00000"/>
                </a:solidFill>
              </a:rPr>
              <a:t>тур -  Кто автор?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 В. Астафьев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В. Распутин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Н. Гарин-Михайловский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М. Михеев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В. Шукшин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А. Иванов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М. Чернено</a:t>
            </a:r>
            <a:r>
              <a:rPr lang="ru-RU" sz="2400" dirty="0" smtClean="0">
                <a:solidFill>
                  <a:srgbClr val="FF0000"/>
                </a:solidFill>
              </a:rPr>
              <a:t>к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«Ставка на проигрыш»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«Детство Тёмы»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«Вечный зов»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«Тайна белого пятна»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«Пожар»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«Царь-рыба»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«Я пришёл дать вам волю»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Ответы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420887"/>
            <a:ext cx="646824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В.Астафьев </a:t>
            </a:r>
            <a:r>
              <a:rPr lang="ru-RU" sz="2400" b="1" dirty="0" smtClean="0">
                <a:solidFill>
                  <a:srgbClr val="C00000"/>
                </a:solidFill>
              </a:rPr>
              <a:t>– 6</a:t>
            </a:r>
            <a:r>
              <a:rPr lang="ru-RU" sz="2400" dirty="0" smtClean="0">
                <a:solidFill>
                  <a:srgbClr val="C00000"/>
                </a:solidFill>
              </a:rPr>
              <a:t>. «Царь-рыба»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В. Распутин </a:t>
            </a:r>
            <a:r>
              <a:rPr lang="ru-RU" sz="2400" b="1" dirty="0" smtClean="0">
                <a:solidFill>
                  <a:srgbClr val="C00000"/>
                </a:solidFill>
              </a:rPr>
              <a:t>– 5</a:t>
            </a:r>
            <a:r>
              <a:rPr lang="ru-RU" sz="2400" dirty="0" smtClean="0">
                <a:solidFill>
                  <a:srgbClr val="C00000"/>
                </a:solidFill>
              </a:rPr>
              <a:t>. «Пожар»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Н. Гарин-Михайловский </a:t>
            </a:r>
            <a:r>
              <a:rPr lang="ru-RU" sz="2400" b="1" dirty="0" smtClean="0">
                <a:solidFill>
                  <a:srgbClr val="C00000"/>
                </a:solidFill>
              </a:rPr>
              <a:t>– 2</a:t>
            </a:r>
            <a:r>
              <a:rPr lang="ru-RU" sz="2400" dirty="0" smtClean="0">
                <a:solidFill>
                  <a:srgbClr val="C00000"/>
                </a:solidFill>
              </a:rPr>
              <a:t>. «Детство Тёмы»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М. Михеев – </a:t>
            </a:r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r>
              <a:rPr lang="ru-RU" sz="2400" dirty="0" smtClean="0">
                <a:solidFill>
                  <a:srgbClr val="C00000"/>
                </a:solidFill>
              </a:rPr>
              <a:t>. «Тайна белого пятна»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В. Шукшин </a:t>
            </a:r>
            <a:r>
              <a:rPr lang="ru-RU" sz="2400" b="1" dirty="0" smtClean="0">
                <a:solidFill>
                  <a:srgbClr val="C00000"/>
                </a:solidFill>
              </a:rPr>
              <a:t>– 7.</a:t>
            </a:r>
            <a:r>
              <a:rPr lang="ru-RU" sz="2400" dirty="0" smtClean="0">
                <a:solidFill>
                  <a:srgbClr val="C00000"/>
                </a:solidFill>
              </a:rPr>
              <a:t> «Я пришёл дать вам волю»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А. Иванов – </a:t>
            </a:r>
            <a:r>
              <a:rPr lang="ru-RU" sz="2400" b="1" dirty="0" smtClean="0">
                <a:solidFill>
                  <a:srgbClr val="C00000"/>
                </a:solidFill>
              </a:rPr>
              <a:t>3. </a:t>
            </a:r>
            <a:r>
              <a:rPr lang="ru-RU" sz="2400" dirty="0" smtClean="0">
                <a:solidFill>
                  <a:srgbClr val="C00000"/>
                </a:solidFill>
              </a:rPr>
              <a:t>«Вечный зов»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М. Черненок –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rgbClr val="C00000"/>
                </a:solidFill>
              </a:rPr>
              <a:t>. «Ставка на проигрыш»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91678" y="1556792"/>
          <a:ext cx="6264699" cy="997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4957"/>
                <a:gridCol w="894957"/>
                <a:gridCol w="894957"/>
                <a:gridCol w="894957"/>
                <a:gridCol w="894957"/>
                <a:gridCol w="894957"/>
                <a:gridCol w="894957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тур -  Земляки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  <p:pic>
        <p:nvPicPr>
          <p:cNvPr id="3" name="Рисунок 2" descr="350px-Западная_Сиби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124744"/>
            <a:ext cx="5184576" cy="495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470817"/>
            <a:ext cx="2232248" cy="1387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692697"/>
            <a:ext cx="453650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Н. Гарин –        Михайловский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Б. Богатков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Ю. Магалиф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М. Михеев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Е. Стюарт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М. Черненок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А. Плитченко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В. Фёдоров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В. Шукшин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В. Распутин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В. Астафьев</a:t>
            </a: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Рисунок 5" descr="4e807094dfd13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3565518" cy="401955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Подведём итоги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pic>
        <p:nvPicPr>
          <p:cNvPr id="3" name="Рисунок 2" descr="4e807094dfd13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3565518" cy="4019554"/>
          </a:xfrm>
          <a:prstGeom prst="rect">
            <a:avLst/>
          </a:prstGeom>
        </p:spPr>
      </p:pic>
      <p:pic>
        <p:nvPicPr>
          <p:cNvPr id="4" name="Рисунок 3" descr="book_n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5470817"/>
            <a:ext cx="2232248" cy="138718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oks-clipar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03360"/>
            <a:ext cx="2267744" cy="2267744"/>
          </a:xfrm>
          <a:prstGeom prst="rect">
            <a:avLst/>
          </a:prstGeom>
        </p:spPr>
      </p:pic>
      <p:pic>
        <p:nvPicPr>
          <p:cNvPr id="5" name="Рисунок 4" descr="gpnt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8640"/>
            <a:ext cx="5843339" cy="457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Новосибирск. Государственная публичная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научно-техническая библиотека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Информационные источники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30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628800"/>
            <a:ext cx="712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http://www.phys.nsu.ru/school/museum/bb.htm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http://images.yandex.ru/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http://bsk.nios.ru/pisateli-nso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http://bsk.nios.ru/content/literaturnaya-stolica-sibiri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http://do.gendocs.ru/docs/index-362459.html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7"/>
              </a:rPr>
              <a:t>https://ru.wikipedia.org/wiki/Шукшин,_Василий_Макарович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8"/>
              </a:rPr>
              <a:t>http://www.kino-teatr.ru/kino/acter/m/sov/4939/bio/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9"/>
              </a:rPr>
              <a:t>http://www.astafiev.ru/biography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10"/>
              </a:rPr>
              <a:t>https://ru.wikipedia.org/wiki/%D0%E0%F1%EF%F3%F2%E8%ED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hlinkClick r:id="rId11"/>
              </a:rPr>
              <a:t>http://pomnipro.ru/memorypage4733/biography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1. С чьим именем связано рождение Новосибирска?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Г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3388801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564904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Николай Георгиевич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Гарин – Михайловский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прекрасный инженер и хозяйственник, просветитель  и общественный деятель, талантливый писатель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( 1852 – 1906)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book_n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906888" cy="38492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Борис  Богатков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Елизавета  Стюарт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Александр  Плитченко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vi-VN" sz="2000" b="1" i="1" dirty="0" smtClean="0">
                <a:solidFill>
                  <a:schemeClr val="tx2"/>
                </a:solidFill>
              </a:rPr>
              <a:t>Елизаве́та Стюа́рт 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(1906 – 1984),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русская поэтесса, «сибирская Ахматова».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Принимала большое участие 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литературной жизни Новосибирска.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8" name="Содержимое 7" descr="stuart_e._k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2288572" cy="3342857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2. Кто начал свою поэтическую деятельность со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стихов для детей?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book_n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 descr="book_n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  <p:pic>
        <p:nvPicPr>
          <p:cNvPr id="9" name="Рисунок 8" descr="al_book_tetr2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939"/>
            <a:ext cx="2956322" cy="3935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848" y="184482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Первая книга Е.Стюарт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Новосибирск, 1938 год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сиб лит\al_book_tetr2146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140968"/>
            <a:ext cx="4608512" cy="302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tx2"/>
                </a:solidFill>
              </a:rPr>
              <a:t>Александр Плитченко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Василий Фёдоров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Борис Богатков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богатко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4462" y="1950826"/>
            <a:ext cx="2155850" cy="2860094"/>
          </a:xfr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3C10-C774-4B1A-81A5-1C605BA3604F}" type="slidenum">
              <a:rPr lang="ru-RU" sz="1400" smtClean="0">
                <a:solidFill>
                  <a:schemeClr val="tx1"/>
                </a:solidFill>
              </a:rPr>
              <a:pPr/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3. Кто в годы Великой Отечественной войны воевал в                     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Новосибирском полку Сибирской добровольческой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дивизии?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5085184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Борис Богатков, (1922 – 1943), русский советский поэт, герой Великой Отечественной войны.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book_n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0817"/>
            <a:ext cx="2232248" cy="138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I </a:t>
            </a:r>
            <a:r>
              <a:rPr lang="ru-RU" sz="3600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pic>
        <p:nvPicPr>
          <p:cNvPr id="15" name="Содержимое 14" descr="s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2375824"/>
            <a:ext cx="2376265" cy="3750339"/>
          </a:xfrm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105273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4. Как назывался первый сборник рассказов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В. Шукшина, вышедший в издательстве «Молодая гвардия» в 1963 году?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</p:txBody>
      </p:sp>
      <p:pic>
        <p:nvPicPr>
          <p:cNvPr id="11" name="Рисунок 10" descr="s61745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420888"/>
            <a:ext cx="1224136" cy="1728192"/>
          </a:xfrm>
          <a:prstGeom prst="rect">
            <a:avLst/>
          </a:prstGeom>
        </p:spPr>
      </p:pic>
      <p:pic>
        <p:nvPicPr>
          <p:cNvPr id="12" name="Рисунок 11" descr="1001427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420888"/>
            <a:ext cx="1219200" cy="1736675"/>
          </a:xfrm>
          <a:prstGeom prst="rect">
            <a:avLst/>
          </a:prstGeom>
        </p:spPr>
      </p:pic>
      <p:pic>
        <p:nvPicPr>
          <p:cNvPr id="9" name="Рисунок 8" descr="book_non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5661248"/>
            <a:ext cx="1925807" cy="1196752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selskie_zhiteli_s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5436096" y="3645024"/>
            <a:ext cx="1224136" cy="17281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</a:t>
            </a:r>
            <a:r>
              <a:rPr lang="ru-RU" sz="3600" b="1" dirty="0" smtClean="0">
                <a:solidFill>
                  <a:schemeClr val="tx2"/>
                </a:solidFill>
              </a:rPr>
              <a:t>тур -  ЖЗЛ</a:t>
            </a:r>
            <a:endParaRPr lang="ru-RU" sz="3600" dirty="0"/>
          </a:p>
        </p:txBody>
      </p:sp>
      <p:pic>
        <p:nvPicPr>
          <p:cNvPr id="5" name="Содержимое 4" descr="раз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345" y="1813083"/>
            <a:ext cx="2926527" cy="38405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об  Е.Пугачёве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о  С.Разине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о  Петре </a:t>
            </a:r>
            <a:r>
              <a:rPr lang="en-US" sz="2400" dirty="0" smtClean="0">
                <a:solidFill>
                  <a:schemeClr val="tx2"/>
                </a:solidFill>
              </a:rPr>
              <a:t>I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33256"/>
            <a:ext cx="1639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Степан Разин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0872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5. О какой известной исторической личности мечтал снять фильм В.Шукшин?</a:t>
            </a:r>
          </a:p>
          <a:p>
            <a:endParaRPr lang="ru-RU" dirty="0"/>
          </a:p>
        </p:txBody>
      </p:sp>
      <p:pic>
        <p:nvPicPr>
          <p:cNvPr id="11" name="Рисунок 10" descr="book_n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5661248"/>
            <a:ext cx="1925807" cy="119675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859-804D-439E-972B-6C6CDACA6E98}" type="slidenum">
              <a:rPr lang="ru-RU" sz="1400" smtClean="0">
                <a:solidFill>
                  <a:schemeClr val="tx1"/>
                </a:solidFill>
              </a:rPr>
              <a:pPr/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1452</TotalTime>
  <Words>1043</Words>
  <Application>Microsoft Office PowerPoint</Application>
  <PresentationFormat>Экран (4:3)</PresentationFormat>
  <Paragraphs>331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Trebuchet MS</vt:lpstr>
      <vt:lpstr>Wingdings</vt:lpstr>
      <vt:lpstr>Wingdings 2</vt:lpstr>
      <vt:lpstr>Изящная</vt:lpstr>
      <vt:lpstr>Литература Сибири</vt:lpstr>
      <vt:lpstr>Презентация PowerPoint</vt:lpstr>
      <vt:lpstr>Презентация PowerPoint</vt:lpstr>
      <vt:lpstr>I тур -  ЖЗЛ</vt:lpstr>
      <vt:lpstr>I тур -  ЖЗЛ</vt:lpstr>
      <vt:lpstr>Презентация PowerPoint</vt:lpstr>
      <vt:lpstr>I тур -  ЖЗЛ</vt:lpstr>
      <vt:lpstr>I тур -  ЖЗЛ</vt:lpstr>
      <vt:lpstr>I тур -  ЖЗЛ</vt:lpstr>
      <vt:lpstr>I тур -  ЖЗЛ</vt:lpstr>
      <vt:lpstr>I тур -  ЖЗЛ</vt:lpstr>
      <vt:lpstr>I тур -  ЖЗЛ</vt:lpstr>
      <vt:lpstr>I тур -  ЖЗЛ</vt:lpstr>
      <vt:lpstr>I тур -  ЖЗЛ</vt:lpstr>
      <vt:lpstr>I тур -  ЖЗЛ</vt:lpstr>
      <vt:lpstr>I тур -  ЖЗЛ</vt:lpstr>
      <vt:lpstr>Презентация PowerPoint</vt:lpstr>
      <vt:lpstr>Презентация PowerPoint</vt:lpstr>
      <vt:lpstr>Презентация PowerPoint</vt:lpstr>
      <vt:lpstr>I I тур -  Определи жанр</vt:lpstr>
      <vt:lpstr>I I I тур -  Магалифия</vt:lpstr>
      <vt:lpstr>I I I тур -  Магалифия</vt:lpstr>
      <vt:lpstr>I I I тур -  Магалифия</vt:lpstr>
      <vt:lpstr>I I I тур -  Магалифия</vt:lpstr>
      <vt:lpstr>I V тур -  Кто автор?</vt:lpstr>
      <vt:lpstr>Ответы</vt:lpstr>
      <vt:lpstr>V тур -  Земляки</vt:lpstr>
      <vt:lpstr>Презентация PowerPoint</vt:lpstr>
      <vt:lpstr>Подведём итоги</vt:lpstr>
      <vt:lpstr>Информационные 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Сибири</dc:title>
  <dc:creator>user</dc:creator>
  <cp:lastModifiedBy>Учитель</cp:lastModifiedBy>
  <cp:revision>167</cp:revision>
  <dcterms:created xsi:type="dcterms:W3CDTF">2013-04-12T05:57:05Z</dcterms:created>
  <dcterms:modified xsi:type="dcterms:W3CDTF">2015-03-14T05:42:44Z</dcterms:modified>
</cp:coreProperties>
</file>