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34000" cy="3997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0250" cy="523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0250" cy="523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0250" cy="523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3F00C098-2209-42FB-8F4A-3FA75899370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41DA56-0EC2-4D51-A14E-AE9BFD252173}" type="slidenum">
              <a:rPr lang="ru-RU"/>
              <a:pPr/>
              <a:t>1</a:t>
            </a:fld>
            <a:endParaRPr lang="ru-RU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923F8D-6E5B-46A0-AC21-0BA9C30D703D}" type="slidenum">
              <a:rPr lang="ru-RU"/>
              <a:pPr/>
              <a:t>10</a:t>
            </a:fld>
            <a:endParaRPr lang="ru-RU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E006B8-DA25-4A2F-BDD7-AFBF486EE596}" type="slidenum">
              <a:rPr lang="ru-RU"/>
              <a:pPr/>
              <a:t>11</a:t>
            </a:fld>
            <a:endParaRPr lang="ru-RU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7DD9AA-F6F5-40FF-8AB5-8D8C34E42087}" type="slidenum">
              <a:rPr lang="ru-RU"/>
              <a:pPr/>
              <a:t>12</a:t>
            </a:fld>
            <a:endParaRPr lang="ru-RU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E87915-4F51-488A-BB96-EA40E7285F27}" type="slidenum">
              <a:rPr lang="ru-RU"/>
              <a:pPr/>
              <a:t>13</a:t>
            </a:fld>
            <a:endParaRPr lang="ru-RU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4B0961-97F8-4724-9F2E-6CE1E31A3C6E}" type="slidenum">
              <a:rPr lang="ru-RU"/>
              <a:pPr/>
              <a:t>14</a:t>
            </a:fld>
            <a:endParaRPr lang="ru-RU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822347-6A60-4E5B-8AB7-9551EBD65260}" type="slidenum">
              <a:rPr lang="ru-RU"/>
              <a:pPr/>
              <a:t>2</a:t>
            </a:fld>
            <a:endParaRPr lang="ru-RU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F0353B-7B6B-4B8C-B03A-AD66BA2700CA}" type="slidenum">
              <a:rPr lang="ru-RU"/>
              <a:pPr/>
              <a:t>3</a:t>
            </a:fld>
            <a:endParaRPr lang="ru-RU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C2A030-6B40-413E-97BA-2B574565A106}" type="slidenum">
              <a:rPr lang="ru-RU"/>
              <a:pPr/>
              <a:t>4</a:t>
            </a:fld>
            <a:endParaRPr lang="ru-RU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116A5F-B1B9-4419-8377-640113433A9A}" type="slidenum">
              <a:rPr lang="ru-RU"/>
              <a:pPr/>
              <a:t>5</a:t>
            </a:fld>
            <a:endParaRPr lang="ru-RU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3DBA8A-7105-494A-BAF0-B5BFAB0FDBF2}" type="slidenum">
              <a:rPr lang="ru-RU"/>
              <a:pPr/>
              <a:t>6</a:t>
            </a:fld>
            <a:endParaRPr lang="ru-RU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EAB3D8-3502-468B-9F6D-5F0F10BB6924}" type="slidenum">
              <a:rPr lang="ru-RU"/>
              <a:pPr/>
              <a:t>7</a:t>
            </a:fld>
            <a:endParaRPr lang="ru-RU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6DC37C-DDB4-4E49-BFBE-FB86E4481825}" type="slidenum">
              <a:rPr lang="ru-RU"/>
              <a:pPr/>
              <a:t>8</a:t>
            </a:fld>
            <a:endParaRPr lang="ru-RU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B1A111-F4AF-4F7A-BA18-40C536D59187}" type="slidenum">
              <a:rPr lang="ru-RU"/>
              <a:pPr/>
              <a:t>9</a:t>
            </a:fld>
            <a:endParaRPr lang="ru-RU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1463" y="219075"/>
            <a:ext cx="2054225" cy="693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9075"/>
            <a:ext cx="6011863" cy="6931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554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3838" cy="554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1463" y="219075"/>
            <a:ext cx="2054225" cy="693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9075"/>
            <a:ext cx="6011863" cy="6931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554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3838" cy="554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075"/>
            <a:ext cx="8218488" cy="1238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8488" cy="55451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075"/>
            <a:ext cx="8218488" cy="1238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8488" cy="55451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orkingmama.ru/places/russia/saint_petersburg/amusement_parks/park_attraktsionov_gulliver-park_38809" TargetMode="External"/><Relationship Id="rId5" Type="http://schemas.openxmlformats.org/officeDocument/2006/relationships/hyperlink" Target="http://www.2do2go.ru/spb/places/35631/park-attrakcionov-gulliver-park" TargetMode="External"/><Relationship Id="rId4" Type="http://schemas.openxmlformats.org/officeDocument/2006/relationships/hyperlink" Target="http://miuki.inf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60363" y="1219200"/>
            <a:ext cx="8567737" cy="912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>
                <a:solidFill>
                  <a:srgbClr val="FF0000"/>
                </a:solidFill>
                <a:latin typeface="Times New Roman" pitchFamily="16" charset="0"/>
              </a:rPr>
              <a:t>"Fun in the theme parks."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420813" y="2638425"/>
            <a:ext cx="6353175" cy="1617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36513" algn="just" hangingPunct="1">
              <a:buClrTx/>
              <a:buFontTx/>
              <a:buNone/>
              <a:tabLst>
                <a:tab pos="36513" algn="l"/>
                <a:tab pos="484188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</a:tabLst>
            </a:pPr>
            <a:r>
              <a:rPr lang="ru-RU" sz="2800">
                <a:solidFill>
                  <a:srgbClr val="FF420E"/>
                </a:solidFill>
                <a:latin typeface="Times New Roman" pitchFamily="16" charset="0"/>
              </a:rPr>
              <a:t>Материал подготовлен учителем английского языка   МБОУ</a:t>
            </a:r>
          </a:p>
          <a:p>
            <a:pPr marL="36513" algn="just" hangingPunct="1">
              <a:buClrTx/>
              <a:buFontTx/>
              <a:buNone/>
              <a:tabLst>
                <a:tab pos="36513" algn="l"/>
                <a:tab pos="484188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</a:tabLst>
            </a:pPr>
            <a:r>
              <a:rPr lang="ru-RU" sz="2800">
                <a:solidFill>
                  <a:srgbClr val="FF420E"/>
                </a:solidFill>
                <a:latin typeface="Times New Roman" pitchFamily="16" charset="0"/>
              </a:rPr>
              <a:t> « Тузуклейская ООШ»  </a:t>
            </a:r>
          </a:p>
          <a:p>
            <a:pPr marL="36513" algn="just" hangingPunct="1">
              <a:buClrTx/>
              <a:buFontTx/>
              <a:buNone/>
              <a:tabLst>
                <a:tab pos="36513" algn="l"/>
                <a:tab pos="484188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</a:tabLst>
            </a:pPr>
            <a:r>
              <a:rPr lang="ru-RU" sz="2800">
                <a:solidFill>
                  <a:srgbClr val="FF420E"/>
                </a:solidFill>
                <a:latin typeface="Times New Roman" pitchFamily="16" charset="0"/>
              </a:rPr>
              <a:t>Дроздовой Ириной Сергеевной.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68425" y="3600450"/>
            <a:ext cx="6681788" cy="3095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11750" y="360363"/>
            <a:ext cx="3527425" cy="29511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9288" y="144463"/>
            <a:ext cx="3959225" cy="3311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Horizontal)">
                                      <p:cBhvr additive="repl"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1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550" y="71438"/>
            <a:ext cx="9059863" cy="6856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463675" y="3671888"/>
            <a:ext cx="6096000" cy="1763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>
                <a:solidFill>
                  <a:srgbClr val="990000"/>
                </a:solidFill>
                <a:latin typeface="Georgia" charset="0"/>
              </a:rPr>
              <a:t>Ex.10  p.51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>
                <a:solidFill>
                  <a:srgbClr val="990000"/>
                </a:solidFill>
                <a:latin typeface="Georgia" charset="0"/>
              </a:rPr>
              <a:t>Who was Gulliver?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>
                <a:solidFill>
                  <a:srgbClr val="990000"/>
                </a:solidFill>
                <a:latin typeface="Georgia" charset="0"/>
              </a:rPr>
              <a:t>Why were his things so big?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i="1">
              <a:solidFill>
                <a:srgbClr val="990000"/>
              </a:solidFill>
              <a:latin typeface="Georgia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0725" y="215900"/>
            <a:ext cx="7056438" cy="3384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76263" y="360363"/>
            <a:ext cx="8001000" cy="14843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FF0000"/>
                </a:solidFill>
                <a:latin typeface="Arial Black" pitchFamily="32" charset="0"/>
              </a:rPr>
              <a:t>Homework:</a:t>
            </a:r>
          </a:p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7030A0"/>
                </a:solidFill>
                <a:latin typeface="Arial Black" pitchFamily="32" charset="0"/>
              </a:rPr>
              <a:t>Б :</a:t>
            </a:r>
            <a:r>
              <a:rPr lang="ru-RU" sz="3200">
                <a:solidFill>
                  <a:srgbClr val="7030A0"/>
                </a:solidFill>
                <a:latin typeface="Arial Black" pitchFamily="32" charset="0"/>
                <a:cs typeface="Times New Roman" pitchFamily="16" charset="0"/>
              </a:rPr>
              <a:t>   РТ № 3 р.27,</a:t>
            </a:r>
          </a:p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7030A0"/>
                </a:solidFill>
                <a:latin typeface="Arial Black" pitchFamily="32" charset="0"/>
                <a:cs typeface="Times New Roman" pitchFamily="16" charset="0"/>
              </a:rPr>
              <a:t>П:   </a:t>
            </a:r>
            <a:r>
              <a:rPr lang="ru-RU" sz="3200">
                <a:solidFill>
                  <a:srgbClr val="7030A0"/>
                </a:solidFill>
                <a:latin typeface="Arial Black" pitchFamily="32" charset="0"/>
              </a:rPr>
              <a:t>Уч.№9р.50  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135063" y="4114800"/>
            <a:ext cx="6951662" cy="1870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TT" sz="6600" i="1">
                <a:solidFill>
                  <a:srgbClr val="FF0000"/>
                </a:solidFill>
              </a:rPr>
              <a:t>Thank you</a:t>
            </a:r>
            <a:br>
              <a:rPr lang="en-TT" sz="6600" i="1">
                <a:solidFill>
                  <a:srgbClr val="FF0000"/>
                </a:solidFill>
              </a:rPr>
            </a:br>
            <a:r>
              <a:rPr lang="en-TT" sz="6600" i="1">
                <a:solidFill>
                  <a:srgbClr val="FF0000"/>
                </a:solidFill>
              </a:rPr>
              <a:t>for your work!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14988" y="1511300"/>
            <a:ext cx="2520950" cy="2520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80988" y="2663825"/>
            <a:ext cx="3751262" cy="1096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3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6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Goodbye!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223963" y="550863"/>
            <a:ext cx="6521450" cy="5713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Интернет-ресурсы: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  <a:hlinkClick r:id="rId4"/>
              </a:rPr>
              <a:t>http://miuki.info/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http://kudago.com/spb/place/gulliver-park/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  <a:hlinkClick r:id="rId5"/>
              </a:rPr>
              <a:t>http://www.2do2go.ru/spb/places/35631/park-attrakcionov-gulliver-park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  <a:hlinkClick r:id="rId6"/>
              </a:rPr>
              <a:t>http://workingmama.ru/places/russia/saint_petersburg/amusement_parks/park_attraktsionov_gulliver-park_38809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http://в-европе.рф/news/20-samykh-populyarnykh-tematicheskikh-parkov-evropy/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71438" y="0"/>
            <a:ext cx="9215438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44463" y="0"/>
            <a:ext cx="5327651" cy="41036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92388" y="5111750"/>
            <a:ext cx="4535487" cy="1223963"/>
          </a:xfrm>
          <a:prstGeom prst="rect">
            <a:avLst/>
          </a:prstGeom>
          <a:blipFill dpi="0" rotWithShape="0">
            <a:blip r:embed="rId5" cstate="email"/>
            <a:srcRect/>
            <a:tile tx="0" ty="0" sx="100000" sy="100000" flip="none" algn="tl"/>
          </a:blipFill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 anchorCtr="1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000000"/>
                </a:solidFill>
              </a:rPr>
              <a:t>Theme Parks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38138" y="2625725"/>
            <a:ext cx="8545512" cy="1651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>
                <a:solidFill>
                  <a:srgbClr val="990000"/>
                </a:solidFill>
                <a:latin typeface="Georgia" charset="0"/>
              </a:rPr>
              <a:t>Развлечения в 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>
                <a:solidFill>
                  <a:srgbClr val="990000"/>
                </a:solidFill>
                <a:latin typeface="Georgia" charset="0"/>
              </a:rPr>
              <a:t>тематических парках.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i="1">
              <a:solidFill>
                <a:srgbClr val="990000"/>
              </a:solidFill>
              <a:latin typeface="Georgia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39863" y="3671888"/>
            <a:ext cx="5688012" cy="2808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67288" y="144463"/>
            <a:ext cx="3887787" cy="2481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5900" y="215900"/>
            <a:ext cx="3887788" cy="240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5900" y="0"/>
            <a:ext cx="3332163" cy="3332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3635375" y="-55563"/>
            <a:ext cx="3060700" cy="2359026"/>
          </a:xfrm>
          <a:prstGeom prst="ellipse">
            <a:avLst/>
          </a:prstGeom>
          <a:solidFill>
            <a:srgbClr val="FF0000"/>
          </a:solidFill>
          <a:ln w="25560" cap="sq">
            <a:solidFill>
              <a:srgbClr val="BC2967"/>
            </a:solidFill>
            <a:miter lim="800000"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Arial Black" pitchFamily="32" charset="0"/>
              </a:rPr>
              <a:t>Употреблять  уже знакомые слова в различных  упражнениях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927100" y="4319588"/>
            <a:ext cx="3213100" cy="1641475"/>
          </a:xfrm>
          <a:prstGeom prst="ellipse">
            <a:avLst/>
          </a:prstGeom>
          <a:solidFill>
            <a:srgbClr val="FFFF00"/>
          </a:solidFill>
          <a:ln w="25560" cap="sq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90000" tIns="45000" rIns="90000" bIns="45000"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Arial Black" pitchFamily="32" charset="0"/>
              </a:rPr>
              <a:t>Вести диалог или полилог по теме « Тематические парки»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4392613" y="2376488"/>
            <a:ext cx="4679950" cy="2784475"/>
          </a:xfrm>
          <a:prstGeom prst="ellipse">
            <a:avLst/>
          </a:prstGeom>
          <a:solidFill>
            <a:srgbClr val="FF388C"/>
          </a:solidFill>
          <a:ln w="25560" cap="sq">
            <a:solidFill>
              <a:srgbClr val="BC2967"/>
            </a:solidFill>
            <a:miter lim="800000"/>
            <a:headEnd/>
            <a:tailEnd/>
          </a:ln>
          <a:effectLst/>
        </p:spPr>
        <p:txBody>
          <a:bodyPr lIns="90000" tIns="45000" rIns="90000" bIns="45000"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ru-RU">
                <a:solidFill>
                  <a:srgbClr val="000000"/>
                </a:solidFill>
                <a:latin typeface="Arial Black" pitchFamily="32" charset="0"/>
              </a:rPr>
              <a:t>Читать текст про себя , извлекая необходимую информацию, отвечать на вопросы.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00088" y="355600"/>
            <a:ext cx="7148512" cy="1684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>
                <a:solidFill>
                  <a:srgbClr val="000000"/>
                </a:solidFill>
                <a:latin typeface="Verdana" charset="0"/>
              </a:rPr>
              <a:t>Monorail     Go on the monorail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>
              <a:solidFill>
                <a:srgbClr val="000000"/>
              </a:solidFill>
              <a:latin typeface="Verdana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>
              <a:solidFill>
                <a:srgbClr val="000000"/>
              </a:solidFill>
              <a:latin typeface="Verdana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>
              <a:solidFill>
                <a:srgbClr val="000000"/>
              </a:solidFill>
              <a:latin typeface="Verdana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77850" y="615950"/>
            <a:ext cx="6623050" cy="7808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000000"/>
                </a:solidFill>
                <a:latin typeface="Verdana" charset="0"/>
              </a:rPr>
              <a:t>go on the roller coaster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  <a:latin typeface="Verdana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000000"/>
                </a:solidFill>
                <a:latin typeface="Verdana" charset="0"/>
              </a:rPr>
              <a:t>Go   rollerskating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  <a:latin typeface="Verdana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000000"/>
                </a:solidFill>
                <a:latin typeface="Verdana" charset="0"/>
              </a:rPr>
              <a:t>Photograph the deer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  <a:latin typeface="Verdana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000000"/>
                </a:solidFill>
                <a:latin typeface="Verdana" charset="0"/>
              </a:rPr>
              <a:t>Follow the nature trail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  <a:latin typeface="Verdana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000000"/>
                </a:solidFill>
                <a:latin typeface="Verdana" charset="0"/>
              </a:rPr>
              <a:t>Have picnic on the river bank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  <a:latin typeface="Verdana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000000"/>
                </a:solidFill>
                <a:latin typeface="Verdana" charset="0"/>
              </a:rPr>
              <a:t>Say hello to a dinosaur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  <a:latin typeface="Verdana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000000"/>
                </a:solidFill>
                <a:latin typeface="Verdana" charset="0"/>
              </a:rPr>
              <a:t>Go on the dodgems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000000"/>
                </a:solidFill>
                <a:latin typeface="Verdana" charset="0"/>
              </a:rPr>
              <a:t>Go on the caroucel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000000"/>
                </a:solidFill>
                <a:latin typeface="Verdana" charset="0"/>
              </a:rPr>
              <a:t>Bouncy castle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i="1">
              <a:solidFill>
                <a:srgbClr val="000000"/>
              </a:solidFill>
              <a:latin typeface="Verdana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  <a:latin typeface="Verdana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000000"/>
                </a:solidFill>
                <a:latin typeface="Verdana" charset="0"/>
              </a:rPr>
              <a:t>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  <a:latin typeface="Verdana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  <a:latin typeface="Verdana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  <a:latin typeface="Verdana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  <a:latin typeface="Verdana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3388" y="341313"/>
            <a:ext cx="2505075" cy="1819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72113" y="4824413"/>
            <a:ext cx="3527425" cy="18716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24625" y="2592388"/>
            <a:ext cx="2619375" cy="2016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258888" y="549275"/>
            <a:ext cx="6696075" cy="2344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333399"/>
                </a:solidFill>
              </a:rPr>
              <a:t>What would you like to do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333399"/>
                </a:solidFill>
              </a:rPr>
              <a:t>in the Theme parks?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>
              <a:solidFill>
                <a:srgbClr val="333399"/>
              </a:solidFill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>
              <a:solidFill>
                <a:srgbClr val="333399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6350" y="2852738"/>
            <a:ext cx="5327650" cy="3914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871663"/>
            <a:ext cx="3708400" cy="3311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178</Words>
  <Application>Microsoft Office PowerPoint</Application>
  <PresentationFormat>Экран (4:3)</PresentationFormat>
  <Paragraphs>67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Times New Roman</vt:lpstr>
      <vt:lpstr>Arial</vt:lpstr>
      <vt:lpstr>Microsoft YaHei</vt:lpstr>
      <vt:lpstr>Arial Unicode MS</vt:lpstr>
      <vt:lpstr>Georgia</vt:lpstr>
      <vt:lpstr>Arial Black</vt:lpstr>
      <vt:lpstr>Century Schoolbook</vt:lpstr>
      <vt:lpstr>Verdana</vt:lpstr>
      <vt:lpstr>Comic Sans MS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revaz</dc:creator>
  <cp:lastModifiedBy>re</cp:lastModifiedBy>
  <cp:revision>11</cp:revision>
  <cp:lastPrinted>1601-01-01T00:00:00Z</cp:lastPrinted>
  <dcterms:created xsi:type="dcterms:W3CDTF">1601-01-01T00:00:00Z</dcterms:created>
  <dcterms:modified xsi:type="dcterms:W3CDTF">2015-04-12T23:32:29Z</dcterms:modified>
</cp:coreProperties>
</file>