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4" r:id="rId3"/>
    <p:sldId id="265" r:id="rId4"/>
    <p:sldId id="260" r:id="rId5"/>
    <p:sldId id="266" r:id="rId6"/>
    <p:sldId id="257" r:id="rId7"/>
    <p:sldId id="258" r:id="rId8"/>
    <p:sldId id="259" r:id="rId9"/>
    <p:sldId id="267" r:id="rId10"/>
    <p:sldId id="268" r:id="rId11"/>
    <p:sldId id="271" r:id="rId12"/>
    <p:sldId id="272" r:id="rId13"/>
    <p:sldId id="273" r:id="rId14"/>
    <p:sldId id="275" r:id="rId15"/>
    <p:sldId id="269" r:id="rId16"/>
    <p:sldId id="261" r:id="rId17"/>
    <p:sldId id="263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764704"/>
            <a:ext cx="7851648" cy="338437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Урок-зачёт по теме: «Природа»,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437112"/>
            <a:ext cx="7854696" cy="1512168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Выполнила: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географии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средней школы при ФКУ ИК-16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Гурьянова Елена Викторовна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http://im1-tub-ru.yandex.net/i?id=052f619ddc418de5645d5fe8b7cba8e7-9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313184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357155" y="1571613"/>
            <a:ext cx="3929089" cy="500066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Установите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 rot="10800000" flipV="1">
            <a:off x="4645015" y="1785926"/>
            <a:ext cx="4041775" cy="50006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соответствие: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00306"/>
            <a:ext cx="4400552" cy="4071966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dirty="0" smtClean="0"/>
              <a:t>Количество воды, проходящее через поперечное сечение русла за единицу времени 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dirty="0" smtClean="0"/>
              <a:t>.Количество воды, которое протекает за год.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dirty="0" smtClean="0"/>
              <a:t>.Количество воды, которое </a:t>
            </a:r>
          </a:p>
          <a:p>
            <a:pPr>
              <a:buNone/>
            </a:pPr>
            <a:r>
              <a:rPr lang="ru-RU" dirty="0" smtClean="0"/>
              <a:t>протекает за год.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dirty="0" smtClean="0"/>
              <a:t>.Превышение истока над устьем, выраженное в метрах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357818" y="2357430"/>
            <a:ext cx="3328982" cy="3500462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А) Годовой сток</a:t>
            </a:r>
          </a:p>
          <a:p>
            <a:endParaRPr lang="ru-RU" dirty="0" smtClean="0"/>
          </a:p>
          <a:p>
            <a:r>
              <a:rPr lang="ru-RU" dirty="0" smtClean="0"/>
              <a:t> Б) Расход воды.</a:t>
            </a:r>
          </a:p>
          <a:p>
            <a:endParaRPr lang="ru-RU" dirty="0" smtClean="0"/>
          </a:p>
          <a:p>
            <a:r>
              <a:rPr lang="ru-RU" dirty="0" smtClean="0"/>
              <a:t>В) Падение реки.</a:t>
            </a:r>
          </a:p>
          <a:p>
            <a:endParaRPr lang="ru-RU" dirty="0" smtClean="0"/>
          </a:p>
          <a:p>
            <a:r>
              <a:rPr lang="ru-RU" dirty="0" smtClean="0"/>
              <a:t>Г) Уклон реки. </a:t>
            </a:r>
            <a:endParaRPr lang="ru-RU" dirty="0"/>
          </a:p>
        </p:txBody>
      </p:sp>
      <p:sp>
        <p:nvSpPr>
          <p:cNvPr id="25601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429700" y="667257"/>
            <a:ext cx="22846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№9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76872"/>
            <a:ext cx="83058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по описанию реку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714356"/>
            <a:ext cx="350046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№10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3645024"/>
            <a:ext cx="62865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 Относится к бассейну Северного Ледовитого океана, берет начало в горах Алтая. Речной бассейн реки вместе с притоками являются крупнейшими на территории России».</a:t>
            </a:r>
            <a:endParaRPr lang="ru-RU" sz="2800" dirty="0"/>
          </a:p>
        </p:txBody>
      </p:sp>
      <p:pic>
        <p:nvPicPr>
          <p:cNvPr id="8194" name="Picture 2" descr="река обь фот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1556792"/>
            <a:ext cx="2915816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305800" cy="20882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Верно ли утверждение: 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Некоторые реки Кавказа и Алтая- реки с ледниковым типом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питания.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А. Да</a:t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Б. Нет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Аргументируйте свой ответ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859" y="785794"/>
            <a:ext cx="24875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№11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6" name="Picture 4" descr="luda_sochi - Ущелья Кавказ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7810500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16832"/>
            <a:ext cx="8305800" cy="1071570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Установите соответствие между озером и реками, впадающими в него.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71868" y="857232"/>
            <a:ext cx="26432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№12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14414" y="3429000"/>
          <a:ext cx="5147333" cy="2453640"/>
        </p:xfrm>
        <a:graphic>
          <a:graphicData uri="http://schemas.openxmlformats.org/drawingml/2006/table">
            <a:tbl>
              <a:tblPr/>
              <a:tblGrid>
                <a:gridCol w="361601"/>
                <a:gridCol w="2196999"/>
                <a:gridCol w="2588733"/>
              </a:tblGrid>
              <a:tr h="326574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         Озеро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Река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Ладожское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А. Нева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2.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Байкал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Б. Ангара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latin typeface="Times New Roman"/>
                          <a:ea typeface="Calibri"/>
                          <a:cs typeface="Times New Roman"/>
                        </a:rPr>
                        <a:t>Селигер</a:t>
                      </a:r>
                      <a:endParaRPr lang="ru-RU" sz="2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В. Баргузин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Г. Свирь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Д. Кама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Calibri"/>
                          <a:cs typeface="Times New Roman"/>
                        </a:rPr>
                        <a:t>Е. Сев. Двина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305800" cy="72008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Завершите схему «Условия почвообразования», впишите недостающие элементы.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3635896" y="3573016"/>
            <a:ext cx="1728192" cy="5760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ПОЧВЫ</a:t>
            </a:r>
            <a:endParaRPr lang="ru-RU" dirty="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635896" y="2636912"/>
            <a:ext cx="1728192" cy="576064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547664" y="2924944"/>
            <a:ext cx="180020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Растения</a:t>
            </a:r>
            <a:endParaRPr 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5652120" y="2924944"/>
            <a:ext cx="180020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Время</a:t>
            </a:r>
            <a:endParaRPr 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1547664" y="4221088"/>
            <a:ext cx="180020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652120" y="4221088"/>
            <a:ext cx="1800200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Материнская порода</a:t>
            </a:r>
            <a:endParaRPr lang="ru-RU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3635896" y="4581128"/>
            <a:ext cx="1728192" cy="57606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?</a:t>
            </a:r>
            <a:endParaRPr lang="ru-RU" dirty="0"/>
          </a:p>
        </p:txBody>
      </p:sp>
      <p:cxnSp>
        <p:nvCxnSpPr>
          <p:cNvPr id="29" name="Прямая со стрелкой 28"/>
          <p:cNvCxnSpPr>
            <a:stCxn id="21" idx="0"/>
            <a:endCxn id="22" idx="2"/>
          </p:cNvCxnSpPr>
          <p:nvPr/>
        </p:nvCxnSpPr>
        <p:spPr>
          <a:xfrm flipV="1">
            <a:off x="4499992" y="3212976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4499992" y="422108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3347864" y="350100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V="1">
            <a:off x="5364088" y="3501008"/>
            <a:ext cx="432048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3347864" y="4149080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364088" y="4149080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рямоугольник 41"/>
          <p:cNvSpPr/>
          <p:nvPr/>
        </p:nvSpPr>
        <p:spPr>
          <a:xfrm>
            <a:off x="3491881" y="764704"/>
            <a:ext cx="25922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№13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1143008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верный ответ. Выбранный ответ аргументируйте.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28596" y="2618303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Самые глубокие озера имеют происхождение: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 тектоническое;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 карстовое;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В) моренное.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071670" y="765402"/>
            <a:ext cx="507209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Задание №14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150" name="Picture 6" descr="http://im3-tub-ru.yandex.net/i?id=b3808022f720bbd50eba6810edb1eb1d-15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553744"/>
            <a:ext cx="2481064" cy="2304256"/>
          </a:xfrm>
          <a:prstGeom prst="rect">
            <a:avLst/>
          </a:prstGeom>
          <a:noFill/>
        </p:spPr>
      </p:pic>
      <p:pic>
        <p:nvPicPr>
          <p:cNvPr id="6152" name="Picture 8" descr="Предложения разделов id Туристическое агентство Седьмое небо - Part 4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961456"/>
            <a:ext cx="3995936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276872"/>
            <a:ext cx="8229600" cy="5040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типы почв.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2-tub-ru.yandex.net/i?id=348a9bf8b5327c8bfc9ce9f6c5a1b555-117-144&amp;n=2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852936"/>
            <a:ext cx="4464496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63888" y="5495538"/>
            <a:ext cx="20162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614363" algn="l"/>
                <a:tab pos="1528763" algn="l"/>
              </a:tabLst>
            </a:pPr>
            <a:r>
              <a:rPr lang="ru-RU" sz="16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	                   Б)</a:t>
            </a:r>
            <a:endParaRPr lang="ru-RU" sz="16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41859" y="836712"/>
            <a:ext cx="26463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№15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 descr="http://im3-tub-ru.yandex.net/i?id=a73b79431ce9b2b768710e74e4c1c505-9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620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305800" cy="792088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Определите природные зоны и укажите соответствующие для них типы почв. 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0-tub-ru.yandex.net/i?id=031e380fa66ba5d8b15df197cb9707fd-13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636912"/>
            <a:ext cx="2664296" cy="2520280"/>
          </a:xfrm>
          <a:prstGeom prst="rect">
            <a:avLst/>
          </a:prstGeom>
          <a:noFill/>
        </p:spPr>
      </p:pic>
      <p:pic>
        <p:nvPicPr>
          <p:cNvPr id="19462" name="Picture 6" descr="http://im2-tub-ru.yandex.net/i?id=ea17c449a035e8bfc3ec4aebb21c7e1b-96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664296" cy="252028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2060849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1)		                     2)	                                         3)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im1-tub-ru.yandex.net/i?id=79528242be63c1fb049ea44563b8bd4e-06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2636912"/>
            <a:ext cx="2520280" cy="252028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941859" y="620688"/>
            <a:ext cx="25743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№16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im3-tub-ru.yandex.net/i?id=a73b79431ce9b2b768710e74e4c1c505-9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5445224"/>
            <a:ext cx="864096" cy="11407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305800" cy="424847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Продолжите предложение: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Система мер по борьбе с эрозией почв  включает в себя: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1)…..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2)…..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3)…..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4)…..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5)…..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41859" y="836712"/>
            <a:ext cx="25023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№17</a:t>
            </a:r>
            <a:endParaRPr lang="ru-RU" sz="32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6" name="Picture 2" descr="Просмотр изображения 4755853 Сервис публикации и хранения изображений : хостинг картинок : размещение фоток : место для фотогра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284984"/>
            <a:ext cx="4536504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305800" cy="115212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Подведение итогов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971600" y="2217949"/>
            <a:ext cx="7200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50-55- оценка «5»;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40-49- оценка «4»;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30-39-оценка «3»;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менее 30- оценка «2».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im3-tub-ru.yandex.net/i?id=a73b79431ce9b2b768710e74e4c1c505-9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980728"/>
            <a:ext cx="116205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67544" y="214401"/>
            <a:ext cx="5544616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b="1" dirty="0" smtClean="0"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«Не то, что мните вы, природа: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слепок, не бездушный лик-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есть душа, в ней есть свобода,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ней есть любовь, в ней есть язык…»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Вопрос: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 чем эти строки? Согласны ли вы с позицией автора?  Аргументируйте свой ответ.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7488" y="571480"/>
            <a:ext cx="27860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Задание №1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Знаменитое Дарьяльское ущелье. Красоты русской природ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92896"/>
            <a:ext cx="3635896" cy="4176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</a:t>
            </a:r>
            <a:br>
              <a:rPr lang="ru-RU" dirty="0" smtClean="0"/>
            </a:br>
            <a:r>
              <a:rPr lang="ru-RU" dirty="0" smtClean="0"/>
              <a:t>                      </a:t>
            </a: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 №2 </a:t>
            </a:r>
            <a:b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Выберите верный ответ</a:t>
            </a:r>
            <a:r>
              <a:rPr lang="ru-RU" sz="3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36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475298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1.На территории России преобладают: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низкие горы;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высокие и средневысокие горы;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равнины;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нагорья.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Самые древние породы выходят на поверхность в районах распространения: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щитов;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плит;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впадин;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 Горные районы России находятся: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А) в северной части;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Б) на юге Сибири и на востоке;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европейской части;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Г) на севере Сибири.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305800" cy="2500330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Используя шкалу высот на физической карте России, определите характерные высоты Восточно-Европейской 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Западно-Сибирской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равнин. Какая из них ниже?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1028" name="Picture 4" descr="http://im0-tub-ru.yandex.net/i?id=1fda302253383597c5a4311776ba02c9-8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24944"/>
            <a:ext cx="2028764" cy="1652194"/>
          </a:xfrm>
          <a:prstGeom prst="rect">
            <a:avLst/>
          </a:prstGeom>
          <a:noFill/>
        </p:spPr>
      </p:pic>
      <p:pic>
        <p:nvPicPr>
          <p:cNvPr id="1032" name="Picture 8" descr="http://im1-tub-ru.yandex.net/i?id=b11f4cbc5ac3819a5a107d981c303ebc-113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996952"/>
            <a:ext cx="1849408" cy="1498478"/>
          </a:xfrm>
          <a:prstGeom prst="rect">
            <a:avLst/>
          </a:prstGeom>
          <a:noFill/>
        </p:spPr>
      </p:pic>
      <p:pic>
        <p:nvPicPr>
          <p:cNvPr id="1034" name="Picture 10" descr="http://im2-tub-ru.yandex.net/i?id=4745a0c87a5b3aaedf364ab0c1e74972-7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869160"/>
            <a:ext cx="1920846" cy="1656184"/>
          </a:xfrm>
          <a:prstGeom prst="rect">
            <a:avLst/>
          </a:prstGeom>
          <a:noFill/>
        </p:spPr>
      </p:pic>
      <p:pic>
        <p:nvPicPr>
          <p:cNvPr id="1036" name="Picture 12" descr="http://im3-tub-ru.yandex.net/i?id=661f98385fbc0ee9b8a037966d718701-63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4869160"/>
            <a:ext cx="1956755" cy="165618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286000" y="428605"/>
            <a:ext cx="457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Задание №3</a:t>
            </a:r>
            <a:endParaRPr lang="ru-RU" sz="3200" dirty="0"/>
          </a:p>
        </p:txBody>
      </p:sp>
      <p:pic>
        <p:nvPicPr>
          <p:cNvPr id="16386" name="Picture 2" descr="http://im0-tub-ru.yandex.net/i?id=71072c4b83377e1fccd0709a6ab4cb5e-67-144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429250"/>
            <a:ext cx="9620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96952"/>
            <a:ext cx="8305800" cy="35283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России находится много вулканов, один из них описал землепроходец  В. Атласов: «А от устья идти вверх по Камчатке-реке недалеко. Есть гора, подобная хлебному скирду, велика гораздо и высока, а другая близ нее - подобна  сенному  стогу и высока гораздо: из нее днем  дым, а ночью искры зарево». Как название этому вулкану? Где находится? Чем обусловлено извержение вулкана.</a:t>
            </a:r>
            <a:b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43240" y="642918"/>
            <a:ext cx="33623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ea typeface="+mj-ea"/>
                <a:cs typeface="Times New Roman" pitchFamily="18" charset="0"/>
              </a:rPr>
              <a:t>Задание №4</a:t>
            </a:r>
            <a:endParaRPr lang="ru-RU" sz="3200" dirty="0"/>
          </a:p>
        </p:txBody>
      </p:sp>
      <p:pic>
        <p:nvPicPr>
          <p:cNvPr id="15364" name="Picture 4" descr="http://im2-tub-ru.yandex.net/i?id=6a9ccf14fcc3bc7b995d444057e3a0e3-28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196752"/>
            <a:ext cx="3312368" cy="2304256"/>
          </a:xfrm>
          <a:prstGeom prst="rect">
            <a:avLst/>
          </a:prstGeom>
          <a:noFill/>
        </p:spPr>
      </p:pic>
      <p:pic>
        <p:nvPicPr>
          <p:cNvPr id="15368" name="Picture 8" descr="http://im0-tub-ru.yandex.net/i?id=d603e0e5b47943e6fd8b587910134e74-14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96752"/>
            <a:ext cx="3096344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12144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изображено на рисунках  под буквами «а» и «б»?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im0-tub-ru.yandex.net/i?id=9746a10d38640387b8c91fc957ea7607-141-144&amp;n=24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4686"/>
            <a:ext cx="2880320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im2-tub-ru.yandex.net/i?id=536509a4a1f4f1165de134144792d55a-97-144&amp;n=21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86124"/>
            <a:ext cx="2448272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67544" y="2617004"/>
            <a:ext cx="6480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А)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 rot="10800000" flipV="1">
            <a:off x="4929190" y="2714620"/>
            <a:ext cx="5760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2176463" algn="l"/>
                <a:tab pos="2371725" algn="l"/>
              </a:tabLst>
            </a:pP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Б) </a:t>
            </a:r>
            <a:endParaRPr lang="ru-RU" sz="14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1714480" y="484588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Задание №5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305800" cy="100013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стихотворным строчкам А.С. Пушкина определите, о каком атмосферном процессе идет речь:</a:t>
            </a:r>
            <a:r>
              <a:rPr lang="ru-RU" sz="2700" dirty="0" smtClean="0"/>
              <a:t/>
            </a:r>
            <a:br>
              <a:rPr lang="ru-RU" sz="2700" dirty="0" smtClean="0"/>
            </a:br>
            <a:endParaRPr lang="ru-RU" sz="2700" dirty="0"/>
          </a:p>
        </p:txBody>
      </p:sp>
      <p:pic>
        <p:nvPicPr>
          <p:cNvPr id="1026" name="Picture 2" descr="http://im1-tub-ru.yandex.net/i?id=fd6294792cafb12bbee90fe59896b5cd-4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16" y="4929198"/>
            <a:ext cx="1905000" cy="1428750"/>
          </a:xfrm>
          <a:prstGeom prst="rect">
            <a:avLst/>
          </a:prstGeom>
          <a:noFill/>
        </p:spPr>
      </p:pic>
      <p:pic>
        <p:nvPicPr>
          <p:cNvPr id="1028" name="Picture 4" descr="http://im3-tub-ru.yandex.net/i?id=11369ffc12c41443d82852f70e41a5f4-82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3356992"/>
            <a:ext cx="1905000" cy="1428750"/>
          </a:xfrm>
          <a:prstGeom prst="rect">
            <a:avLst/>
          </a:prstGeom>
          <a:noFill/>
        </p:spPr>
      </p:pic>
      <p:pic>
        <p:nvPicPr>
          <p:cNvPr id="1030" name="Picture 6" descr="http://im2-tub-ru.yandex.net/i?id=52130588113ba0f2a9f29409a2b440a1-12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1785926"/>
            <a:ext cx="1943646" cy="142875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28596" y="2287175"/>
            <a:ext cx="44291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Вечор, ты помнишь, вьюга злилась,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мутном небе мгла носилась…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 rot="10800000" flipV="1">
            <a:off x="428596" y="3526347"/>
            <a:ext cx="45005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Мороз и солнце день чудесный!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Еще ты дремлешь друг прелестный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4714876" y="250030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714876" y="3929066"/>
            <a:ext cx="185738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00034" y="4865773"/>
            <a:ext cx="38576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 Буря мглою небо кроет,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Вихри снежные крутя,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То, как зверь, она завоет,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То заплачет, как дитя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…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786314" y="5643578"/>
            <a:ext cx="171451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500430" y="515096"/>
            <a:ext cx="307183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 №6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305800" cy="1946496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sz="1600" b="1" dirty="0" smtClean="0">
                <a:solidFill>
                  <a:schemeClr val="tx1"/>
                </a:solidFill>
                <a:latin typeface="Calibri" pitchFamily="34" charset="0"/>
                <a:ea typeface="Times New Roman" pitchFamily="18" charset="0"/>
                <a:cs typeface="TimesNewRomanPSMT"/>
              </a:rPr>
              <a:t>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Какой из перечисленных городов, показанных на карте, находится в зоне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действия антициклона?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1) Архангельск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2) Салехард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3) Ростов-на-Дону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4) Нижний Новгород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sz="1400" dirty="0"/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3253" name="Picture 5" descr="Общеобразовательные программы основного общего образования Выпуск 6 - страница 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000372"/>
            <a:ext cx="6247596" cy="352497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214546" y="607423"/>
            <a:ext cx="42148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Задание №7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140968"/>
            <a:ext cx="8305800" cy="10081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Чем отличаются моря от океанов? Перечислите моря, омывающие  северное побережье России.</a:t>
            </a:r>
            <a:endParaRPr lang="ru-RU" sz="31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714612" y="699412"/>
            <a:ext cx="4143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Задание № 8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 descr="http://im2-tub-ru.yandex.net/i?id=603a92db1f6fda3ac1452fd9371d1f4d-9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2736304" cy="2016224"/>
          </a:xfrm>
          <a:prstGeom prst="rect">
            <a:avLst/>
          </a:prstGeom>
          <a:noFill/>
        </p:spPr>
      </p:pic>
      <p:pic>
        <p:nvPicPr>
          <p:cNvPr id="11268" name="Picture 4" descr="http://im3-tub-ru.yandex.net/i?id=a1fac25e45f4f29c1e4ee46d766dee75-1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4365104"/>
            <a:ext cx="2625080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00B050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503</TotalTime>
  <Words>523</Words>
  <Application>Microsoft Office PowerPoint</Application>
  <PresentationFormat>Экран (4:3)</PresentationFormat>
  <Paragraphs>119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Поток</vt:lpstr>
      <vt:lpstr>Урок-зачёт по теме: «Природа», 8 класс</vt:lpstr>
      <vt:lpstr>Слайд 2</vt:lpstr>
      <vt:lpstr>                                              Задание №2  Выберите верный ответ: </vt:lpstr>
      <vt:lpstr>Используя шкалу высот на физической карте России, определите характерные высоты Восточно-Европейской и Западно-Сибирской  равнин. Какая из них ниже?  </vt:lpstr>
      <vt:lpstr>                В России находится много вулканов, один из них описал землепроходец  В. Атласов: «А от устья идти вверх по Камчатке-реке недалеко. Есть гора, подобная хлебному скирду, велика гораздо и высока, а другая близ нее - подобна  сенному  стогу и высока гораздо: из нее днем  дым, а ночью искры зарево». Как название этому вулкану? Где находится? Чем обусловлено извержение вулкана. </vt:lpstr>
      <vt:lpstr>Что изображено на рисунках  под буквами «а» и «б»?</vt:lpstr>
      <vt:lpstr> По стихотворным строчкам А.С. Пушкина определите, о каком атмосферном процессе идет речь: </vt:lpstr>
      <vt:lpstr> Какой из перечисленных городов, показанных на карте, находится в зоне действия антициклона? 1) Архангельск  2) Салехард  3) Ростов-на-Дону  4) Нижний Новгород </vt:lpstr>
      <vt:lpstr>   Чем отличаются моря от океанов? Перечислите моря, омывающие  северное побережье России.</vt:lpstr>
      <vt:lpstr>Задание №9</vt:lpstr>
      <vt:lpstr>             Определите по описанию реку: </vt:lpstr>
      <vt:lpstr> Верно ли утверждение:  Некоторые реки Кавказа и Алтая- реки с ледниковым типом питания. А. Да Б. Нет  Аргументируйте свой ответ.</vt:lpstr>
      <vt:lpstr>  Установите соответствие между озером и реками, впадающими в него. </vt:lpstr>
      <vt:lpstr>Завершите схему «Условия почвообразования», впишите недостающие элементы.</vt:lpstr>
      <vt:lpstr>Выберите верный ответ. Выбранный ответ аргументируйте.</vt:lpstr>
      <vt:lpstr>Определите типы почв.</vt:lpstr>
      <vt:lpstr>Определите природные зоны и укажите соответствующие для них типы почв. </vt:lpstr>
      <vt:lpstr>Продолжите предложение: Система мер по борьбе с эрозией почв  включает в себя:  1)….. 2)….. 3)….. 4)…..  5)….. </vt:lpstr>
      <vt:lpstr>Подведение итогов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56</cp:revision>
  <dcterms:created xsi:type="dcterms:W3CDTF">2015-03-04T17:37:50Z</dcterms:created>
  <dcterms:modified xsi:type="dcterms:W3CDTF">2015-03-06T13:34:38Z</dcterms:modified>
</cp:coreProperties>
</file>