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923" r:id="rId2"/>
  </p:sldMasterIdLst>
  <p:sldIdLst>
    <p:sldId id="300" r:id="rId3"/>
    <p:sldId id="301" r:id="rId4"/>
    <p:sldId id="297" r:id="rId5"/>
    <p:sldId id="258" r:id="rId6"/>
    <p:sldId id="288" r:id="rId7"/>
    <p:sldId id="298" r:id="rId8"/>
    <p:sldId id="259" r:id="rId9"/>
    <p:sldId id="274" r:id="rId10"/>
    <p:sldId id="256" r:id="rId11"/>
    <p:sldId id="272" r:id="rId12"/>
    <p:sldId id="275" r:id="rId13"/>
    <p:sldId id="281" r:id="rId14"/>
    <p:sldId id="284" r:id="rId15"/>
    <p:sldId id="260" r:id="rId16"/>
    <p:sldId id="299" r:id="rId17"/>
    <p:sldId id="280" r:id="rId18"/>
    <p:sldId id="291" r:id="rId19"/>
    <p:sldId id="294" r:id="rId20"/>
    <p:sldId id="296" r:id="rId21"/>
    <p:sldId id="264" r:id="rId2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057D2"/>
    <a:srgbClr val="040772"/>
    <a:srgbClr val="007635"/>
    <a:srgbClr val="009900"/>
    <a:srgbClr val="FD030F"/>
    <a:srgbClr val="FFFF99"/>
    <a:srgbClr val="FFFF66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9" autoAdjust="0"/>
    <p:restoredTop sz="90929"/>
  </p:normalViewPr>
  <p:slideViewPr>
    <p:cSldViewPr>
      <p:cViewPr>
        <p:scale>
          <a:sx n="70" d="100"/>
          <a:sy n="70" d="100"/>
        </p:scale>
        <p:origin x="-21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5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audio" Target="../media/audio13.wav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4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audio" Target="../media/audio15.wav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6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7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8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9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0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6763-3483-4554-9721-E3877309B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D39A-A189-41B5-BDD4-175E945FA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5CB5-35C5-4572-82CC-87FA58A14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FAD20-7E29-4CF0-8090-F737D0141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u"/>
    <p:sndAc>
      <p:stSnd>
        <p:snd r:embed="rId2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34A1-0EC3-4C28-9A5F-8EFADBC29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25D1-87E8-4182-840D-5142AF452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u"/>
    <p:sndAc>
      <p:stSnd>
        <p:snd r:embed="rId2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6A4F1-B65C-47AB-9E5B-22AD16999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A14F-390F-456D-9D5B-94055670B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6700-F49C-4CD2-BF96-30CB0099A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FEEF8-AD95-4F3F-9F92-7D4129C1D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F498-6E4E-4A32-8317-E3B7E0E5C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D84A-91A4-4687-A856-8857126AA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9B2E5-F250-4808-8E0D-66114F62C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CB700-74A9-498F-BB83-842BB2775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C4226-3ABB-4FC8-A3A6-6A6E12B88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F1DD-8FCB-4DE7-A159-CA1C78C02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AED6-F20C-4174-9263-CCEA8946E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96FF-8E74-49FE-8E55-7647BC5B2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6AA12-5268-4992-AD57-E637A691C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97B2-683C-4DAF-B7CF-AEFB4D3D9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9D57-776E-435B-BD09-CAA87A238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BC15-7731-4805-A6F1-7F42657CF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460EE-7A65-4483-A216-C98513461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 spd="med">
    <p:pull dir="r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922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2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0051E72-84AE-4274-9E83-97CEAD7FA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922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24" r:id="rId2"/>
    <p:sldLayoutId id="2147484033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4" r:id="rId9"/>
    <p:sldLayoutId id="2147484030" r:id="rId10"/>
    <p:sldLayoutId id="2147484031" r:id="rId11"/>
  </p:sldLayoutIdLst>
  <p:transition spd="med">
    <p:pull dir="r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851648" cy="1857388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>МКОУ </a:t>
            </a:r>
            <a:r>
              <a:rPr lang="ru-RU" sz="3600" dirty="0" err="1" smtClean="0"/>
              <a:t>Буланихинская</a:t>
            </a:r>
            <a:r>
              <a:rPr lang="ru-RU" sz="3600" dirty="0" smtClean="0"/>
              <a:t> СОШ им. М. М. Мокшина Зонального района Алтайского края</a:t>
            </a:r>
            <a:endParaRPr lang="ru-RU" sz="3600" dirty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l"/>
            <a:r>
              <a:rPr lang="ru-RU" smtClean="0"/>
              <a:t>Урок алгебры 8 класс по теме «Как построить график функции </a:t>
            </a:r>
            <a:r>
              <a:rPr lang="en-US" smtClean="0"/>
              <a:t>y=f(x+l)+m</a:t>
            </a:r>
            <a:r>
              <a:rPr lang="ru-RU" smtClean="0"/>
              <a:t>, если известен график функции </a:t>
            </a:r>
            <a:r>
              <a:rPr lang="en-US" smtClean="0"/>
              <a:t>y=f(x)</a:t>
            </a:r>
            <a:r>
              <a:rPr lang="ru-RU" smtClean="0"/>
              <a:t>» (По ФГОС)</a:t>
            </a:r>
          </a:p>
          <a:p>
            <a:pPr marR="0" algn="l"/>
            <a:r>
              <a:rPr lang="ru-RU" smtClean="0"/>
              <a:t>Учитель математики Березикова Н. И.</a:t>
            </a:r>
          </a:p>
        </p:txBody>
      </p:sp>
    </p:spTree>
  </p:cSld>
  <p:clrMapOvr>
    <a:masterClrMapping/>
  </p:clrMapOvr>
  <p:transition spd="med">
    <p:pull dir="ru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1143000" y="0"/>
            <a:ext cx="7380288" cy="882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Цель урока</a:t>
            </a: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2214563"/>
            <a:ext cx="7500937" cy="400050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ru-RU" sz="1900" b="1" smtClean="0"/>
              <a:t>Задачи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ru-RU" sz="1500" smtClean="0"/>
              <a:t>1. Образовательные: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ru-RU" sz="1500" smtClean="0"/>
              <a:t>дополнить  знания по построению графиков функций теме     ;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ru-RU" sz="1500" smtClean="0"/>
              <a:t>закрепить умение применять алгоритмы построения графиков функций в процессе выполнения заданий в обычных и необычных ситуациях;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ru-RU" sz="1500" smtClean="0"/>
              <a:t>контроль уровня знаний, умений и навыков обучающихся по теме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ru-RU" sz="1500" smtClean="0"/>
              <a:t>2. Развивающие: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ru-RU" sz="1500" smtClean="0"/>
              <a:t>развивать умение выделять главное;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ru-RU" sz="1500" smtClean="0"/>
              <a:t>обобщать имеющиеся знания; 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ru-RU" sz="1500" smtClean="0"/>
              <a:t> 3. Воспитательные: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ru-RU" sz="1500" smtClean="0"/>
              <a:t>воспитывать мыслительную активность, самостоятельность; умение работать в парах и группах достигать сознательного усвоения материала обучающимися;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ru-RU" sz="1500" smtClean="0"/>
              <a:t>воспитать прилежность и трудолюбие, толерантность.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000" smtClean="0"/>
              <a:t> </a:t>
            </a: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1214438" y="1000125"/>
            <a:ext cx="738028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/>
              <a:t>Используя правила преобразования функций вида </a:t>
            </a:r>
            <a:r>
              <a:rPr lang="en-US" sz="1600" i="1"/>
              <a:t>y</a:t>
            </a:r>
            <a:r>
              <a:rPr lang="ru-RU" sz="1600" i="1"/>
              <a:t> = </a:t>
            </a:r>
            <a:r>
              <a:rPr lang="en-US" sz="1600" i="1"/>
              <a:t>f</a:t>
            </a:r>
            <a:r>
              <a:rPr lang="ru-RU" sz="1600" i="1"/>
              <a:t>(</a:t>
            </a:r>
            <a:r>
              <a:rPr lang="en-US" sz="1600" i="1"/>
              <a:t>x</a:t>
            </a:r>
            <a:r>
              <a:rPr lang="ru-RU" sz="1600" i="1"/>
              <a:t>)+</a:t>
            </a:r>
            <a:r>
              <a:rPr lang="en-US" sz="1600" i="1"/>
              <a:t>m</a:t>
            </a:r>
            <a:r>
              <a:rPr lang="ru-RU" sz="1600" i="1"/>
              <a:t>  и </a:t>
            </a:r>
            <a:endParaRPr lang="ru-RU" sz="1600"/>
          </a:p>
          <a:p>
            <a:r>
              <a:rPr lang="ru-RU" sz="1600" i="1"/>
              <a:t>  </a:t>
            </a:r>
            <a:r>
              <a:rPr lang="en-US" sz="1600" i="1"/>
              <a:t>y</a:t>
            </a:r>
            <a:r>
              <a:rPr lang="ru-RU" sz="1600" i="1"/>
              <a:t> = </a:t>
            </a:r>
            <a:r>
              <a:rPr lang="en-US" sz="1600" i="1"/>
              <a:t>f</a:t>
            </a:r>
            <a:r>
              <a:rPr lang="ru-RU" sz="1600" i="1"/>
              <a:t>(</a:t>
            </a:r>
            <a:r>
              <a:rPr lang="en-US" sz="1600" i="1"/>
              <a:t>x</a:t>
            </a:r>
            <a:r>
              <a:rPr lang="ru-RU" sz="1600" i="1"/>
              <a:t>+</a:t>
            </a:r>
            <a:r>
              <a:rPr lang="en-US" sz="1600" i="1"/>
              <a:t>l</a:t>
            </a:r>
            <a:r>
              <a:rPr lang="ru-RU" sz="1600" i="1"/>
              <a:t>) </a:t>
            </a:r>
            <a:r>
              <a:rPr lang="ru-RU" sz="1600"/>
              <a:t>получить</a:t>
            </a:r>
            <a:r>
              <a:rPr lang="ru-RU" sz="1600" i="1"/>
              <a:t> </a:t>
            </a:r>
            <a:r>
              <a:rPr lang="ru-RU" sz="1600"/>
              <a:t>  алгоритм построения графиков функций вида</a:t>
            </a:r>
          </a:p>
          <a:p>
            <a:r>
              <a:rPr lang="ru-RU" sz="1600" b="1" i="1"/>
              <a:t>  </a:t>
            </a:r>
            <a:r>
              <a:rPr lang="en-US" sz="1600" i="1"/>
              <a:t>y</a:t>
            </a:r>
            <a:r>
              <a:rPr lang="ru-RU" sz="1600" i="1"/>
              <a:t> = </a:t>
            </a:r>
            <a:r>
              <a:rPr lang="en-US" sz="1600" i="1"/>
              <a:t>f</a:t>
            </a:r>
            <a:r>
              <a:rPr lang="ru-RU" sz="1600" i="1"/>
              <a:t>(</a:t>
            </a:r>
            <a:r>
              <a:rPr lang="en-US" sz="1600" i="1"/>
              <a:t>x</a:t>
            </a:r>
            <a:r>
              <a:rPr lang="ru-RU" sz="1600" i="1"/>
              <a:t>+</a:t>
            </a:r>
            <a:r>
              <a:rPr lang="en-US" sz="1600" i="1"/>
              <a:t>l</a:t>
            </a:r>
            <a:r>
              <a:rPr lang="ru-RU" sz="1600" i="1"/>
              <a:t>)+</a:t>
            </a:r>
            <a:r>
              <a:rPr lang="en-US" sz="1600" i="1"/>
              <a:t>m</a:t>
            </a:r>
            <a:r>
              <a:rPr lang="ru-RU" sz="1600" i="1"/>
              <a:t> , </a:t>
            </a:r>
            <a:r>
              <a:rPr lang="ru-RU" sz="1600"/>
              <a:t>закрепить умения, выполнив практические задания</a:t>
            </a:r>
          </a:p>
        </p:txBody>
      </p:sp>
    </p:spTree>
  </p:cSld>
  <p:clrMapOvr>
    <a:masterClrMapping/>
  </p:clrMapOvr>
  <p:transition spd="med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1785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Осуществить построение по этапам (алгоритм 1)  </a:t>
            </a:r>
          </a:p>
        </p:txBody>
      </p:sp>
      <p:sp>
        <p:nvSpPr>
          <p:cNvPr id="30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2693988"/>
            <a:ext cx="7643812" cy="3878262"/>
          </a:xfrm>
        </p:spPr>
        <p:txBody>
          <a:bodyPr/>
          <a:lstStyle/>
          <a:p>
            <a:pPr marR="0" algn="l" eaLnBrk="1" hangingPunct="1"/>
            <a:r>
              <a:rPr lang="ru-RU" sz="2400" u="sng" smtClean="0"/>
              <a:t>1этап</a:t>
            </a:r>
            <a:r>
              <a:rPr lang="ru-RU" sz="2400" smtClean="0"/>
              <a:t>. Построим график функции </a:t>
            </a:r>
          </a:p>
          <a:p>
            <a:pPr marR="0" algn="l" eaLnBrk="1" hangingPunct="1"/>
            <a:endParaRPr lang="ru-RU" sz="1600" smtClean="0"/>
          </a:p>
          <a:p>
            <a:pPr marR="0" algn="l" eaLnBrk="1" hangingPunct="1"/>
            <a:r>
              <a:rPr lang="ru-RU" sz="2400" u="sng" smtClean="0"/>
              <a:t>2этап</a:t>
            </a:r>
            <a:r>
              <a:rPr lang="ru-RU" sz="2400" smtClean="0"/>
              <a:t>. Сдвинув параболу   на 2 единицы вправо, получим график функции </a:t>
            </a:r>
          </a:p>
          <a:p>
            <a:pPr marR="0" algn="l" eaLnBrk="1" hangingPunct="1"/>
            <a:endParaRPr lang="ru-RU" sz="1600" smtClean="0"/>
          </a:p>
          <a:p>
            <a:pPr marR="0" algn="l" eaLnBrk="1" hangingPunct="1"/>
            <a:r>
              <a:rPr lang="ru-RU" sz="2400" u="sng" smtClean="0"/>
              <a:t>3этап</a:t>
            </a:r>
            <a:r>
              <a:rPr lang="ru-RU" sz="2400" smtClean="0"/>
              <a:t>. Сдвинув параболу       на 3 единицы вниз, получим график функции  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857875" y="2597150"/>
          <a:ext cx="1785938" cy="688975"/>
        </p:xfrm>
        <a:graphic>
          <a:graphicData uri="http://schemas.openxmlformats.org/presentationml/2006/ole">
            <p:oleObj spid="_x0000_s3074" name="Формула" r:id="rId4" imgW="419040" imgH="2286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786438" y="3857625"/>
          <a:ext cx="2714625" cy="595313"/>
        </p:xfrm>
        <a:graphic>
          <a:graphicData uri="http://schemas.openxmlformats.org/presentationml/2006/ole">
            <p:oleObj spid="_x0000_s3075" name="Формула" r:id="rId5" imgW="736560" imgH="2286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857875" y="5143500"/>
          <a:ext cx="2214563" cy="608013"/>
        </p:xfrm>
        <a:graphic>
          <a:graphicData uri="http://schemas.openxmlformats.org/presentationml/2006/ole">
            <p:oleObj spid="_x0000_s3076" name="Формула" r:id="rId6" imgW="977760" imgH="228600" progId="Equation.3">
              <p:embed/>
            </p:oleObj>
          </a:graphicData>
        </a:graphic>
      </p:graphicFrame>
    </p:spTree>
  </p:cSld>
  <p:clrMapOvr>
    <a:masterClrMapping/>
  </p:clrMapOvr>
  <p:transition spd="med">
    <p:pull dir="r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64307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 алгоритму 2</a:t>
            </a:r>
          </a:p>
        </p:txBody>
      </p:sp>
      <p:sp>
        <p:nvSpPr>
          <p:cNvPr id="2150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71688"/>
            <a:ext cx="7854950" cy="2071687"/>
          </a:xfrm>
        </p:spPr>
        <p:txBody>
          <a:bodyPr/>
          <a:lstStyle/>
          <a:p>
            <a:pPr marR="0" eaLnBrk="1" hangingPunct="1"/>
            <a:endParaRPr lang="ru-RU" smtClean="0"/>
          </a:p>
          <a:p>
            <a:pPr marR="0" eaLnBrk="1" hangingPunct="1"/>
            <a:r>
              <a:rPr lang="ru-RU" smtClean="0"/>
              <a:t>Построить график функции перейдя к новой системе координат с началом в точке (2</a:t>
            </a:r>
            <a:r>
              <a:rPr lang="en-US" smtClean="0"/>
              <a:t>;</a:t>
            </a:r>
            <a:r>
              <a:rPr lang="ru-RU" smtClean="0"/>
              <a:t>-3).</a:t>
            </a:r>
          </a:p>
        </p:txBody>
      </p:sp>
      <p:pic>
        <p:nvPicPr>
          <p:cNvPr id="21508" name="Рисунок 3" descr="http://im2-tub-ru.yandex.net/i?id=412d3324920f28f903caa07574440f38-03-144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75" y="3714750"/>
            <a:ext cx="2571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250825" y="4508500"/>
            <a:ext cx="8642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 flipV="1">
            <a:off x="4572000" y="1628775"/>
            <a:ext cx="0" cy="5040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214313" y="307181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V="1">
            <a:off x="250825" y="198913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>
            <a:off x="250825" y="3429000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250825" y="16287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>
            <a:off x="250825" y="234950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9" name="Line 17"/>
          <p:cNvSpPr>
            <a:spLocks noChangeShapeType="1"/>
          </p:cNvSpPr>
          <p:nvPr/>
        </p:nvSpPr>
        <p:spPr bwMode="auto">
          <a:xfrm>
            <a:off x="250825" y="378936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8"/>
          <p:cNvSpPr>
            <a:spLocks noChangeShapeType="1"/>
          </p:cNvSpPr>
          <p:nvPr/>
        </p:nvSpPr>
        <p:spPr bwMode="auto">
          <a:xfrm flipV="1">
            <a:off x="250825" y="4508500"/>
            <a:ext cx="865663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9"/>
          <p:cNvSpPr>
            <a:spLocks noChangeShapeType="1"/>
          </p:cNvSpPr>
          <p:nvPr/>
        </p:nvSpPr>
        <p:spPr bwMode="auto">
          <a:xfrm>
            <a:off x="0" y="4857750"/>
            <a:ext cx="8648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20"/>
          <p:cNvSpPr>
            <a:spLocks noChangeShapeType="1"/>
          </p:cNvSpPr>
          <p:nvPr/>
        </p:nvSpPr>
        <p:spPr bwMode="auto">
          <a:xfrm>
            <a:off x="250825" y="52292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21"/>
          <p:cNvSpPr>
            <a:spLocks noChangeShapeType="1"/>
          </p:cNvSpPr>
          <p:nvPr/>
        </p:nvSpPr>
        <p:spPr bwMode="auto">
          <a:xfrm>
            <a:off x="250825" y="55895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22"/>
          <p:cNvSpPr>
            <a:spLocks noChangeShapeType="1"/>
          </p:cNvSpPr>
          <p:nvPr/>
        </p:nvSpPr>
        <p:spPr bwMode="auto">
          <a:xfrm flipV="1">
            <a:off x="250825" y="5927725"/>
            <a:ext cx="8634413" cy="222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23"/>
          <p:cNvSpPr>
            <a:spLocks noChangeShapeType="1"/>
          </p:cNvSpPr>
          <p:nvPr/>
        </p:nvSpPr>
        <p:spPr bwMode="auto">
          <a:xfrm>
            <a:off x="250825" y="63087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24"/>
          <p:cNvSpPr>
            <a:spLocks noChangeShapeType="1"/>
          </p:cNvSpPr>
          <p:nvPr/>
        </p:nvSpPr>
        <p:spPr bwMode="auto">
          <a:xfrm>
            <a:off x="250825" y="66690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26"/>
          <p:cNvSpPr>
            <a:spLocks noChangeShapeType="1"/>
          </p:cNvSpPr>
          <p:nvPr/>
        </p:nvSpPr>
        <p:spPr bwMode="auto">
          <a:xfrm>
            <a:off x="529272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27"/>
          <p:cNvSpPr>
            <a:spLocks noChangeShapeType="1"/>
          </p:cNvSpPr>
          <p:nvPr/>
        </p:nvSpPr>
        <p:spPr bwMode="auto">
          <a:xfrm>
            <a:off x="5651500" y="1628775"/>
            <a:ext cx="14288" cy="50482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28"/>
          <p:cNvSpPr>
            <a:spLocks noChangeShapeType="1"/>
          </p:cNvSpPr>
          <p:nvPr/>
        </p:nvSpPr>
        <p:spPr bwMode="auto">
          <a:xfrm>
            <a:off x="6011863" y="1628775"/>
            <a:ext cx="0" cy="50323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29"/>
          <p:cNvSpPr>
            <a:spLocks noChangeShapeType="1"/>
          </p:cNvSpPr>
          <p:nvPr/>
        </p:nvSpPr>
        <p:spPr bwMode="auto">
          <a:xfrm>
            <a:off x="6372225" y="1557338"/>
            <a:ext cx="15875" cy="50482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30"/>
          <p:cNvSpPr>
            <a:spLocks noChangeShapeType="1"/>
          </p:cNvSpPr>
          <p:nvPr/>
        </p:nvSpPr>
        <p:spPr bwMode="auto">
          <a:xfrm>
            <a:off x="6732588" y="1628775"/>
            <a:ext cx="30162" cy="50625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31"/>
          <p:cNvSpPr>
            <a:spLocks noChangeShapeType="1"/>
          </p:cNvSpPr>
          <p:nvPr/>
        </p:nvSpPr>
        <p:spPr bwMode="auto">
          <a:xfrm flipH="1">
            <a:off x="70929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32"/>
          <p:cNvSpPr>
            <a:spLocks noChangeShapeType="1"/>
          </p:cNvSpPr>
          <p:nvPr/>
        </p:nvSpPr>
        <p:spPr bwMode="auto">
          <a:xfrm>
            <a:off x="745172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33"/>
          <p:cNvSpPr>
            <a:spLocks noChangeShapeType="1"/>
          </p:cNvSpPr>
          <p:nvPr/>
        </p:nvSpPr>
        <p:spPr bwMode="auto">
          <a:xfrm>
            <a:off x="7812088" y="1628775"/>
            <a:ext cx="0" cy="50323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34"/>
          <p:cNvSpPr>
            <a:spLocks noChangeShapeType="1"/>
          </p:cNvSpPr>
          <p:nvPr/>
        </p:nvSpPr>
        <p:spPr bwMode="auto">
          <a:xfrm>
            <a:off x="81724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35"/>
          <p:cNvSpPr>
            <a:spLocks noChangeShapeType="1"/>
          </p:cNvSpPr>
          <p:nvPr/>
        </p:nvSpPr>
        <p:spPr bwMode="auto">
          <a:xfrm>
            <a:off x="8532813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37"/>
          <p:cNvSpPr>
            <a:spLocks noChangeShapeType="1"/>
          </p:cNvSpPr>
          <p:nvPr/>
        </p:nvSpPr>
        <p:spPr bwMode="auto">
          <a:xfrm>
            <a:off x="4211638" y="1628775"/>
            <a:ext cx="0" cy="5021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38"/>
          <p:cNvSpPr>
            <a:spLocks noChangeShapeType="1"/>
          </p:cNvSpPr>
          <p:nvPr/>
        </p:nvSpPr>
        <p:spPr bwMode="auto">
          <a:xfrm>
            <a:off x="3851275" y="1628775"/>
            <a:ext cx="0" cy="5016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39"/>
          <p:cNvSpPr>
            <a:spLocks noChangeShapeType="1"/>
          </p:cNvSpPr>
          <p:nvPr/>
        </p:nvSpPr>
        <p:spPr bwMode="auto">
          <a:xfrm>
            <a:off x="3492500" y="1628775"/>
            <a:ext cx="30163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40"/>
          <p:cNvSpPr>
            <a:spLocks noChangeShapeType="1"/>
          </p:cNvSpPr>
          <p:nvPr/>
        </p:nvSpPr>
        <p:spPr bwMode="auto">
          <a:xfrm>
            <a:off x="3132138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41"/>
          <p:cNvSpPr>
            <a:spLocks noChangeShapeType="1"/>
          </p:cNvSpPr>
          <p:nvPr/>
        </p:nvSpPr>
        <p:spPr bwMode="auto">
          <a:xfrm>
            <a:off x="277177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42"/>
          <p:cNvSpPr>
            <a:spLocks noChangeShapeType="1"/>
          </p:cNvSpPr>
          <p:nvPr/>
        </p:nvSpPr>
        <p:spPr bwMode="auto">
          <a:xfrm>
            <a:off x="2411413" y="1628775"/>
            <a:ext cx="0" cy="50466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43"/>
          <p:cNvSpPr>
            <a:spLocks noChangeShapeType="1"/>
          </p:cNvSpPr>
          <p:nvPr/>
        </p:nvSpPr>
        <p:spPr bwMode="auto">
          <a:xfrm>
            <a:off x="2051050" y="1628775"/>
            <a:ext cx="1588" cy="5021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45"/>
          <p:cNvSpPr>
            <a:spLocks noChangeShapeType="1"/>
          </p:cNvSpPr>
          <p:nvPr/>
        </p:nvSpPr>
        <p:spPr bwMode="auto">
          <a:xfrm flipH="1">
            <a:off x="1331913" y="1628775"/>
            <a:ext cx="36512" cy="5016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46"/>
          <p:cNvSpPr>
            <a:spLocks noChangeShapeType="1"/>
          </p:cNvSpPr>
          <p:nvPr/>
        </p:nvSpPr>
        <p:spPr bwMode="auto">
          <a:xfrm flipH="1">
            <a:off x="9715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47"/>
          <p:cNvSpPr>
            <a:spLocks noChangeShapeType="1"/>
          </p:cNvSpPr>
          <p:nvPr/>
        </p:nvSpPr>
        <p:spPr bwMode="auto">
          <a:xfrm>
            <a:off x="611188" y="1628775"/>
            <a:ext cx="14287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Line 48"/>
          <p:cNvSpPr>
            <a:spLocks noChangeShapeType="1"/>
          </p:cNvSpPr>
          <p:nvPr/>
        </p:nvSpPr>
        <p:spPr bwMode="auto">
          <a:xfrm>
            <a:off x="250825" y="1628775"/>
            <a:ext cx="1588" cy="50307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8" name="Line 65"/>
          <p:cNvSpPr>
            <a:spLocks noChangeShapeType="1"/>
          </p:cNvSpPr>
          <p:nvPr/>
        </p:nvSpPr>
        <p:spPr bwMode="auto">
          <a:xfrm>
            <a:off x="250825" y="41497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9" name="Line 83"/>
          <p:cNvSpPr>
            <a:spLocks noChangeShapeType="1"/>
          </p:cNvSpPr>
          <p:nvPr/>
        </p:nvSpPr>
        <p:spPr bwMode="auto">
          <a:xfrm flipH="1">
            <a:off x="169227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0" name="Line 84"/>
          <p:cNvSpPr>
            <a:spLocks noChangeShapeType="1"/>
          </p:cNvSpPr>
          <p:nvPr/>
        </p:nvSpPr>
        <p:spPr bwMode="auto">
          <a:xfrm>
            <a:off x="611188" y="1628775"/>
            <a:ext cx="14287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1" name="Rectangle 91"/>
          <p:cNvSpPr>
            <a:spLocks noChangeArrowheads="1"/>
          </p:cNvSpPr>
          <p:nvPr/>
        </p:nvSpPr>
        <p:spPr bwMode="auto">
          <a:xfrm flipH="1" flipV="1">
            <a:off x="8675688" y="4581525"/>
            <a:ext cx="290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x</a:t>
            </a:r>
            <a:endParaRPr lang="ru-RU" sz="2000" b="1"/>
          </a:p>
        </p:txBody>
      </p:sp>
      <p:cxnSp>
        <p:nvCxnSpPr>
          <p:cNvPr id="4142" name="AutoShape 92"/>
          <p:cNvCxnSpPr>
            <a:cxnSpLocks noChangeShapeType="1"/>
            <a:stCxn id="4107" idx="1"/>
          </p:cNvCxnSpPr>
          <p:nvPr/>
        </p:nvCxnSpPr>
        <p:spPr bwMode="auto">
          <a:xfrm>
            <a:off x="8893175" y="1628775"/>
            <a:ext cx="1588" cy="5030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43" name="Rectangle 93"/>
          <p:cNvSpPr>
            <a:spLocks noChangeArrowheads="1"/>
          </p:cNvSpPr>
          <p:nvPr/>
        </p:nvSpPr>
        <p:spPr bwMode="auto">
          <a:xfrm>
            <a:off x="4211638" y="1557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y</a:t>
            </a:r>
            <a:endParaRPr lang="ru-RU" b="1"/>
          </a:p>
        </p:txBody>
      </p:sp>
      <p:sp>
        <p:nvSpPr>
          <p:cNvPr id="4144" name="Line 94"/>
          <p:cNvSpPr>
            <a:spLocks noChangeShapeType="1"/>
          </p:cNvSpPr>
          <p:nvPr/>
        </p:nvSpPr>
        <p:spPr bwMode="auto">
          <a:xfrm>
            <a:off x="4932363" y="1628775"/>
            <a:ext cx="0" cy="504031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5" name="Text Box 115"/>
          <p:cNvSpPr txBox="1">
            <a:spLocks noChangeArrowheads="1"/>
          </p:cNvSpPr>
          <p:nvPr/>
        </p:nvSpPr>
        <p:spPr bwMode="auto">
          <a:xfrm>
            <a:off x="4714875" y="3929063"/>
            <a:ext cx="285750" cy="36988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cs typeface="Arial" charset="0"/>
              </a:rPr>
              <a:t>1</a:t>
            </a:r>
          </a:p>
        </p:txBody>
      </p:sp>
      <p:sp>
        <p:nvSpPr>
          <p:cNvPr id="4146" name="Line 116"/>
          <p:cNvSpPr>
            <a:spLocks noChangeShapeType="1"/>
          </p:cNvSpPr>
          <p:nvPr/>
        </p:nvSpPr>
        <p:spPr bwMode="auto">
          <a:xfrm>
            <a:off x="250825" y="27082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7" name="Line 117"/>
          <p:cNvSpPr>
            <a:spLocks noChangeShapeType="1"/>
          </p:cNvSpPr>
          <p:nvPr/>
        </p:nvSpPr>
        <p:spPr bwMode="auto">
          <a:xfrm>
            <a:off x="4429125" y="4143375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8" name="Line 73"/>
          <p:cNvSpPr>
            <a:spLocks noChangeShapeType="1"/>
          </p:cNvSpPr>
          <p:nvPr/>
        </p:nvSpPr>
        <p:spPr bwMode="auto">
          <a:xfrm>
            <a:off x="4429125" y="5572125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49" name="Rectangle 114"/>
          <p:cNvSpPr>
            <a:spLocks noChangeArrowheads="1"/>
          </p:cNvSpPr>
          <p:nvPr/>
        </p:nvSpPr>
        <p:spPr bwMode="auto">
          <a:xfrm rot="10800000" flipV="1">
            <a:off x="3500438" y="45720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-2</a:t>
            </a:r>
            <a:endParaRPr lang="ru-RU" sz="1800" b="1"/>
          </a:p>
        </p:txBody>
      </p:sp>
      <p:sp>
        <p:nvSpPr>
          <p:cNvPr id="4150" name="Rectangle 114"/>
          <p:cNvSpPr>
            <a:spLocks noChangeArrowheads="1"/>
          </p:cNvSpPr>
          <p:nvPr/>
        </p:nvSpPr>
        <p:spPr bwMode="auto">
          <a:xfrm rot="10800000" flipV="1">
            <a:off x="5072063" y="45005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</a:t>
            </a:r>
            <a:r>
              <a:rPr lang="en-US" sz="1800" b="1"/>
              <a:t>2</a:t>
            </a:r>
            <a:endParaRPr lang="ru-RU" sz="1800" b="1"/>
          </a:p>
        </p:txBody>
      </p:sp>
      <p:sp>
        <p:nvSpPr>
          <p:cNvPr id="4151" name="Rectangle 114"/>
          <p:cNvSpPr>
            <a:spLocks noChangeArrowheads="1"/>
          </p:cNvSpPr>
          <p:nvPr/>
        </p:nvSpPr>
        <p:spPr bwMode="auto">
          <a:xfrm rot="10800000" flipV="1">
            <a:off x="3929063" y="5286375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</a:t>
            </a:r>
            <a:r>
              <a:rPr lang="ru-RU" b="1"/>
              <a:t>-</a:t>
            </a:r>
            <a:r>
              <a:rPr lang="en-US" sz="1800" b="1"/>
              <a:t>3</a:t>
            </a:r>
            <a:endParaRPr lang="ru-RU" sz="1800" b="1"/>
          </a:p>
        </p:txBody>
      </p:sp>
      <p:sp>
        <p:nvSpPr>
          <p:cNvPr id="4152" name="Rectangle 114"/>
          <p:cNvSpPr>
            <a:spLocks noChangeArrowheads="1"/>
          </p:cNvSpPr>
          <p:nvPr/>
        </p:nvSpPr>
        <p:spPr bwMode="auto">
          <a:xfrm rot="10800000" flipV="1">
            <a:off x="3929063" y="4572000"/>
            <a:ext cx="503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-1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857375" y="642938"/>
          <a:ext cx="1500188" cy="746125"/>
        </p:xfrm>
        <a:graphic>
          <a:graphicData uri="http://schemas.openxmlformats.org/presentationml/2006/ole">
            <p:oleObj spid="_x0000_s4098" name="Формула" r:id="rId4" imgW="419040" imgH="228600" progId="Equation.3">
              <p:embed/>
            </p:oleObj>
          </a:graphicData>
        </a:graphic>
      </p:graphicFrame>
      <p:sp>
        <p:nvSpPr>
          <p:cNvPr id="73" name="Полилиния 72"/>
          <p:cNvSpPr/>
          <p:nvPr/>
        </p:nvSpPr>
        <p:spPr>
          <a:xfrm>
            <a:off x="3500438" y="1214438"/>
            <a:ext cx="2152650" cy="3254375"/>
          </a:xfrm>
          <a:custGeom>
            <a:avLst/>
            <a:gdLst>
              <a:gd name="connsiteX0" fmla="*/ 0 w 2153264"/>
              <a:gd name="connsiteY0" fmla="*/ 0 h 3254478"/>
              <a:gd name="connsiteX1" fmla="*/ 353961 w 2153264"/>
              <a:gd name="connsiteY1" fmla="*/ 1818968 h 3254478"/>
              <a:gd name="connsiteX2" fmla="*/ 707922 w 2153264"/>
              <a:gd name="connsiteY2" fmla="*/ 2890684 h 3254478"/>
              <a:gd name="connsiteX3" fmla="*/ 1081548 w 2153264"/>
              <a:gd name="connsiteY3" fmla="*/ 3254478 h 3254478"/>
              <a:gd name="connsiteX4" fmla="*/ 1445342 w 2153264"/>
              <a:gd name="connsiteY4" fmla="*/ 2890684 h 3254478"/>
              <a:gd name="connsiteX5" fmla="*/ 1789471 w 2153264"/>
              <a:gd name="connsiteY5" fmla="*/ 1809136 h 3254478"/>
              <a:gd name="connsiteX6" fmla="*/ 2153264 w 2153264"/>
              <a:gd name="connsiteY6" fmla="*/ 49162 h 3254478"/>
              <a:gd name="connsiteX7" fmla="*/ 2153264 w 2153264"/>
              <a:gd name="connsiteY7" fmla="*/ 49162 h 3254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3264" h="3254478">
                <a:moveTo>
                  <a:pt x="0" y="0"/>
                </a:moveTo>
                <a:cubicBezTo>
                  <a:pt x="117987" y="668593"/>
                  <a:pt x="235974" y="1337187"/>
                  <a:pt x="353961" y="1818968"/>
                </a:cubicBezTo>
                <a:cubicBezTo>
                  <a:pt x="471948" y="2300749"/>
                  <a:pt x="586658" y="2651432"/>
                  <a:pt x="707922" y="2890684"/>
                </a:cubicBezTo>
                <a:cubicBezTo>
                  <a:pt x="829187" y="3129936"/>
                  <a:pt x="958645" y="3254478"/>
                  <a:pt x="1081548" y="3254478"/>
                </a:cubicBezTo>
                <a:cubicBezTo>
                  <a:pt x="1204451" y="3254478"/>
                  <a:pt x="1327355" y="3131574"/>
                  <a:pt x="1445342" y="2890684"/>
                </a:cubicBezTo>
                <a:cubicBezTo>
                  <a:pt x="1563329" y="2649794"/>
                  <a:pt x="1671484" y="2282723"/>
                  <a:pt x="1789471" y="1809136"/>
                </a:cubicBezTo>
                <a:cubicBezTo>
                  <a:pt x="1907458" y="1335549"/>
                  <a:pt x="2153264" y="49162"/>
                  <a:pt x="2153264" y="49162"/>
                </a:cubicBezTo>
                <a:lnTo>
                  <a:pt x="2153264" y="49162"/>
                </a:lnTo>
              </a:path>
            </a:pathLst>
          </a:cu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154" name="Line 117"/>
          <p:cNvSpPr>
            <a:spLocks noChangeShapeType="1"/>
          </p:cNvSpPr>
          <p:nvPr/>
        </p:nvSpPr>
        <p:spPr bwMode="auto">
          <a:xfrm>
            <a:off x="4429125" y="3071813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55" name="Text Box 115"/>
          <p:cNvSpPr txBox="1">
            <a:spLocks noChangeArrowheads="1"/>
          </p:cNvSpPr>
          <p:nvPr/>
        </p:nvSpPr>
        <p:spPr bwMode="auto">
          <a:xfrm>
            <a:off x="4714875" y="2857500"/>
            <a:ext cx="285750" cy="36988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cs typeface="Arial" charset="0"/>
              </a:rPr>
              <a:t>4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rot="5400000">
            <a:off x="2714625" y="4143375"/>
            <a:ext cx="5145088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4113" idx="1"/>
          </p:cNvCxnSpPr>
          <p:nvPr/>
        </p:nvCxnSpPr>
        <p:spPr>
          <a:xfrm rot="16200000" flipV="1">
            <a:off x="4545012" y="1241426"/>
            <a:ext cx="17463" cy="867886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5429250" y="714375"/>
          <a:ext cx="2357438" cy="587375"/>
        </p:xfrm>
        <a:graphic>
          <a:graphicData uri="http://schemas.openxmlformats.org/presentationml/2006/ole">
            <p:oleObj spid="_x0000_s4099" name="Формула" r:id="rId5" imgW="952200" imgH="228600" progId="Equation.3">
              <p:embed/>
            </p:oleObj>
          </a:graphicData>
        </a:graphic>
      </p:graphicFrame>
      <p:cxnSp>
        <p:nvCxnSpPr>
          <p:cNvPr id="62" name="Прямая со стрелкой 61"/>
          <p:cNvCxnSpPr/>
          <p:nvPr/>
        </p:nvCxnSpPr>
        <p:spPr>
          <a:xfrm>
            <a:off x="3714750" y="1000125"/>
            <a:ext cx="10001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783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3 0.00162 L 0.0783 0.1592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3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CCFF"/>
            </a:gs>
            <a:gs pos="100000">
              <a:schemeClr val="bg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428625"/>
            <a:ext cx="7378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latin typeface="Monotype Corsiva" pitchFamily="66" charset="0"/>
              </a:rPr>
              <a:t>Вывод </a:t>
            </a:r>
          </a:p>
        </p:txBody>
      </p:sp>
      <p:sp>
        <p:nvSpPr>
          <p:cNvPr id="18562" name="Freeform 130"/>
          <p:cNvSpPr>
            <a:spLocks/>
          </p:cNvSpPr>
          <p:nvPr/>
        </p:nvSpPr>
        <p:spPr bwMode="auto">
          <a:xfrm>
            <a:off x="5643563" y="2143125"/>
            <a:ext cx="3943350" cy="3433763"/>
          </a:xfrm>
          <a:custGeom>
            <a:avLst/>
            <a:gdLst>
              <a:gd name="T0" fmla="*/ 2985 w 3096"/>
              <a:gd name="T1" fmla="*/ 2388 h 2936"/>
              <a:gd name="T2" fmla="*/ 2750 w 3096"/>
              <a:gd name="T3" fmla="*/ 2338 h 2936"/>
              <a:gd name="T4" fmla="*/ 2573 w 3096"/>
              <a:gd name="T5" fmla="*/ 2342 h 2936"/>
              <a:gd name="T6" fmla="*/ 2535 w 3096"/>
              <a:gd name="T7" fmla="*/ 2364 h 2936"/>
              <a:gd name="T8" fmla="*/ 2556 w 3096"/>
              <a:gd name="T9" fmla="*/ 2398 h 2936"/>
              <a:gd name="T10" fmla="*/ 2613 w 3096"/>
              <a:gd name="T11" fmla="*/ 2430 h 2936"/>
              <a:gd name="T12" fmla="*/ 2642 w 3096"/>
              <a:gd name="T13" fmla="*/ 2463 h 2936"/>
              <a:gd name="T14" fmla="*/ 2559 w 3096"/>
              <a:gd name="T15" fmla="*/ 2498 h 2936"/>
              <a:gd name="T16" fmla="*/ 2410 w 3096"/>
              <a:gd name="T17" fmla="*/ 2476 h 2936"/>
              <a:gd name="T18" fmla="*/ 2395 w 3096"/>
              <a:gd name="T19" fmla="*/ 1942 h 2936"/>
              <a:gd name="T20" fmla="*/ 1780 w 3096"/>
              <a:gd name="T21" fmla="*/ 179 h 2936"/>
              <a:gd name="T22" fmla="*/ 2050 w 3096"/>
              <a:gd name="T23" fmla="*/ 187 h 2936"/>
              <a:gd name="T24" fmla="*/ 2157 w 3096"/>
              <a:gd name="T25" fmla="*/ 193 h 2936"/>
              <a:gd name="T26" fmla="*/ 2178 w 3096"/>
              <a:gd name="T27" fmla="*/ 1200 h 2936"/>
              <a:gd name="T28" fmla="*/ 2120 w 3096"/>
              <a:gd name="T29" fmla="*/ 1710 h 2936"/>
              <a:gd name="T30" fmla="*/ 1829 w 3096"/>
              <a:gd name="T31" fmla="*/ 1720 h 2936"/>
              <a:gd name="T32" fmla="*/ 1315 w 3096"/>
              <a:gd name="T33" fmla="*/ 1729 h 2936"/>
              <a:gd name="T34" fmla="*/ 962 w 3096"/>
              <a:gd name="T35" fmla="*/ 1727 h 2936"/>
              <a:gd name="T36" fmla="*/ 697 w 3096"/>
              <a:gd name="T37" fmla="*/ 1723 h 2936"/>
              <a:gd name="T38" fmla="*/ 483 w 3096"/>
              <a:gd name="T39" fmla="*/ 1717 h 2936"/>
              <a:gd name="T40" fmla="*/ 328 w 3096"/>
              <a:gd name="T41" fmla="*/ 1713 h 2936"/>
              <a:gd name="T42" fmla="*/ 246 w 3096"/>
              <a:gd name="T43" fmla="*/ 1708 h 2936"/>
              <a:gd name="T44" fmla="*/ 218 w 3096"/>
              <a:gd name="T45" fmla="*/ 1217 h 2936"/>
              <a:gd name="T46" fmla="*/ 238 w 3096"/>
              <a:gd name="T47" fmla="*/ 193 h 2936"/>
              <a:gd name="T48" fmla="*/ 385 w 3096"/>
              <a:gd name="T49" fmla="*/ 187 h 2936"/>
              <a:gd name="T50" fmla="*/ 739 w 3096"/>
              <a:gd name="T51" fmla="*/ 176 h 2936"/>
              <a:gd name="T52" fmla="*/ 1061 w 3096"/>
              <a:gd name="T53" fmla="*/ 173 h 2936"/>
              <a:gd name="T54" fmla="*/ 1217 w 3096"/>
              <a:gd name="T55" fmla="*/ 173 h 2936"/>
              <a:gd name="T56" fmla="*/ 1373 w 3096"/>
              <a:gd name="T57" fmla="*/ 173 h 2936"/>
              <a:gd name="T58" fmla="*/ 1521 w 3096"/>
              <a:gd name="T59" fmla="*/ 175 h 2936"/>
              <a:gd name="T60" fmla="*/ 0 w 3096"/>
              <a:gd name="T61" fmla="*/ 0 h 2936"/>
              <a:gd name="T62" fmla="*/ 3 w 3096"/>
              <a:gd name="T63" fmla="*/ 2476 h 2936"/>
              <a:gd name="T64" fmla="*/ 2504 w 3096"/>
              <a:gd name="T65" fmla="*/ 2518 h 2936"/>
              <a:gd name="T66" fmla="*/ 2651 w 3096"/>
              <a:gd name="T67" fmla="*/ 2486 h 2936"/>
              <a:gd name="T68" fmla="*/ 2650 w 3096"/>
              <a:gd name="T69" fmla="*/ 2433 h 2936"/>
              <a:gd name="T70" fmla="*/ 2582 w 3096"/>
              <a:gd name="T71" fmla="*/ 2390 h 2936"/>
              <a:gd name="T72" fmla="*/ 2573 w 3096"/>
              <a:gd name="T73" fmla="*/ 2363 h 2936"/>
              <a:gd name="T74" fmla="*/ 2750 w 3096"/>
              <a:gd name="T75" fmla="*/ 2358 h 2936"/>
              <a:gd name="T76" fmla="*/ 2973 w 3096"/>
              <a:gd name="T77" fmla="*/ 2405 h 2936"/>
              <a:gd name="T78" fmla="*/ 3075 w 3096"/>
              <a:gd name="T79" fmla="*/ 2477 h 2936"/>
              <a:gd name="T80" fmla="*/ 2950 w 3096"/>
              <a:gd name="T81" fmla="*/ 2555 h 2936"/>
              <a:gd name="T82" fmla="*/ 2800 w 3096"/>
              <a:gd name="T83" fmla="*/ 2590 h 2936"/>
              <a:gd name="T84" fmla="*/ 2715 w 3096"/>
              <a:gd name="T85" fmla="*/ 2626 h 2936"/>
              <a:gd name="T86" fmla="*/ 2657 w 3096"/>
              <a:gd name="T87" fmla="*/ 2689 h 2936"/>
              <a:gd name="T88" fmla="*/ 2595 w 3096"/>
              <a:gd name="T89" fmla="*/ 2687 h 2936"/>
              <a:gd name="T90" fmla="*/ 2434 w 3096"/>
              <a:gd name="T91" fmla="*/ 2671 h 2936"/>
              <a:gd name="T92" fmla="*/ 2244 w 3096"/>
              <a:gd name="T93" fmla="*/ 2715 h 2936"/>
              <a:gd name="T94" fmla="*/ 2138 w 3096"/>
              <a:gd name="T95" fmla="*/ 2799 h 2936"/>
              <a:gd name="T96" fmla="*/ 2251 w 3096"/>
              <a:gd name="T97" fmla="*/ 2920 h 2936"/>
              <a:gd name="T98" fmla="*/ 2425 w 3096"/>
              <a:gd name="T99" fmla="*/ 2915 h 2936"/>
              <a:gd name="T100" fmla="*/ 2557 w 3096"/>
              <a:gd name="T101" fmla="*/ 2832 h 2936"/>
              <a:gd name="T102" fmla="*/ 2631 w 3096"/>
              <a:gd name="T103" fmla="*/ 2749 h 2936"/>
              <a:gd name="T104" fmla="*/ 2669 w 3096"/>
              <a:gd name="T105" fmla="*/ 2705 h 2936"/>
              <a:gd name="T106" fmla="*/ 2731 w 3096"/>
              <a:gd name="T107" fmla="*/ 2637 h 2936"/>
              <a:gd name="T108" fmla="*/ 2804 w 3096"/>
              <a:gd name="T109" fmla="*/ 2611 h 2936"/>
              <a:gd name="T110" fmla="*/ 2956 w 3096"/>
              <a:gd name="T111" fmla="*/ 2574 h 2936"/>
              <a:gd name="T112" fmla="*/ 3088 w 3096"/>
              <a:gd name="T113" fmla="*/ 2499 h 29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096"/>
              <a:gd name="T172" fmla="*/ 0 h 2936"/>
              <a:gd name="T173" fmla="*/ 3096 w 3096"/>
              <a:gd name="T174" fmla="*/ 2936 h 29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096" h="2936">
                <a:moveTo>
                  <a:pt x="3093" y="2458"/>
                </a:moveTo>
                <a:lnTo>
                  <a:pt x="3082" y="2442"/>
                </a:lnTo>
                <a:lnTo>
                  <a:pt x="3066" y="2427"/>
                </a:lnTo>
                <a:lnTo>
                  <a:pt x="3044" y="2413"/>
                </a:lnTo>
                <a:lnTo>
                  <a:pt x="3016" y="2399"/>
                </a:lnTo>
                <a:lnTo>
                  <a:pt x="2985" y="2388"/>
                </a:lnTo>
                <a:lnTo>
                  <a:pt x="2950" y="2376"/>
                </a:lnTo>
                <a:lnTo>
                  <a:pt x="2912" y="2365"/>
                </a:lnTo>
                <a:lnTo>
                  <a:pt x="2872" y="2357"/>
                </a:lnTo>
                <a:lnTo>
                  <a:pt x="2831" y="2348"/>
                </a:lnTo>
                <a:lnTo>
                  <a:pt x="2791" y="2342"/>
                </a:lnTo>
                <a:lnTo>
                  <a:pt x="2750" y="2338"/>
                </a:lnTo>
                <a:lnTo>
                  <a:pt x="2712" y="2333"/>
                </a:lnTo>
                <a:lnTo>
                  <a:pt x="2675" y="2332"/>
                </a:lnTo>
                <a:lnTo>
                  <a:pt x="2641" y="2333"/>
                </a:lnTo>
                <a:lnTo>
                  <a:pt x="2610" y="2335"/>
                </a:lnTo>
                <a:lnTo>
                  <a:pt x="2585" y="2339"/>
                </a:lnTo>
                <a:lnTo>
                  <a:pt x="2573" y="2342"/>
                </a:lnTo>
                <a:lnTo>
                  <a:pt x="2563" y="2345"/>
                </a:lnTo>
                <a:lnTo>
                  <a:pt x="2554" y="2348"/>
                </a:lnTo>
                <a:lnTo>
                  <a:pt x="2547" y="2351"/>
                </a:lnTo>
                <a:lnTo>
                  <a:pt x="2541" y="2355"/>
                </a:lnTo>
                <a:lnTo>
                  <a:pt x="2538" y="2360"/>
                </a:lnTo>
                <a:lnTo>
                  <a:pt x="2535" y="2364"/>
                </a:lnTo>
                <a:lnTo>
                  <a:pt x="2534" y="2368"/>
                </a:lnTo>
                <a:lnTo>
                  <a:pt x="2534" y="2376"/>
                </a:lnTo>
                <a:lnTo>
                  <a:pt x="2536" y="2382"/>
                </a:lnTo>
                <a:lnTo>
                  <a:pt x="2541" y="2388"/>
                </a:lnTo>
                <a:lnTo>
                  <a:pt x="2547" y="2393"/>
                </a:lnTo>
                <a:lnTo>
                  <a:pt x="2556" y="2398"/>
                </a:lnTo>
                <a:lnTo>
                  <a:pt x="2564" y="2404"/>
                </a:lnTo>
                <a:lnTo>
                  <a:pt x="2575" y="2410"/>
                </a:lnTo>
                <a:lnTo>
                  <a:pt x="2585" y="2415"/>
                </a:lnTo>
                <a:lnTo>
                  <a:pt x="2594" y="2420"/>
                </a:lnTo>
                <a:lnTo>
                  <a:pt x="2604" y="2426"/>
                </a:lnTo>
                <a:lnTo>
                  <a:pt x="2613" y="2430"/>
                </a:lnTo>
                <a:lnTo>
                  <a:pt x="2623" y="2436"/>
                </a:lnTo>
                <a:lnTo>
                  <a:pt x="2631" y="2442"/>
                </a:lnTo>
                <a:lnTo>
                  <a:pt x="2638" y="2448"/>
                </a:lnTo>
                <a:lnTo>
                  <a:pt x="2642" y="2454"/>
                </a:lnTo>
                <a:lnTo>
                  <a:pt x="2644" y="2460"/>
                </a:lnTo>
                <a:lnTo>
                  <a:pt x="2642" y="2463"/>
                </a:lnTo>
                <a:lnTo>
                  <a:pt x="2639" y="2467"/>
                </a:lnTo>
                <a:lnTo>
                  <a:pt x="2635" y="2471"/>
                </a:lnTo>
                <a:lnTo>
                  <a:pt x="2629" y="2476"/>
                </a:lnTo>
                <a:lnTo>
                  <a:pt x="2609" y="2486"/>
                </a:lnTo>
                <a:lnTo>
                  <a:pt x="2585" y="2493"/>
                </a:lnTo>
                <a:lnTo>
                  <a:pt x="2559" y="2498"/>
                </a:lnTo>
                <a:lnTo>
                  <a:pt x="2531" y="2499"/>
                </a:lnTo>
                <a:lnTo>
                  <a:pt x="2500" y="2498"/>
                </a:lnTo>
                <a:lnTo>
                  <a:pt x="2470" y="2496"/>
                </a:lnTo>
                <a:lnTo>
                  <a:pt x="2439" y="2493"/>
                </a:lnTo>
                <a:lnTo>
                  <a:pt x="2410" y="2489"/>
                </a:lnTo>
                <a:lnTo>
                  <a:pt x="2410" y="2476"/>
                </a:lnTo>
                <a:lnTo>
                  <a:pt x="2413" y="2476"/>
                </a:lnTo>
                <a:lnTo>
                  <a:pt x="2066" y="2210"/>
                </a:lnTo>
                <a:lnTo>
                  <a:pt x="2066" y="2058"/>
                </a:lnTo>
                <a:lnTo>
                  <a:pt x="1646" y="2058"/>
                </a:lnTo>
                <a:lnTo>
                  <a:pt x="1646" y="1942"/>
                </a:lnTo>
                <a:lnTo>
                  <a:pt x="2395" y="1942"/>
                </a:lnTo>
                <a:lnTo>
                  <a:pt x="2395" y="0"/>
                </a:lnTo>
                <a:lnTo>
                  <a:pt x="1586" y="0"/>
                </a:lnTo>
                <a:lnTo>
                  <a:pt x="1586" y="176"/>
                </a:lnTo>
                <a:lnTo>
                  <a:pt x="1655" y="178"/>
                </a:lnTo>
                <a:lnTo>
                  <a:pt x="1720" y="178"/>
                </a:lnTo>
                <a:lnTo>
                  <a:pt x="1780" y="179"/>
                </a:lnTo>
                <a:lnTo>
                  <a:pt x="1836" y="181"/>
                </a:lnTo>
                <a:lnTo>
                  <a:pt x="1888" y="182"/>
                </a:lnTo>
                <a:lnTo>
                  <a:pt x="1935" y="184"/>
                </a:lnTo>
                <a:lnTo>
                  <a:pt x="1977" y="185"/>
                </a:lnTo>
                <a:lnTo>
                  <a:pt x="2016" y="187"/>
                </a:lnTo>
                <a:lnTo>
                  <a:pt x="2050" y="187"/>
                </a:lnTo>
                <a:lnTo>
                  <a:pt x="2079" y="188"/>
                </a:lnTo>
                <a:lnTo>
                  <a:pt x="2104" y="190"/>
                </a:lnTo>
                <a:lnTo>
                  <a:pt x="2123" y="191"/>
                </a:lnTo>
                <a:lnTo>
                  <a:pt x="2139" y="191"/>
                </a:lnTo>
                <a:lnTo>
                  <a:pt x="2151" y="193"/>
                </a:lnTo>
                <a:lnTo>
                  <a:pt x="2157" y="193"/>
                </a:lnTo>
                <a:lnTo>
                  <a:pt x="2160" y="193"/>
                </a:lnTo>
                <a:lnTo>
                  <a:pt x="2163" y="254"/>
                </a:lnTo>
                <a:lnTo>
                  <a:pt x="2170" y="419"/>
                </a:lnTo>
                <a:lnTo>
                  <a:pt x="2178" y="653"/>
                </a:lnTo>
                <a:lnTo>
                  <a:pt x="2180" y="922"/>
                </a:lnTo>
                <a:lnTo>
                  <a:pt x="2178" y="1200"/>
                </a:lnTo>
                <a:lnTo>
                  <a:pt x="2170" y="1454"/>
                </a:lnTo>
                <a:lnTo>
                  <a:pt x="2163" y="1638"/>
                </a:lnTo>
                <a:lnTo>
                  <a:pt x="2160" y="1708"/>
                </a:lnTo>
                <a:lnTo>
                  <a:pt x="2155" y="1708"/>
                </a:lnTo>
                <a:lnTo>
                  <a:pt x="2142" y="1710"/>
                </a:lnTo>
                <a:lnTo>
                  <a:pt x="2120" y="1710"/>
                </a:lnTo>
                <a:lnTo>
                  <a:pt x="2091" y="1711"/>
                </a:lnTo>
                <a:lnTo>
                  <a:pt x="2052" y="1713"/>
                </a:lnTo>
                <a:lnTo>
                  <a:pt x="2007" y="1714"/>
                </a:lnTo>
                <a:lnTo>
                  <a:pt x="1954" y="1717"/>
                </a:lnTo>
                <a:lnTo>
                  <a:pt x="1895" y="1719"/>
                </a:lnTo>
                <a:lnTo>
                  <a:pt x="1829" y="1720"/>
                </a:lnTo>
                <a:lnTo>
                  <a:pt x="1757" y="1723"/>
                </a:lnTo>
                <a:lnTo>
                  <a:pt x="1679" y="1724"/>
                </a:lnTo>
                <a:lnTo>
                  <a:pt x="1596" y="1726"/>
                </a:lnTo>
                <a:lnTo>
                  <a:pt x="1507" y="1727"/>
                </a:lnTo>
                <a:lnTo>
                  <a:pt x="1412" y="1727"/>
                </a:lnTo>
                <a:lnTo>
                  <a:pt x="1315" y="1729"/>
                </a:lnTo>
                <a:lnTo>
                  <a:pt x="1212" y="1729"/>
                </a:lnTo>
                <a:lnTo>
                  <a:pt x="1161" y="1729"/>
                </a:lnTo>
                <a:lnTo>
                  <a:pt x="1109" y="1729"/>
                </a:lnTo>
                <a:lnTo>
                  <a:pt x="1059" y="1729"/>
                </a:lnTo>
                <a:lnTo>
                  <a:pt x="1009" y="1727"/>
                </a:lnTo>
                <a:lnTo>
                  <a:pt x="962" y="1727"/>
                </a:lnTo>
                <a:lnTo>
                  <a:pt x="915" y="1727"/>
                </a:lnTo>
                <a:lnTo>
                  <a:pt x="868" y="1726"/>
                </a:lnTo>
                <a:lnTo>
                  <a:pt x="824" y="1726"/>
                </a:lnTo>
                <a:lnTo>
                  <a:pt x="780" y="1724"/>
                </a:lnTo>
                <a:lnTo>
                  <a:pt x="739" y="1724"/>
                </a:lnTo>
                <a:lnTo>
                  <a:pt x="697" y="1723"/>
                </a:lnTo>
                <a:lnTo>
                  <a:pt x="658" y="1723"/>
                </a:lnTo>
                <a:lnTo>
                  <a:pt x="619" y="1722"/>
                </a:lnTo>
                <a:lnTo>
                  <a:pt x="583" y="1720"/>
                </a:lnTo>
                <a:lnTo>
                  <a:pt x="547" y="1720"/>
                </a:lnTo>
                <a:lnTo>
                  <a:pt x="515" y="1719"/>
                </a:lnTo>
                <a:lnTo>
                  <a:pt x="483" y="1717"/>
                </a:lnTo>
                <a:lnTo>
                  <a:pt x="452" y="1717"/>
                </a:lnTo>
                <a:lnTo>
                  <a:pt x="424" y="1716"/>
                </a:lnTo>
                <a:lnTo>
                  <a:pt x="397" y="1714"/>
                </a:lnTo>
                <a:lnTo>
                  <a:pt x="372" y="1714"/>
                </a:lnTo>
                <a:lnTo>
                  <a:pt x="349" y="1713"/>
                </a:lnTo>
                <a:lnTo>
                  <a:pt x="328" y="1713"/>
                </a:lnTo>
                <a:lnTo>
                  <a:pt x="309" y="1711"/>
                </a:lnTo>
                <a:lnTo>
                  <a:pt x="293" y="1711"/>
                </a:lnTo>
                <a:lnTo>
                  <a:pt x="278" y="1710"/>
                </a:lnTo>
                <a:lnTo>
                  <a:pt x="265" y="1710"/>
                </a:lnTo>
                <a:lnTo>
                  <a:pt x="255" y="1710"/>
                </a:lnTo>
                <a:lnTo>
                  <a:pt x="246" y="1708"/>
                </a:lnTo>
                <a:lnTo>
                  <a:pt x="240" y="1708"/>
                </a:lnTo>
                <a:lnTo>
                  <a:pt x="237" y="1708"/>
                </a:lnTo>
                <a:lnTo>
                  <a:pt x="235" y="1708"/>
                </a:lnTo>
                <a:lnTo>
                  <a:pt x="232" y="1641"/>
                </a:lnTo>
                <a:lnTo>
                  <a:pt x="225" y="1463"/>
                </a:lnTo>
                <a:lnTo>
                  <a:pt x="218" y="1217"/>
                </a:lnTo>
                <a:lnTo>
                  <a:pt x="215" y="942"/>
                </a:lnTo>
                <a:lnTo>
                  <a:pt x="218" y="669"/>
                </a:lnTo>
                <a:lnTo>
                  <a:pt x="225" y="429"/>
                </a:lnTo>
                <a:lnTo>
                  <a:pt x="232" y="257"/>
                </a:lnTo>
                <a:lnTo>
                  <a:pt x="235" y="193"/>
                </a:lnTo>
                <a:lnTo>
                  <a:pt x="238" y="193"/>
                </a:lnTo>
                <a:lnTo>
                  <a:pt x="247" y="193"/>
                </a:lnTo>
                <a:lnTo>
                  <a:pt x="263" y="191"/>
                </a:lnTo>
                <a:lnTo>
                  <a:pt x="285" y="190"/>
                </a:lnTo>
                <a:lnTo>
                  <a:pt x="312" y="190"/>
                </a:lnTo>
                <a:lnTo>
                  <a:pt x="346" y="188"/>
                </a:lnTo>
                <a:lnTo>
                  <a:pt x="385" y="187"/>
                </a:lnTo>
                <a:lnTo>
                  <a:pt x="430" y="185"/>
                </a:lnTo>
                <a:lnTo>
                  <a:pt x="481" y="184"/>
                </a:lnTo>
                <a:lnTo>
                  <a:pt x="537" y="181"/>
                </a:lnTo>
                <a:lnTo>
                  <a:pt x="599" y="179"/>
                </a:lnTo>
                <a:lnTo>
                  <a:pt x="665" y="178"/>
                </a:lnTo>
                <a:lnTo>
                  <a:pt x="739" y="176"/>
                </a:lnTo>
                <a:lnTo>
                  <a:pt x="817" y="175"/>
                </a:lnTo>
                <a:lnTo>
                  <a:pt x="899" y="175"/>
                </a:lnTo>
                <a:lnTo>
                  <a:pt x="987" y="173"/>
                </a:lnTo>
                <a:lnTo>
                  <a:pt x="1012" y="173"/>
                </a:lnTo>
                <a:lnTo>
                  <a:pt x="1036" y="173"/>
                </a:lnTo>
                <a:lnTo>
                  <a:pt x="1061" y="173"/>
                </a:lnTo>
                <a:lnTo>
                  <a:pt x="1087" y="173"/>
                </a:lnTo>
                <a:lnTo>
                  <a:pt x="1112" y="173"/>
                </a:lnTo>
                <a:lnTo>
                  <a:pt x="1139" y="173"/>
                </a:lnTo>
                <a:lnTo>
                  <a:pt x="1165" y="173"/>
                </a:lnTo>
                <a:lnTo>
                  <a:pt x="1192" y="173"/>
                </a:lnTo>
                <a:lnTo>
                  <a:pt x="1217" y="173"/>
                </a:lnTo>
                <a:lnTo>
                  <a:pt x="1243" y="173"/>
                </a:lnTo>
                <a:lnTo>
                  <a:pt x="1268" y="173"/>
                </a:lnTo>
                <a:lnTo>
                  <a:pt x="1295" y="173"/>
                </a:lnTo>
                <a:lnTo>
                  <a:pt x="1321" y="173"/>
                </a:lnTo>
                <a:lnTo>
                  <a:pt x="1346" y="173"/>
                </a:lnTo>
                <a:lnTo>
                  <a:pt x="1373" y="173"/>
                </a:lnTo>
                <a:lnTo>
                  <a:pt x="1398" y="175"/>
                </a:lnTo>
                <a:lnTo>
                  <a:pt x="1424" y="175"/>
                </a:lnTo>
                <a:lnTo>
                  <a:pt x="1449" y="175"/>
                </a:lnTo>
                <a:lnTo>
                  <a:pt x="1473" y="175"/>
                </a:lnTo>
                <a:lnTo>
                  <a:pt x="1498" y="175"/>
                </a:lnTo>
                <a:lnTo>
                  <a:pt x="1521" y="175"/>
                </a:lnTo>
                <a:lnTo>
                  <a:pt x="1543" y="176"/>
                </a:lnTo>
                <a:lnTo>
                  <a:pt x="1565" y="176"/>
                </a:lnTo>
                <a:lnTo>
                  <a:pt x="1586" y="176"/>
                </a:lnTo>
                <a:lnTo>
                  <a:pt x="1586" y="0"/>
                </a:lnTo>
                <a:lnTo>
                  <a:pt x="987" y="0"/>
                </a:lnTo>
                <a:lnTo>
                  <a:pt x="0" y="0"/>
                </a:lnTo>
                <a:lnTo>
                  <a:pt x="0" y="1942"/>
                </a:lnTo>
                <a:lnTo>
                  <a:pt x="749" y="1942"/>
                </a:lnTo>
                <a:lnTo>
                  <a:pt x="749" y="2058"/>
                </a:lnTo>
                <a:lnTo>
                  <a:pt x="330" y="2058"/>
                </a:lnTo>
                <a:lnTo>
                  <a:pt x="330" y="2210"/>
                </a:lnTo>
                <a:lnTo>
                  <a:pt x="3" y="2476"/>
                </a:lnTo>
                <a:lnTo>
                  <a:pt x="3" y="2627"/>
                </a:lnTo>
                <a:lnTo>
                  <a:pt x="2410" y="2627"/>
                </a:lnTo>
                <a:lnTo>
                  <a:pt x="2410" y="2510"/>
                </a:lnTo>
                <a:lnTo>
                  <a:pt x="2441" y="2514"/>
                </a:lnTo>
                <a:lnTo>
                  <a:pt x="2472" y="2517"/>
                </a:lnTo>
                <a:lnTo>
                  <a:pt x="2504" y="2518"/>
                </a:lnTo>
                <a:lnTo>
                  <a:pt x="2535" y="2518"/>
                </a:lnTo>
                <a:lnTo>
                  <a:pt x="2564" y="2517"/>
                </a:lnTo>
                <a:lnTo>
                  <a:pt x="2592" y="2513"/>
                </a:lnTo>
                <a:lnTo>
                  <a:pt x="2617" y="2504"/>
                </a:lnTo>
                <a:lnTo>
                  <a:pt x="2639" y="2493"/>
                </a:lnTo>
                <a:lnTo>
                  <a:pt x="2651" y="2486"/>
                </a:lnTo>
                <a:lnTo>
                  <a:pt x="2659" y="2477"/>
                </a:lnTo>
                <a:lnTo>
                  <a:pt x="2663" y="2468"/>
                </a:lnTo>
                <a:lnTo>
                  <a:pt x="2664" y="2458"/>
                </a:lnTo>
                <a:lnTo>
                  <a:pt x="2663" y="2449"/>
                </a:lnTo>
                <a:lnTo>
                  <a:pt x="2657" y="2440"/>
                </a:lnTo>
                <a:lnTo>
                  <a:pt x="2650" y="2433"/>
                </a:lnTo>
                <a:lnTo>
                  <a:pt x="2641" y="2426"/>
                </a:lnTo>
                <a:lnTo>
                  <a:pt x="2631" y="2418"/>
                </a:lnTo>
                <a:lnTo>
                  <a:pt x="2619" y="2411"/>
                </a:lnTo>
                <a:lnTo>
                  <a:pt x="2607" y="2405"/>
                </a:lnTo>
                <a:lnTo>
                  <a:pt x="2595" y="2398"/>
                </a:lnTo>
                <a:lnTo>
                  <a:pt x="2582" y="2390"/>
                </a:lnTo>
                <a:lnTo>
                  <a:pt x="2570" y="2383"/>
                </a:lnTo>
                <a:lnTo>
                  <a:pt x="2560" y="2377"/>
                </a:lnTo>
                <a:lnTo>
                  <a:pt x="2554" y="2371"/>
                </a:lnTo>
                <a:lnTo>
                  <a:pt x="2557" y="2370"/>
                </a:lnTo>
                <a:lnTo>
                  <a:pt x="2563" y="2367"/>
                </a:lnTo>
                <a:lnTo>
                  <a:pt x="2573" y="2363"/>
                </a:lnTo>
                <a:lnTo>
                  <a:pt x="2589" y="2358"/>
                </a:lnTo>
                <a:lnTo>
                  <a:pt x="2614" y="2354"/>
                </a:lnTo>
                <a:lnTo>
                  <a:pt x="2644" y="2352"/>
                </a:lnTo>
                <a:lnTo>
                  <a:pt x="2676" y="2352"/>
                </a:lnTo>
                <a:lnTo>
                  <a:pt x="2712" y="2354"/>
                </a:lnTo>
                <a:lnTo>
                  <a:pt x="2750" y="2358"/>
                </a:lnTo>
                <a:lnTo>
                  <a:pt x="2788" y="2363"/>
                </a:lnTo>
                <a:lnTo>
                  <a:pt x="2828" y="2368"/>
                </a:lnTo>
                <a:lnTo>
                  <a:pt x="2866" y="2376"/>
                </a:lnTo>
                <a:lnTo>
                  <a:pt x="2904" y="2385"/>
                </a:lnTo>
                <a:lnTo>
                  <a:pt x="2940" y="2395"/>
                </a:lnTo>
                <a:lnTo>
                  <a:pt x="2973" y="2405"/>
                </a:lnTo>
                <a:lnTo>
                  <a:pt x="3003" y="2417"/>
                </a:lnTo>
                <a:lnTo>
                  <a:pt x="3029" y="2429"/>
                </a:lnTo>
                <a:lnTo>
                  <a:pt x="3050" y="2440"/>
                </a:lnTo>
                <a:lnTo>
                  <a:pt x="3065" y="2454"/>
                </a:lnTo>
                <a:lnTo>
                  <a:pt x="3074" y="2467"/>
                </a:lnTo>
                <a:lnTo>
                  <a:pt x="3075" y="2477"/>
                </a:lnTo>
                <a:lnTo>
                  <a:pt x="3071" y="2488"/>
                </a:lnTo>
                <a:lnTo>
                  <a:pt x="3060" y="2499"/>
                </a:lnTo>
                <a:lnTo>
                  <a:pt x="3044" y="2510"/>
                </a:lnTo>
                <a:lnTo>
                  <a:pt x="3012" y="2529"/>
                </a:lnTo>
                <a:lnTo>
                  <a:pt x="2979" y="2543"/>
                </a:lnTo>
                <a:lnTo>
                  <a:pt x="2950" y="2555"/>
                </a:lnTo>
                <a:lnTo>
                  <a:pt x="2921" y="2565"/>
                </a:lnTo>
                <a:lnTo>
                  <a:pt x="2893" y="2573"/>
                </a:lnTo>
                <a:lnTo>
                  <a:pt x="2866" y="2579"/>
                </a:lnTo>
                <a:lnTo>
                  <a:pt x="2841" y="2583"/>
                </a:lnTo>
                <a:lnTo>
                  <a:pt x="2819" y="2587"/>
                </a:lnTo>
                <a:lnTo>
                  <a:pt x="2800" y="2590"/>
                </a:lnTo>
                <a:lnTo>
                  <a:pt x="2781" y="2595"/>
                </a:lnTo>
                <a:lnTo>
                  <a:pt x="2765" y="2598"/>
                </a:lnTo>
                <a:lnTo>
                  <a:pt x="2750" y="2602"/>
                </a:lnTo>
                <a:lnTo>
                  <a:pt x="2737" y="2608"/>
                </a:lnTo>
                <a:lnTo>
                  <a:pt x="2725" y="2615"/>
                </a:lnTo>
                <a:lnTo>
                  <a:pt x="2715" y="2626"/>
                </a:lnTo>
                <a:lnTo>
                  <a:pt x="2707" y="2636"/>
                </a:lnTo>
                <a:lnTo>
                  <a:pt x="2700" y="2648"/>
                </a:lnTo>
                <a:lnTo>
                  <a:pt x="2690" y="2660"/>
                </a:lnTo>
                <a:lnTo>
                  <a:pt x="2679" y="2670"/>
                </a:lnTo>
                <a:lnTo>
                  <a:pt x="2669" y="2680"/>
                </a:lnTo>
                <a:lnTo>
                  <a:pt x="2657" y="2689"/>
                </a:lnTo>
                <a:lnTo>
                  <a:pt x="2645" y="2696"/>
                </a:lnTo>
                <a:lnTo>
                  <a:pt x="2634" y="2704"/>
                </a:lnTo>
                <a:lnTo>
                  <a:pt x="2622" y="2710"/>
                </a:lnTo>
                <a:lnTo>
                  <a:pt x="2616" y="2702"/>
                </a:lnTo>
                <a:lnTo>
                  <a:pt x="2607" y="2695"/>
                </a:lnTo>
                <a:lnTo>
                  <a:pt x="2595" y="2687"/>
                </a:lnTo>
                <a:lnTo>
                  <a:pt x="2579" y="2680"/>
                </a:lnTo>
                <a:lnTo>
                  <a:pt x="2559" y="2674"/>
                </a:lnTo>
                <a:lnTo>
                  <a:pt x="2534" y="2670"/>
                </a:lnTo>
                <a:lnTo>
                  <a:pt x="2503" y="2668"/>
                </a:lnTo>
                <a:lnTo>
                  <a:pt x="2464" y="2668"/>
                </a:lnTo>
                <a:lnTo>
                  <a:pt x="2434" y="2671"/>
                </a:lnTo>
                <a:lnTo>
                  <a:pt x="2403" y="2674"/>
                </a:lnTo>
                <a:lnTo>
                  <a:pt x="2370" y="2680"/>
                </a:lnTo>
                <a:lnTo>
                  <a:pt x="2336" y="2686"/>
                </a:lnTo>
                <a:lnTo>
                  <a:pt x="2304" y="2695"/>
                </a:lnTo>
                <a:lnTo>
                  <a:pt x="2273" y="2704"/>
                </a:lnTo>
                <a:lnTo>
                  <a:pt x="2244" y="2715"/>
                </a:lnTo>
                <a:lnTo>
                  <a:pt x="2217" y="2727"/>
                </a:lnTo>
                <a:lnTo>
                  <a:pt x="2192" y="2739"/>
                </a:lnTo>
                <a:lnTo>
                  <a:pt x="2172" y="2754"/>
                </a:lnTo>
                <a:lnTo>
                  <a:pt x="2155" y="2768"/>
                </a:lnTo>
                <a:lnTo>
                  <a:pt x="2144" y="2783"/>
                </a:lnTo>
                <a:lnTo>
                  <a:pt x="2138" y="2799"/>
                </a:lnTo>
                <a:lnTo>
                  <a:pt x="2138" y="2817"/>
                </a:lnTo>
                <a:lnTo>
                  <a:pt x="2144" y="2834"/>
                </a:lnTo>
                <a:lnTo>
                  <a:pt x="2157" y="2852"/>
                </a:lnTo>
                <a:lnTo>
                  <a:pt x="2189" y="2882"/>
                </a:lnTo>
                <a:lnTo>
                  <a:pt x="2220" y="2904"/>
                </a:lnTo>
                <a:lnTo>
                  <a:pt x="2251" y="2920"/>
                </a:lnTo>
                <a:lnTo>
                  <a:pt x="2282" y="2930"/>
                </a:lnTo>
                <a:lnTo>
                  <a:pt x="2313" y="2936"/>
                </a:lnTo>
                <a:lnTo>
                  <a:pt x="2342" y="2936"/>
                </a:lnTo>
                <a:lnTo>
                  <a:pt x="2370" y="2931"/>
                </a:lnTo>
                <a:lnTo>
                  <a:pt x="2398" y="2926"/>
                </a:lnTo>
                <a:lnTo>
                  <a:pt x="2425" y="2915"/>
                </a:lnTo>
                <a:lnTo>
                  <a:pt x="2450" y="2904"/>
                </a:lnTo>
                <a:lnTo>
                  <a:pt x="2475" y="2889"/>
                </a:lnTo>
                <a:lnTo>
                  <a:pt x="2497" y="2874"/>
                </a:lnTo>
                <a:lnTo>
                  <a:pt x="2519" y="2859"/>
                </a:lnTo>
                <a:lnTo>
                  <a:pt x="2539" y="2845"/>
                </a:lnTo>
                <a:lnTo>
                  <a:pt x="2557" y="2832"/>
                </a:lnTo>
                <a:lnTo>
                  <a:pt x="2573" y="2818"/>
                </a:lnTo>
                <a:lnTo>
                  <a:pt x="2594" y="2802"/>
                </a:lnTo>
                <a:lnTo>
                  <a:pt x="2610" y="2786"/>
                </a:lnTo>
                <a:lnTo>
                  <a:pt x="2620" y="2773"/>
                </a:lnTo>
                <a:lnTo>
                  <a:pt x="2626" y="2759"/>
                </a:lnTo>
                <a:lnTo>
                  <a:pt x="2631" y="2749"/>
                </a:lnTo>
                <a:lnTo>
                  <a:pt x="2632" y="2740"/>
                </a:lnTo>
                <a:lnTo>
                  <a:pt x="2632" y="2734"/>
                </a:lnTo>
                <a:lnTo>
                  <a:pt x="2631" y="2729"/>
                </a:lnTo>
                <a:lnTo>
                  <a:pt x="2642" y="2723"/>
                </a:lnTo>
                <a:lnTo>
                  <a:pt x="2656" y="2714"/>
                </a:lnTo>
                <a:lnTo>
                  <a:pt x="2669" y="2705"/>
                </a:lnTo>
                <a:lnTo>
                  <a:pt x="2682" y="2696"/>
                </a:lnTo>
                <a:lnTo>
                  <a:pt x="2694" y="2685"/>
                </a:lnTo>
                <a:lnTo>
                  <a:pt x="2706" y="2673"/>
                </a:lnTo>
                <a:lnTo>
                  <a:pt x="2716" y="2660"/>
                </a:lnTo>
                <a:lnTo>
                  <a:pt x="2725" y="2646"/>
                </a:lnTo>
                <a:lnTo>
                  <a:pt x="2731" y="2637"/>
                </a:lnTo>
                <a:lnTo>
                  <a:pt x="2738" y="2632"/>
                </a:lnTo>
                <a:lnTo>
                  <a:pt x="2748" y="2626"/>
                </a:lnTo>
                <a:lnTo>
                  <a:pt x="2760" y="2621"/>
                </a:lnTo>
                <a:lnTo>
                  <a:pt x="2773" y="2617"/>
                </a:lnTo>
                <a:lnTo>
                  <a:pt x="2788" y="2614"/>
                </a:lnTo>
                <a:lnTo>
                  <a:pt x="2804" y="2611"/>
                </a:lnTo>
                <a:lnTo>
                  <a:pt x="2822" y="2608"/>
                </a:lnTo>
                <a:lnTo>
                  <a:pt x="2845" y="2604"/>
                </a:lnTo>
                <a:lnTo>
                  <a:pt x="2870" y="2599"/>
                </a:lnTo>
                <a:lnTo>
                  <a:pt x="2897" y="2593"/>
                </a:lnTo>
                <a:lnTo>
                  <a:pt x="2926" y="2585"/>
                </a:lnTo>
                <a:lnTo>
                  <a:pt x="2956" y="2574"/>
                </a:lnTo>
                <a:lnTo>
                  <a:pt x="2988" y="2562"/>
                </a:lnTo>
                <a:lnTo>
                  <a:pt x="3021" y="2546"/>
                </a:lnTo>
                <a:lnTo>
                  <a:pt x="3054" y="2527"/>
                </a:lnTo>
                <a:lnTo>
                  <a:pt x="3069" y="2518"/>
                </a:lnTo>
                <a:lnTo>
                  <a:pt x="3079" y="2508"/>
                </a:lnTo>
                <a:lnTo>
                  <a:pt x="3088" y="2499"/>
                </a:lnTo>
                <a:lnTo>
                  <a:pt x="3093" y="2490"/>
                </a:lnTo>
                <a:lnTo>
                  <a:pt x="3096" y="2482"/>
                </a:lnTo>
                <a:lnTo>
                  <a:pt x="3096" y="2473"/>
                </a:lnTo>
                <a:lnTo>
                  <a:pt x="3096" y="2465"/>
                </a:lnTo>
                <a:lnTo>
                  <a:pt x="3093" y="2458"/>
                </a:lnTo>
                <a:close/>
              </a:path>
            </a:pathLst>
          </a:custGeom>
          <a:solidFill>
            <a:schemeClr val="accent6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88" name="Freeform 56"/>
          <p:cNvSpPr>
            <a:spLocks/>
          </p:cNvSpPr>
          <p:nvPr/>
        </p:nvSpPr>
        <p:spPr bwMode="auto">
          <a:xfrm>
            <a:off x="142875" y="2071688"/>
            <a:ext cx="3929063" cy="3614737"/>
          </a:xfrm>
          <a:custGeom>
            <a:avLst/>
            <a:gdLst>
              <a:gd name="T0" fmla="*/ 3051 w 3165"/>
              <a:gd name="T1" fmla="*/ 2444 h 3004"/>
              <a:gd name="T2" fmla="*/ 2810 w 3165"/>
              <a:gd name="T3" fmla="*/ 2391 h 3004"/>
              <a:gd name="T4" fmla="*/ 2629 w 3165"/>
              <a:gd name="T5" fmla="*/ 2396 h 3004"/>
              <a:gd name="T6" fmla="*/ 2590 w 3165"/>
              <a:gd name="T7" fmla="*/ 2420 h 3004"/>
              <a:gd name="T8" fmla="*/ 2611 w 3165"/>
              <a:gd name="T9" fmla="*/ 2454 h 3004"/>
              <a:gd name="T10" fmla="*/ 2672 w 3165"/>
              <a:gd name="T11" fmla="*/ 2488 h 3004"/>
              <a:gd name="T12" fmla="*/ 2702 w 3165"/>
              <a:gd name="T13" fmla="*/ 2521 h 3004"/>
              <a:gd name="T14" fmla="*/ 2614 w 3165"/>
              <a:gd name="T15" fmla="*/ 2555 h 3004"/>
              <a:gd name="T16" fmla="*/ 2464 w 3165"/>
              <a:gd name="T17" fmla="*/ 2533 h 3004"/>
              <a:gd name="T18" fmla="*/ 2449 w 3165"/>
              <a:gd name="T19" fmla="*/ 1986 h 3004"/>
              <a:gd name="T20" fmla="*/ 1819 w 3165"/>
              <a:gd name="T21" fmla="*/ 184 h 3004"/>
              <a:gd name="T22" fmla="*/ 2095 w 3165"/>
              <a:gd name="T23" fmla="*/ 191 h 3004"/>
              <a:gd name="T24" fmla="*/ 2205 w 3165"/>
              <a:gd name="T25" fmla="*/ 197 h 3004"/>
              <a:gd name="T26" fmla="*/ 2226 w 3165"/>
              <a:gd name="T27" fmla="*/ 1228 h 3004"/>
              <a:gd name="T28" fmla="*/ 2168 w 3165"/>
              <a:gd name="T29" fmla="*/ 1750 h 3004"/>
              <a:gd name="T30" fmla="*/ 1870 w 3165"/>
              <a:gd name="T31" fmla="*/ 1761 h 3004"/>
              <a:gd name="T32" fmla="*/ 1345 w 3165"/>
              <a:gd name="T33" fmla="*/ 1768 h 3004"/>
              <a:gd name="T34" fmla="*/ 984 w 3165"/>
              <a:gd name="T35" fmla="*/ 1767 h 3004"/>
              <a:gd name="T36" fmla="*/ 713 w 3165"/>
              <a:gd name="T37" fmla="*/ 1762 h 3004"/>
              <a:gd name="T38" fmla="*/ 493 w 3165"/>
              <a:gd name="T39" fmla="*/ 1758 h 3004"/>
              <a:gd name="T40" fmla="*/ 335 w 3165"/>
              <a:gd name="T41" fmla="*/ 1753 h 3004"/>
              <a:gd name="T42" fmla="*/ 251 w 3165"/>
              <a:gd name="T43" fmla="*/ 1749 h 3004"/>
              <a:gd name="T44" fmla="*/ 223 w 3165"/>
              <a:gd name="T45" fmla="*/ 1245 h 3004"/>
              <a:gd name="T46" fmla="*/ 244 w 3165"/>
              <a:gd name="T47" fmla="*/ 197 h 3004"/>
              <a:gd name="T48" fmla="*/ 393 w 3165"/>
              <a:gd name="T49" fmla="*/ 190 h 3004"/>
              <a:gd name="T50" fmla="*/ 754 w 3165"/>
              <a:gd name="T51" fmla="*/ 181 h 3004"/>
              <a:gd name="T52" fmla="*/ 1085 w 3165"/>
              <a:gd name="T53" fmla="*/ 178 h 3004"/>
              <a:gd name="T54" fmla="*/ 1244 w 3165"/>
              <a:gd name="T55" fmla="*/ 176 h 3004"/>
              <a:gd name="T56" fmla="*/ 1403 w 3165"/>
              <a:gd name="T57" fmla="*/ 176 h 3004"/>
              <a:gd name="T58" fmla="*/ 1554 w 3165"/>
              <a:gd name="T59" fmla="*/ 178 h 3004"/>
              <a:gd name="T60" fmla="*/ 0 w 3165"/>
              <a:gd name="T61" fmla="*/ 0 h 3004"/>
              <a:gd name="T62" fmla="*/ 3 w 3165"/>
              <a:gd name="T63" fmla="*/ 2533 h 3004"/>
              <a:gd name="T64" fmla="*/ 2560 w 3165"/>
              <a:gd name="T65" fmla="*/ 2578 h 3004"/>
              <a:gd name="T66" fmla="*/ 2709 w 3165"/>
              <a:gd name="T67" fmla="*/ 2543 h 3004"/>
              <a:gd name="T68" fmla="*/ 2709 w 3165"/>
              <a:gd name="T69" fmla="*/ 2489 h 3004"/>
              <a:gd name="T70" fmla="*/ 2640 w 3165"/>
              <a:gd name="T71" fmla="*/ 2447 h 3004"/>
              <a:gd name="T72" fmla="*/ 2629 w 3165"/>
              <a:gd name="T73" fmla="*/ 2418 h 3004"/>
              <a:gd name="T74" fmla="*/ 2810 w 3165"/>
              <a:gd name="T75" fmla="*/ 2412 h 3004"/>
              <a:gd name="T76" fmla="*/ 3039 w 3165"/>
              <a:gd name="T77" fmla="*/ 2460 h 3004"/>
              <a:gd name="T78" fmla="*/ 3144 w 3165"/>
              <a:gd name="T79" fmla="*/ 2534 h 3004"/>
              <a:gd name="T80" fmla="*/ 3015 w 3165"/>
              <a:gd name="T81" fmla="*/ 2615 h 3004"/>
              <a:gd name="T82" fmla="*/ 2861 w 3165"/>
              <a:gd name="T83" fmla="*/ 2652 h 3004"/>
              <a:gd name="T84" fmla="*/ 2775 w 3165"/>
              <a:gd name="T85" fmla="*/ 2688 h 3004"/>
              <a:gd name="T86" fmla="*/ 2715 w 3165"/>
              <a:gd name="T87" fmla="*/ 2751 h 3004"/>
              <a:gd name="T88" fmla="*/ 2652 w 3165"/>
              <a:gd name="T89" fmla="*/ 2751 h 3004"/>
              <a:gd name="T90" fmla="*/ 2488 w 3165"/>
              <a:gd name="T91" fmla="*/ 2733 h 3004"/>
              <a:gd name="T92" fmla="*/ 2294 w 3165"/>
              <a:gd name="T93" fmla="*/ 2778 h 3004"/>
              <a:gd name="T94" fmla="*/ 2186 w 3165"/>
              <a:gd name="T95" fmla="*/ 2865 h 3004"/>
              <a:gd name="T96" fmla="*/ 2302 w 3165"/>
              <a:gd name="T97" fmla="*/ 2989 h 3004"/>
              <a:gd name="T98" fmla="*/ 2479 w 3165"/>
              <a:gd name="T99" fmla="*/ 2983 h 3004"/>
              <a:gd name="T100" fmla="*/ 2613 w 3165"/>
              <a:gd name="T101" fmla="*/ 2897 h 3004"/>
              <a:gd name="T102" fmla="*/ 2688 w 3165"/>
              <a:gd name="T103" fmla="*/ 2813 h 3004"/>
              <a:gd name="T104" fmla="*/ 2727 w 3165"/>
              <a:gd name="T105" fmla="*/ 2767 h 3004"/>
              <a:gd name="T106" fmla="*/ 2792 w 3165"/>
              <a:gd name="T107" fmla="*/ 2700 h 3004"/>
              <a:gd name="T108" fmla="*/ 2867 w 3165"/>
              <a:gd name="T109" fmla="*/ 2671 h 3004"/>
              <a:gd name="T110" fmla="*/ 3022 w 3165"/>
              <a:gd name="T111" fmla="*/ 2635 h 3004"/>
              <a:gd name="T112" fmla="*/ 3156 w 3165"/>
              <a:gd name="T113" fmla="*/ 2557 h 300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65"/>
              <a:gd name="T172" fmla="*/ 0 h 3004"/>
              <a:gd name="T173" fmla="*/ 3165 w 3165"/>
              <a:gd name="T174" fmla="*/ 3004 h 300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65" h="3004">
                <a:moveTo>
                  <a:pt x="3162" y="2516"/>
                </a:moveTo>
                <a:lnTo>
                  <a:pt x="3151" y="2500"/>
                </a:lnTo>
                <a:lnTo>
                  <a:pt x="3135" y="2485"/>
                </a:lnTo>
                <a:lnTo>
                  <a:pt x="3111" y="2469"/>
                </a:lnTo>
                <a:lnTo>
                  <a:pt x="3082" y="2456"/>
                </a:lnTo>
                <a:lnTo>
                  <a:pt x="3051" y="2444"/>
                </a:lnTo>
                <a:lnTo>
                  <a:pt x="3015" y="2432"/>
                </a:lnTo>
                <a:lnTo>
                  <a:pt x="2975" y="2421"/>
                </a:lnTo>
                <a:lnTo>
                  <a:pt x="2935" y="2411"/>
                </a:lnTo>
                <a:lnTo>
                  <a:pt x="2893" y="2403"/>
                </a:lnTo>
                <a:lnTo>
                  <a:pt x="2852" y="2397"/>
                </a:lnTo>
                <a:lnTo>
                  <a:pt x="2810" y="2391"/>
                </a:lnTo>
                <a:lnTo>
                  <a:pt x="2771" y="2388"/>
                </a:lnTo>
                <a:lnTo>
                  <a:pt x="2733" y="2387"/>
                </a:lnTo>
                <a:lnTo>
                  <a:pt x="2699" y="2387"/>
                </a:lnTo>
                <a:lnTo>
                  <a:pt x="2667" y="2388"/>
                </a:lnTo>
                <a:lnTo>
                  <a:pt x="2642" y="2393"/>
                </a:lnTo>
                <a:lnTo>
                  <a:pt x="2629" y="2396"/>
                </a:lnTo>
                <a:lnTo>
                  <a:pt x="2619" y="2400"/>
                </a:lnTo>
                <a:lnTo>
                  <a:pt x="2610" y="2403"/>
                </a:lnTo>
                <a:lnTo>
                  <a:pt x="2602" y="2406"/>
                </a:lnTo>
                <a:lnTo>
                  <a:pt x="2596" y="2411"/>
                </a:lnTo>
                <a:lnTo>
                  <a:pt x="2593" y="2415"/>
                </a:lnTo>
                <a:lnTo>
                  <a:pt x="2590" y="2420"/>
                </a:lnTo>
                <a:lnTo>
                  <a:pt x="2589" y="2424"/>
                </a:lnTo>
                <a:lnTo>
                  <a:pt x="2589" y="2430"/>
                </a:lnTo>
                <a:lnTo>
                  <a:pt x="2592" y="2438"/>
                </a:lnTo>
                <a:lnTo>
                  <a:pt x="2596" y="2442"/>
                </a:lnTo>
                <a:lnTo>
                  <a:pt x="2604" y="2448"/>
                </a:lnTo>
                <a:lnTo>
                  <a:pt x="2611" y="2454"/>
                </a:lnTo>
                <a:lnTo>
                  <a:pt x="2620" y="2460"/>
                </a:lnTo>
                <a:lnTo>
                  <a:pt x="2631" y="2466"/>
                </a:lnTo>
                <a:lnTo>
                  <a:pt x="2643" y="2472"/>
                </a:lnTo>
                <a:lnTo>
                  <a:pt x="2652" y="2477"/>
                </a:lnTo>
                <a:lnTo>
                  <a:pt x="2663" y="2483"/>
                </a:lnTo>
                <a:lnTo>
                  <a:pt x="2672" y="2488"/>
                </a:lnTo>
                <a:lnTo>
                  <a:pt x="2682" y="2494"/>
                </a:lnTo>
                <a:lnTo>
                  <a:pt x="2690" y="2500"/>
                </a:lnTo>
                <a:lnTo>
                  <a:pt x="2696" y="2506"/>
                </a:lnTo>
                <a:lnTo>
                  <a:pt x="2700" y="2510"/>
                </a:lnTo>
                <a:lnTo>
                  <a:pt x="2702" y="2516"/>
                </a:lnTo>
                <a:lnTo>
                  <a:pt x="2702" y="2521"/>
                </a:lnTo>
                <a:lnTo>
                  <a:pt x="2699" y="2525"/>
                </a:lnTo>
                <a:lnTo>
                  <a:pt x="2694" y="2530"/>
                </a:lnTo>
                <a:lnTo>
                  <a:pt x="2687" y="2534"/>
                </a:lnTo>
                <a:lnTo>
                  <a:pt x="2666" y="2545"/>
                </a:lnTo>
                <a:lnTo>
                  <a:pt x="2642" y="2551"/>
                </a:lnTo>
                <a:lnTo>
                  <a:pt x="2614" y="2555"/>
                </a:lnTo>
                <a:lnTo>
                  <a:pt x="2586" y="2557"/>
                </a:lnTo>
                <a:lnTo>
                  <a:pt x="2556" y="2557"/>
                </a:lnTo>
                <a:lnTo>
                  <a:pt x="2524" y="2554"/>
                </a:lnTo>
                <a:lnTo>
                  <a:pt x="2494" y="2551"/>
                </a:lnTo>
                <a:lnTo>
                  <a:pt x="2464" y="2546"/>
                </a:lnTo>
                <a:lnTo>
                  <a:pt x="2464" y="2533"/>
                </a:lnTo>
                <a:lnTo>
                  <a:pt x="2467" y="2533"/>
                </a:lnTo>
                <a:lnTo>
                  <a:pt x="2112" y="2260"/>
                </a:lnTo>
                <a:lnTo>
                  <a:pt x="2112" y="2107"/>
                </a:lnTo>
                <a:lnTo>
                  <a:pt x="1683" y="2107"/>
                </a:lnTo>
                <a:lnTo>
                  <a:pt x="1683" y="1986"/>
                </a:lnTo>
                <a:lnTo>
                  <a:pt x="2449" y="1986"/>
                </a:lnTo>
                <a:lnTo>
                  <a:pt x="2449" y="0"/>
                </a:lnTo>
                <a:lnTo>
                  <a:pt x="1620" y="0"/>
                </a:lnTo>
                <a:lnTo>
                  <a:pt x="1620" y="179"/>
                </a:lnTo>
                <a:lnTo>
                  <a:pt x="1691" y="181"/>
                </a:lnTo>
                <a:lnTo>
                  <a:pt x="1757" y="182"/>
                </a:lnTo>
                <a:lnTo>
                  <a:pt x="1819" y="184"/>
                </a:lnTo>
                <a:lnTo>
                  <a:pt x="1876" y="185"/>
                </a:lnTo>
                <a:lnTo>
                  <a:pt x="1928" y="187"/>
                </a:lnTo>
                <a:lnTo>
                  <a:pt x="1978" y="188"/>
                </a:lnTo>
                <a:lnTo>
                  <a:pt x="2022" y="190"/>
                </a:lnTo>
                <a:lnTo>
                  <a:pt x="2061" y="190"/>
                </a:lnTo>
                <a:lnTo>
                  <a:pt x="2095" y="191"/>
                </a:lnTo>
                <a:lnTo>
                  <a:pt x="2126" y="193"/>
                </a:lnTo>
                <a:lnTo>
                  <a:pt x="2150" y="194"/>
                </a:lnTo>
                <a:lnTo>
                  <a:pt x="2171" y="196"/>
                </a:lnTo>
                <a:lnTo>
                  <a:pt x="2187" y="196"/>
                </a:lnTo>
                <a:lnTo>
                  <a:pt x="2199" y="197"/>
                </a:lnTo>
                <a:lnTo>
                  <a:pt x="2205" y="197"/>
                </a:lnTo>
                <a:lnTo>
                  <a:pt x="2208" y="197"/>
                </a:lnTo>
                <a:lnTo>
                  <a:pt x="2211" y="260"/>
                </a:lnTo>
                <a:lnTo>
                  <a:pt x="2219" y="429"/>
                </a:lnTo>
                <a:lnTo>
                  <a:pt x="2226" y="668"/>
                </a:lnTo>
                <a:lnTo>
                  <a:pt x="2229" y="944"/>
                </a:lnTo>
                <a:lnTo>
                  <a:pt x="2226" y="1228"/>
                </a:lnTo>
                <a:lnTo>
                  <a:pt x="2219" y="1488"/>
                </a:lnTo>
                <a:lnTo>
                  <a:pt x="2211" y="1676"/>
                </a:lnTo>
                <a:lnTo>
                  <a:pt x="2208" y="1749"/>
                </a:lnTo>
                <a:lnTo>
                  <a:pt x="2204" y="1749"/>
                </a:lnTo>
                <a:lnTo>
                  <a:pt x="2190" y="1750"/>
                </a:lnTo>
                <a:lnTo>
                  <a:pt x="2168" y="1750"/>
                </a:lnTo>
                <a:lnTo>
                  <a:pt x="2138" y="1752"/>
                </a:lnTo>
                <a:lnTo>
                  <a:pt x="2098" y="1753"/>
                </a:lnTo>
                <a:lnTo>
                  <a:pt x="2052" y="1755"/>
                </a:lnTo>
                <a:lnTo>
                  <a:pt x="1998" y="1756"/>
                </a:lnTo>
                <a:lnTo>
                  <a:pt x="1938" y="1758"/>
                </a:lnTo>
                <a:lnTo>
                  <a:pt x="1870" y="1761"/>
                </a:lnTo>
                <a:lnTo>
                  <a:pt x="1796" y="1762"/>
                </a:lnTo>
                <a:lnTo>
                  <a:pt x="1716" y="1764"/>
                </a:lnTo>
                <a:lnTo>
                  <a:pt x="1631" y="1765"/>
                </a:lnTo>
                <a:lnTo>
                  <a:pt x="1540" y="1767"/>
                </a:lnTo>
                <a:lnTo>
                  <a:pt x="1444" y="1767"/>
                </a:lnTo>
                <a:lnTo>
                  <a:pt x="1345" y="1768"/>
                </a:lnTo>
                <a:lnTo>
                  <a:pt x="1240" y="1768"/>
                </a:lnTo>
                <a:lnTo>
                  <a:pt x="1187" y="1768"/>
                </a:lnTo>
                <a:lnTo>
                  <a:pt x="1134" y="1768"/>
                </a:lnTo>
                <a:lnTo>
                  <a:pt x="1083" y="1768"/>
                </a:lnTo>
                <a:lnTo>
                  <a:pt x="1032" y="1767"/>
                </a:lnTo>
                <a:lnTo>
                  <a:pt x="984" y="1767"/>
                </a:lnTo>
                <a:lnTo>
                  <a:pt x="936" y="1767"/>
                </a:lnTo>
                <a:lnTo>
                  <a:pt x="888" y="1765"/>
                </a:lnTo>
                <a:lnTo>
                  <a:pt x="842" y="1765"/>
                </a:lnTo>
                <a:lnTo>
                  <a:pt x="797" y="1764"/>
                </a:lnTo>
                <a:lnTo>
                  <a:pt x="755" y="1764"/>
                </a:lnTo>
                <a:lnTo>
                  <a:pt x="713" y="1762"/>
                </a:lnTo>
                <a:lnTo>
                  <a:pt x="672" y="1762"/>
                </a:lnTo>
                <a:lnTo>
                  <a:pt x="633" y="1761"/>
                </a:lnTo>
                <a:lnTo>
                  <a:pt x="596" y="1761"/>
                </a:lnTo>
                <a:lnTo>
                  <a:pt x="560" y="1759"/>
                </a:lnTo>
                <a:lnTo>
                  <a:pt x="526" y="1758"/>
                </a:lnTo>
                <a:lnTo>
                  <a:pt x="493" y="1758"/>
                </a:lnTo>
                <a:lnTo>
                  <a:pt x="462" y="1756"/>
                </a:lnTo>
                <a:lnTo>
                  <a:pt x="433" y="1756"/>
                </a:lnTo>
                <a:lnTo>
                  <a:pt x="406" y="1755"/>
                </a:lnTo>
                <a:lnTo>
                  <a:pt x="381" y="1755"/>
                </a:lnTo>
                <a:lnTo>
                  <a:pt x="357" y="1753"/>
                </a:lnTo>
                <a:lnTo>
                  <a:pt x="335" y="1753"/>
                </a:lnTo>
                <a:lnTo>
                  <a:pt x="316" y="1752"/>
                </a:lnTo>
                <a:lnTo>
                  <a:pt x="299" y="1752"/>
                </a:lnTo>
                <a:lnTo>
                  <a:pt x="284" y="1750"/>
                </a:lnTo>
                <a:lnTo>
                  <a:pt x="271" y="1750"/>
                </a:lnTo>
                <a:lnTo>
                  <a:pt x="260" y="1750"/>
                </a:lnTo>
                <a:lnTo>
                  <a:pt x="251" y="1749"/>
                </a:lnTo>
                <a:lnTo>
                  <a:pt x="245" y="1749"/>
                </a:lnTo>
                <a:lnTo>
                  <a:pt x="242" y="1749"/>
                </a:lnTo>
                <a:lnTo>
                  <a:pt x="241" y="1749"/>
                </a:lnTo>
                <a:lnTo>
                  <a:pt x="238" y="1679"/>
                </a:lnTo>
                <a:lnTo>
                  <a:pt x="230" y="1497"/>
                </a:lnTo>
                <a:lnTo>
                  <a:pt x="223" y="1245"/>
                </a:lnTo>
                <a:lnTo>
                  <a:pt x="220" y="963"/>
                </a:lnTo>
                <a:lnTo>
                  <a:pt x="223" y="685"/>
                </a:lnTo>
                <a:lnTo>
                  <a:pt x="230" y="439"/>
                </a:lnTo>
                <a:lnTo>
                  <a:pt x="238" y="263"/>
                </a:lnTo>
                <a:lnTo>
                  <a:pt x="241" y="197"/>
                </a:lnTo>
                <a:lnTo>
                  <a:pt x="244" y="197"/>
                </a:lnTo>
                <a:lnTo>
                  <a:pt x="253" y="197"/>
                </a:lnTo>
                <a:lnTo>
                  <a:pt x="269" y="196"/>
                </a:lnTo>
                <a:lnTo>
                  <a:pt x="290" y="194"/>
                </a:lnTo>
                <a:lnTo>
                  <a:pt x="319" y="193"/>
                </a:lnTo>
                <a:lnTo>
                  <a:pt x="354" y="191"/>
                </a:lnTo>
                <a:lnTo>
                  <a:pt x="393" y="190"/>
                </a:lnTo>
                <a:lnTo>
                  <a:pt x="439" y="188"/>
                </a:lnTo>
                <a:lnTo>
                  <a:pt x="490" y="187"/>
                </a:lnTo>
                <a:lnTo>
                  <a:pt x="548" y="185"/>
                </a:lnTo>
                <a:lnTo>
                  <a:pt x="611" y="184"/>
                </a:lnTo>
                <a:lnTo>
                  <a:pt x="680" y="182"/>
                </a:lnTo>
                <a:lnTo>
                  <a:pt x="754" y="181"/>
                </a:lnTo>
                <a:lnTo>
                  <a:pt x="833" y="179"/>
                </a:lnTo>
                <a:lnTo>
                  <a:pt x="919" y="178"/>
                </a:lnTo>
                <a:lnTo>
                  <a:pt x="1009" y="178"/>
                </a:lnTo>
                <a:lnTo>
                  <a:pt x="1033" y="178"/>
                </a:lnTo>
                <a:lnTo>
                  <a:pt x="1059" y="178"/>
                </a:lnTo>
                <a:lnTo>
                  <a:pt x="1085" y="178"/>
                </a:lnTo>
                <a:lnTo>
                  <a:pt x="1110" y="176"/>
                </a:lnTo>
                <a:lnTo>
                  <a:pt x="1136" y="176"/>
                </a:lnTo>
                <a:lnTo>
                  <a:pt x="1163" y="176"/>
                </a:lnTo>
                <a:lnTo>
                  <a:pt x="1190" y="176"/>
                </a:lnTo>
                <a:lnTo>
                  <a:pt x="1218" y="176"/>
                </a:lnTo>
                <a:lnTo>
                  <a:pt x="1244" y="176"/>
                </a:lnTo>
                <a:lnTo>
                  <a:pt x="1271" y="176"/>
                </a:lnTo>
                <a:lnTo>
                  <a:pt x="1298" y="176"/>
                </a:lnTo>
                <a:lnTo>
                  <a:pt x="1324" y="176"/>
                </a:lnTo>
                <a:lnTo>
                  <a:pt x="1351" y="176"/>
                </a:lnTo>
                <a:lnTo>
                  <a:pt x="1378" y="176"/>
                </a:lnTo>
                <a:lnTo>
                  <a:pt x="1403" y="176"/>
                </a:lnTo>
                <a:lnTo>
                  <a:pt x="1431" y="178"/>
                </a:lnTo>
                <a:lnTo>
                  <a:pt x="1456" y="178"/>
                </a:lnTo>
                <a:lnTo>
                  <a:pt x="1482" y="178"/>
                </a:lnTo>
                <a:lnTo>
                  <a:pt x="1506" y="178"/>
                </a:lnTo>
                <a:lnTo>
                  <a:pt x="1530" y="178"/>
                </a:lnTo>
                <a:lnTo>
                  <a:pt x="1554" y="178"/>
                </a:lnTo>
                <a:lnTo>
                  <a:pt x="1576" y="179"/>
                </a:lnTo>
                <a:lnTo>
                  <a:pt x="1599" y="179"/>
                </a:lnTo>
                <a:lnTo>
                  <a:pt x="1620" y="179"/>
                </a:lnTo>
                <a:lnTo>
                  <a:pt x="1620" y="0"/>
                </a:lnTo>
                <a:lnTo>
                  <a:pt x="1009" y="0"/>
                </a:lnTo>
                <a:lnTo>
                  <a:pt x="0" y="0"/>
                </a:lnTo>
                <a:lnTo>
                  <a:pt x="0" y="1986"/>
                </a:lnTo>
                <a:lnTo>
                  <a:pt x="766" y="1986"/>
                </a:lnTo>
                <a:lnTo>
                  <a:pt x="766" y="2107"/>
                </a:lnTo>
                <a:lnTo>
                  <a:pt x="337" y="2107"/>
                </a:lnTo>
                <a:lnTo>
                  <a:pt x="337" y="2260"/>
                </a:lnTo>
                <a:lnTo>
                  <a:pt x="3" y="2533"/>
                </a:lnTo>
                <a:lnTo>
                  <a:pt x="3" y="2689"/>
                </a:lnTo>
                <a:lnTo>
                  <a:pt x="2464" y="2689"/>
                </a:lnTo>
                <a:lnTo>
                  <a:pt x="2464" y="2567"/>
                </a:lnTo>
                <a:lnTo>
                  <a:pt x="2496" y="2572"/>
                </a:lnTo>
                <a:lnTo>
                  <a:pt x="2527" y="2575"/>
                </a:lnTo>
                <a:lnTo>
                  <a:pt x="2560" y="2578"/>
                </a:lnTo>
                <a:lnTo>
                  <a:pt x="2592" y="2578"/>
                </a:lnTo>
                <a:lnTo>
                  <a:pt x="2622" y="2576"/>
                </a:lnTo>
                <a:lnTo>
                  <a:pt x="2651" y="2572"/>
                </a:lnTo>
                <a:lnTo>
                  <a:pt x="2676" y="2563"/>
                </a:lnTo>
                <a:lnTo>
                  <a:pt x="2699" y="2552"/>
                </a:lnTo>
                <a:lnTo>
                  <a:pt x="2709" y="2543"/>
                </a:lnTo>
                <a:lnTo>
                  <a:pt x="2718" y="2534"/>
                </a:lnTo>
                <a:lnTo>
                  <a:pt x="2721" y="2525"/>
                </a:lnTo>
                <a:lnTo>
                  <a:pt x="2723" y="2516"/>
                </a:lnTo>
                <a:lnTo>
                  <a:pt x="2721" y="2507"/>
                </a:lnTo>
                <a:lnTo>
                  <a:pt x="2717" y="2498"/>
                </a:lnTo>
                <a:lnTo>
                  <a:pt x="2709" y="2489"/>
                </a:lnTo>
                <a:lnTo>
                  <a:pt x="2700" y="2482"/>
                </a:lnTo>
                <a:lnTo>
                  <a:pt x="2690" y="2474"/>
                </a:lnTo>
                <a:lnTo>
                  <a:pt x="2678" y="2466"/>
                </a:lnTo>
                <a:lnTo>
                  <a:pt x="2666" y="2460"/>
                </a:lnTo>
                <a:lnTo>
                  <a:pt x="2652" y="2453"/>
                </a:lnTo>
                <a:lnTo>
                  <a:pt x="2640" y="2447"/>
                </a:lnTo>
                <a:lnTo>
                  <a:pt x="2626" y="2439"/>
                </a:lnTo>
                <a:lnTo>
                  <a:pt x="2616" y="2433"/>
                </a:lnTo>
                <a:lnTo>
                  <a:pt x="2610" y="2427"/>
                </a:lnTo>
                <a:lnTo>
                  <a:pt x="2613" y="2426"/>
                </a:lnTo>
                <a:lnTo>
                  <a:pt x="2619" y="2423"/>
                </a:lnTo>
                <a:lnTo>
                  <a:pt x="2629" y="2418"/>
                </a:lnTo>
                <a:lnTo>
                  <a:pt x="2646" y="2414"/>
                </a:lnTo>
                <a:lnTo>
                  <a:pt x="2672" y="2409"/>
                </a:lnTo>
                <a:lnTo>
                  <a:pt x="2702" y="2408"/>
                </a:lnTo>
                <a:lnTo>
                  <a:pt x="2735" y="2408"/>
                </a:lnTo>
                <a:lnTo>
                  <a:pt x="2771" y="2409"/>
                </a:lnTo>
                <a:lnTo>
                  <a:pt x="2810" y="2412"/>
                </a:lnTo>
                <a:lnTo>
                  <a:pt x="2849" y="2417"/>
                </a:lnTo>
                <a:lnTo>
                  <a:pt x="2890" y="2423"/>
                </a:lnTo>
                <a:lnTo>
                  <a:pt x="2929" y="2430"/>
                </a:lnTo>
                <a:lnTo>
                  <a:pt x="2968" y="2439"/>
                </a:lnTo>
                <a:lnTo>
                  <a:pt x="3004" y="2450"/>
                </a:lnTo>
                <a:lnTo>
                  <a:pt x="3039" y="2460"/>
                </a:lnTo>
                <a:lnTo>
                  <a:pt x="3070" y="2472"/>
                </a:lnTo>
                <a:lnTo>
                  <a:pt x="3096" y="2485"/>
                </a:lnTo>
                <a:lnTo>
                  <a:pt x="3117" y="2497"/>
                </a:lnTo>
                <a:lnTo>
                  <a:pt x="3133" y="2510"/>
                </a:lnTo>
                <a:lnTo>
                  <a:pt x="3142" y="2524"/>
                </a:lnTo>
                <a:lnTo>
                  <a:pt x="3144" y="2534"/>
                </a:lnTo>
                <a:lnTo>
                  <a:pt x="3139" y="2546"/>
                </a:lnTo>
                <a:lnTo>
                  <a:pt x="3129" y="2557"/>
                </a:lnTo>
                <a:lnTo>
                  <a:pt x="3112" y="2569"/>
                </a:lnTo>
                <a:lnTo>
                  <a:pt x="3079" y="2587"/>
                </a:lnTo>
                <a:lnTo>
                  <a:pt x="3046" y="2602"/>
                </a:lnTo>
                <a:lnTo>
                  <a:pt x="3015" y="2615"/>
                </a:lnTo>
                <a:lnTo>
                  <a:pt x="2984" y="2624"/>
                </a:lnTo>
                <a:lnTo>
                  <a:pt x="2956" y="2633"/>
                </a:lnTo>
                <a:lnTo>
                  <a:pt x="2929" y="2640"/>
                </a:lnTo>
                <a:lnTo>
                  <a:pt x="2905" y="2644"/>
                </a:lnTo>
                <a:lnTo>
                  <a:pt x="2881" y="2649"/>
                </a:lnTo>
                <a:lnTo>
                  <a:pt x="2861" y="2652"/>
                </a:lnTo>
                <a:lnTo>
                  <a:pt x="2843" y="2656"/>
                </a:lnTo>
                <a:lnTo>
                  <a:pt x="2827" y="2659"/>
                </a:lnTo>
                <a:lnTo>
                  <a:pt x="2811" y="2664"/>
                </a:lnTo>
                <a:lnTo>
                  <a:pt x="2798" y="2670"/>
                </a:lnTo>
                <a:lnTo>
                  <a:pt x="2786" y="2677"/>
                </a:lnTo>
                <a:lnTo>
                  <a:pt x="2775" y="2688"/>
                </a:lnTo>
                <a:lnTo>
                  <a:pt x="2768" y="2698"/>
                </a:lnTo>
                <a:lnTo>
                  <a:pt x="2760" y="2710"/>
                </a:lnTo>
                <a:lnTo>
                  <a:pt x="2750" y="2722"/>
                </a:lnTo>
                <a:lnTo>
                  <a:pt x="2739" y="2733"/>
                </a:lnTo>
                <a:lnTo>
                  <a:pt x="2727" y="2742"/>
                </a:lnTo>
                <a:lnTo>
                  <a:pt x="2715" y="2751"/>
                </a:lnTo>
                <a:lnTo>
                  <a:pt x="2703" y="2760"/>
                </a:lnTo>
                <a:lnTo>
                  <a:pt x="2691" y="2767"/>
                </a:lnTo>
                <a:lnTo>
                  <a:pt x="2679" y="2773"/>
                </a:lnTo>
                <a:lnTo>
                  <a:pt x="2673" y="2766"/>
                </a:lnTo>
                <a:lnTo>
                  <a:pt x="2664" y="2758"/>
                </a:lnTo>
                <a:lnTo>
                  <a:pt x="2652" y="2751"/>
                </a:lnTo>
                <a:lnTo>
                  <a:pt x="2635" y="2743"/>
                </a:lnTo>
                <a:lnTo>
                  <a:pt x="2614" y="2737"/>
                </a:lnTo>
                <a:lnTo>
                  <a:pt x="2589" y="2733"/>
                </a:lnTo>
                <a:lnTo>
                  <a:pt x="2557" y="2731"/>
                </a:lnTo>
                <a:lnTo>
                  <a:pt x="2518" y="2731"/>
                </a:lnTo>
                <a:lnTo>
                  <a:pt x="2488" y="2733"/>
                </a:lnTo>
                <a:lnTo>
                  <a:pt x="2455" y="2737"/>
                </a:lnTo>
                <a:lnTo>
                  <a:pt x="2422" y="2742"/>
                </a:lnTo>
                <a:lnTo>
                  <a:pt x="2389" y="2749"/>
                </a:lnTo>
                <a:lnTo>
                  <a:pt x="2356" y="2757"/>
                </a:lnTo>
                <a:lnTo>
                  <a:pt x="2324" y="2767"/>
                </a:lnTo>
                <a:lnTo>
                  <a:pt x="2294" y="2778"/>
                </a:lnTo>
                <a:lnTo>
                  <a:pt x="2267" y="2790"/>
                </a:lnTo>
                <a:lnTo>
                  <a:pt x="2241" y="2804"/>
                </a:lnTo>
                <a:lnTo>
                  <a:pt x="2220" y="2817"/>
                </a:lnTo>
                <a:lnTo>
                  <a:pt x="2204" y="2834"/>
                </a:lnTo>
                <a:lnTo>
                  <a:pt x="2192" y="2849"/>
                </a:lnTo>
                <a:lnTo>
                  <a:pt x="2186" y="2865"/>
                </a:lnTo>
                <a:lnTo>
                  <a:pt x="2186" y="2883"/>
                </a:lnTo>
                <a:lnTo>
                  <a:pt x="2192" y="2901"/>
                </a:lnTo>
                <a:lnTo>
                  <a:pt x="2205" y="2919"/>
                </a:lnTo>
                <a:lnTo>
                  <a:pt x="2238" y="2950"/>
                </a:lnTo>
                <a:lnTo>
                  <a:pt x="2270" y="2972"/>
                </a:lnTo>
                <a:lnTo>
                  <a:pt x="2302" y="2989"/>
                </a:lnTo>
                <a:lnTo>
                  <a:pt x="2333" y="2999"/>
                </a:lnTo>
                <a:lnTo>
                  <a:pt x="2365" y="3004"/>
                </a:lnTo>
                <a:lnTo>
                  <a:pt x="2395" y="3004"/>
                </a:lnTo>
                <a:lnTo>
                  <a:pt x="2423" y="3001"/>
                </a:lnTo>
                <a:lnTo>
                  <a:pt x="2452" y="2993"/>
                </a:lnTo>
                <a:lnTo>
                  <a:pt x="2479" y="2983"/>
                </a:lnTo>
                <a:lnTo>
                  <a:pt x="2505" y="2971"/>
                </a:lnTo>
                <a:lnTo>
                  <a:pt x="2530" y="2957"/>
                </a:lnTo>
                <a:lnTo>
                  <a:pt x="2553" y="2942"/>
                </a:lnTo>
                <a:lnTo>
                  <a:pt x="2574" y="2927"/>
                </a:lnTo>
                <a:lnTo>
                  <a:pt x="2595" y="2912"/>
                </a:lnTo>
                <a:lnTo>
                  <a:pt x="2613" y="2897"/>
                </a:lnTo>
                <a:lnTo>
                  <a:pt x="2629" y="2885"/>
                </a:lnTo>
                <a:lnTo>
                  <a:pt x="2651" y="2867"/>
                </a:lnTo>
                <a:lnTo>
                  <a:pt x="2667" y="2852"/>
                </a:lnTo>
                <a:lnTo>
                  <a:pt x="2678" y="2837"/>
                </a:lnTo>
                <a:lnTo>
                  <a:pt x="2685" y="2825"/>
                </a:lnTo>
                <a:lnTo>
                  <a:pt x="2688" y="2813"/>
                </a:lnTo>
                <a:lnTo>
                  <a:pt x="2690" y="2804"/>
                </a:lnTo>
                <a:lnTo>
                  <a:pt x="2690" y="2798"/>
                </a:lnTo>
                <a:lnTo>
                  <a:pt x="2688" y="2792"/>
                </a:lnTo>
                <a:lnTo>
                  <a:pt x="2700" y="2785"/>
                </a:lnTo>
                <a:lnTo>
                  <a:pt x="2714" y="2776"/>
                </a:lnTo>
                <a:lnTo>
                  <a:pt x="2727" y="2767"/>
                </a:lnTo>
                <a:lnTo>
                  <a:pt x="2741" y="2758"/>
                </a:lnTo>
                <a:lnTo>
                  <a:pt x="2754" y="2746"/>
                </a:lnTo>
                <a:lnTo>
                  <a:pt x="2766" y="2736"/>
                </a:lnTo>
                <a:lnTo>
                  <a:pt x="2777" y="2722"/>
                </a:lnTo>
                <a:lnTo>
                  <a:pt x="2786" y="2709"/>
                </a:lnTo>
                <a:lnTo>
                  <a:pt x="2792" y="2700"/>
                </a:lnTo>
                <a:lnTo>
                  <a:pt x="2799" y="2692"/>
                </a:lnTo>
                <a:lnTo>
                  <a:pt x="2810" y="2688"/>
                </a:lnTo>
                <a:lnTo>
                  <a:pt x="2822" y="2682"/>
                </a:lnTo>
                <a:lnTo>
                  <a:pt x="2836" y="2679"/>
                </a:lnTo>
                <a:lnTo>
                  <a:pt x="2851" y="2674"/>
                </a:lnTo>
                <a:lnTo>
                  <a:pt x="2867" y="2671"/>
                </a:lnTo>
                <a:lnTo>
                  <a:pt x="2885" y="2668"/>
                </a:lnTo>
                <a:lnTo>
                  <a:pt x="2909" y="2664"/>
                </a:lnTo>
                <a:lnTo>
                  <a:pt x="2935" y="2659"/>
                </a:lnTo>
                <a:lnTo>
                  <a:pt x="2962" y="2653"/>
                </a:lnTo>
                <a:lnTo>
                  <a:pt x="2990" y="2646"/>
                </a:lnTo>
                <a:lnTo>
                  <a:pt x="3022" y="2635"/>
                </a:lnTo>
                <a:lnTo>
                  <a:pt x="3054" y="2621"/>
                </a:lnTo>
                <a:lnTo>
                  <a:pt x="3088" y="2606"/>
                </a:lnTo>
                <a:lnTo>
                  <a:pt x="3123" y="2587"/>
                </a:lnTo>
                <a:lnTo>
                  <a:pt x="3138" y="2576"/>
                </a:lnTo>
                <a:lnTo>
                  <a:pt x="3148" y="2567"/>
                </a:lnTo>
                <a:lnTo>
                  <a:pt x="3156" y="2557"/>
                </a:lnTo>
                <a:lnTo>
                  <a:pt x="3162" y="2548"/>
                </a:lnTo>
                <a:lnTo>
                  <a:pt x="3163" y="2539"/>
                </a:lnTo>
                <a:lnTo>
                  <a:pt x="3165" y="2531"/>
                </a:lnTo>
                <a:lnTo>
                  <a:pt x="3163" y="2524"/>
                </a:lnTo>
                <a:lnTo>
                  <a:pt x="3162" y="2516"/>
                </a:lnTo>
                <a:close/>
              </a:path>
            </a:pathLst>
          </a:custGeom>
          <a:solidFill>
            <a:schemeClr val="accent6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2533" name="Group 248"/>
          <p:cNvGrpSpPr>
            <a:grpSpLocks/>
          </p:cNvGrpSpPr>
          <p:nvPr/>
        </p:nvGrpSpPr>
        <p:grpSpPr bwMode="auto">
          <a:xfrm>
            <a:off x="3000375" y="4071938"/>
            <a:ext cx="2786063" cy="2786062"/>
            <a:chOff x="1968" y="2208"/>
            <a:chExt cx="2016" cy="1938"/>
          </a:xfrm>
        </p:grpSpPr>
        <p:sp>
          <p:nvSpPr>
            <p:cNvPr id="22539" name="Freeform 131"/>
            <p:cNvSpPr>
              <a:spLocks/>
            </p:cNvSpPr>
            <p:nvPr/>
          </p:nvSpPr>
          <p:spPr bwMode="auto">
            <a:xfrm>
              <a:off x="1968" y="2208"/>
              <a:ext cx="2016" cy="1938"/>
            </a:xfrm>
            <a:custGeom>
              <a:avLst/>
              <a:gdLst>
                <a:gd name="T0" fmla="*/ 1110 w 2016"/>
                <a:gd name="T1" fmla="*/ 5 h 1938"/>
                <a:gd name="T2" fmla="*/ 1259 w 2016"/>
                <a:gd name="T3" fmla="*/ 30 h 1938"/>
                <a:gd name="T4" fmla="*/ 1399 w 2016"/>
                <a:gd name="T5" fmla="*/ 77 h 1938"/>
                <a:gd name="T6" fmla="*/ 1529 w 2016"/>
                <a:gd name="T7" fmla="*/ 141 h 1938"/>
                <a:gd name="T8" fmla="*/ 1648 w 2016"/>
                <a:gd name="T9" fmla="*/ 222 h 1938"/>
                <a:gd name="T10" fmla="*/ 1753 w 2016"/>
                <a:gd name="T11" fmla="*/ 319 h 1938"/>
                <a:gd name="T12" fmla="*/ 1843 w 2016"/>
                <a:gd name="T13" fmla="*/ 429 h 1938"/>
                <a:gd name="T14" fmla="*/ 1916 w 2016"/>
                <a:gd name="T15" fmla="*/ 551 h 1938"/>
                <a:gd name="T16" fmla="*/ 1970 w 2016"/>
                <a:gd name="T17" fmla="*/ 683 h 1938"/>
                <a:gd name="T18" fmla="*/ 2004 w 2016"/>
                <a:gd name="T19" fmla="*/ 824 h 1938"/>
                <a:gd name="T20" fmla="*/ 2016 w 2016"/>
                <a:gd name="T21" fmla="*/ 971 h 1938"/>
                <a:gd name="T22" fmla="*/ 2004 w 2016"/>
                <a:gd name="T23" fmla="*/ 1117 h 1938"/>
                <a:gd name="T24" fmla="*/ 1970 w 2016"/>
                <a:gd name="T25" fmla="*/ 1257 h 1938"/>
                <a:gd name="T26" fmla="*/ 1916 w 2016"/>
                <a:gd name="T27" fmla="*/ 1389 h 1938"/>
                <a:gd name="T28" fmla="*/ 1843 w 2016"/>
                <a:gd name="T29" fmla="*/ 1510 h 1938"/>
                <a:gd name="T30" fmla="*/ 1753 w 2016"/>
                <a:gd name="T31" fmla="*/ 1620 h 1938"/>
                <a:gd name="T32" fmla="*/ 1648 w 2016"/>
                <a:gd name="T33" fmla="*/ 1716 h 1938"/>
                <a:gd name="T34" fmla="*/ 1529 w 2016"/>
                <a:gd name="T35" fmla="*/ 1797 h 1938"/>
                <a:gd name="T36" fmla="*/ 1399 w 2016"/>
                <a:gd name="T37" fmla="*/ 1862 h 1938"/>
                <a:gd name="T38" fmla="*/ 1259 w 2016"/>
                <a:gd name="T39" fmla="*/ 1908 h 1938"/>
                <a:gd name="T40" fmla="*/ 1110 w 2016"/>
                <a:gd name="T41" fmla="*/ 1933 h 1938"/>
                <a:gd name="T42" fmla="*/ 956 w 2016"/>
                <a:gd name="T43" fmla="*/ 1937 h 1938"/>
                <a:gd name="T44" fmla="*/ 805 w 2016"/>
                <a:gd name="T45" fmla="*/ 1918 h 1938"/>
                <a:gd name="T46" fmla="*/ 662 w 2016"/>
                <a:gd name="T47" fmla="*/ 1879 h 1938"/>
                <a:gd name="T48" fmla="*/ 528 w 2016"/>
                <a:gd name="T49" fmla="*/ 1820 h 1938"/>
                <a:gd name="T50" fmla="*/ 405 w 2016"/>
                <a:gd name="T51" fmla="*/ 1746 h 1938"/>
                <a:gd name="T52" fmla="*/ 296 w 2016"/>
                <a:gd name="T53" fmla="*/ 1653 h 1938"/>
                <a:gd name="T54" fmla="*/ 201 w 2016"/>
                <a:gd name="T55" fmla="*/ 1548 h 1938"/>
                <a:gd name="T56" fmla="*/ 122 w 2016"/>
                <a:gd name="T57" fmla="*/ 1430 h 1938"/>
                <a:gd name="T58" fmla="*/ 62 w 2016"/>
                <a:gd name="T59" fmla="*/ 1302 h 1938"/>
                <a:gd name="T60" fmla="*/ 20 w 2016"/>
                <a:gd name="T61" fmla="*/ 1165 h 1938"/>
                <a:gd name="T62" fmla="*/ 1 w 2016"/>
                <a:gd name="T63" fmla="*/ 1020 h 1938"/>
                <a:gd name="T64" fmla="*/ 5 w 2016"/>
                <a:gd name="T65" fmla="*/ 871 h 1938"/>
                <a:gd name="T66" fmla="*/ 31 w 2016"/>
                <a:gd name="T67" fmla="*/ 728 h 1938"/>
                <a:gd name="T68" fmla="*/ 79 w 2016"/>
                <a:gd name="T69" fmla="*/ 594 h 1938"/>
                <a:gd name="T70" fmla="*/ 146 w 2016"/>
                <a:gd name="T71" fmla="*/ 468 h 1938"/>
                <a:gd name="T72" fmla="*/ 231 w 2016"/>
                <a:gd name="T73" fmla="*/ 354 h 1938"/>
                <a:gd name="T74" fmla="*/ 330 w 2016"/>
                <a:gd name="T75" fmla="*/ 253 h 1938"/>
                <a:gd name="T76" fmla="*/ 445 w 2016"/>
                <a:gd name="T77" fmla="*/ 166 h 1938"/>
                <a:gd name="T78" fmla="*/ 572 w 2016"/>
                <a:gd name="T79" fmla="*/ 96 h 1938"/>
                <a:gd name="T80" fmla="*/ 708 w 2016"/>
                <a:gd name="T81" fmla="*/ 44 h 1938"/>
                <a:gd name="T82" fmla="*/ 854 w 2016"/>
                <a:gd name="T83" fmla="*/ 11 h 1938"/>
                <a:gd name="T84" fmla="*/ 1007 w 2016"/>
                <a:gd name="T85" fmla="*/ 0 h 19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16"/>
                <a:gd name="T130" fmla="*/ 0 h 1938"/>
                <a:gd name="T131" fmla="*/ 2016 w 2016"/>
                <a:gd name="T132" fmla="*/ 1938 h 19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16" h="1938">
                  <a:moveTo>
                    <a:pt x="1007" y="0"/>
                  </a:moveTo>
                  <a:lnTo>
                    <a:pt x="1059" y="1"/>
                  </a:lnTo>
                  <a:lnTo>
                    <a:pt x="1110" y="5"/>
                  </a:lnTo>
                  <a:lnTo>
                    <a:pt x="1161" y="11"/>
                  </a:lnTo>
                  <a:lnTo>
                    <a:pt x="1210" y="20"/>
                  </a:lnTo>
                  <a:lnTo>
                    <a:pt x="1259" y="30"/>
                  </a:lnTo>
                  <a:lnTo>
                    <a:pt x="1306" y="44"/>
                  </a:lnTo>
                  <a:lnTo>
                    <a:pt x="1353" y="59"/>
                  </a:lnTo>
                  <a:lnTo>
                    <a:pt x="1399" y="77"/>
                  </a:lnTo>
                  <a:lnTo>
                    <a:pt x="1443" y="96"/>
                  </a:lnTo>
                  <a:lnTo>
                    <a:pt x="1487" y="118"/>
                  </a:lnTo>
                  <a:lnTo>
                    <a:pt x="1529" y="141"/>
                  </a:lnTo>
                  <a:lnTo>
                    <a:pt x="1570" y="166"/>
                  </a:lnTo>
                  <a:lnTo>
                    <a:pt x="1610" y="193"/>
                  </a:lnTo>
                  <a:lnTo>
                    <a:pt x="1648" y="222"/>
                  </a:lnTo>
                  <a:lnTo>
                    <a:pt x="1685" y="253"/>
                  </a:lnTo>
                  <a:lnTo>
                    <a:pt x="1720" y="285"/>
                  </a:lnTo>
                  <a:lnTo>
                    <a:pt x="1753" y="319"/>
                  </a:lnTo>
                  <a:lnTo>
                    <a:pt x="1785" y="354"/>
                  </a:lnTo>
                  <a:lnTo>
                    <a:pt x="1815" y="391"/>
                  </a:lnTo>
                  <a:lnTo>
                    <a:pt x="1843" y="429"/>
                  </a:lnTo>
                  <a:lnTo>
                    <a:pt x="1869" y="468"/>
                  </a:lnTo>
                  <a:lnTo>
                    <a:pt x="1893" y="509"/>
                  </a:lnTo>
                  <a:lnTo>
                    <a:pt x="1916" y="551"/>
                  </a:lnTo>
                  <a:lnTo>
                    <a:pt x="1936" y="594"/>
                  </a:lnTo>
                  <a:lnTo>
                    <a:pt x="1954" y="637"/>
                  </a:lnTo>
                  <a:lnTo>
                    <a:pt x="1970" y="683"/>
                  </a:lnTo>
                  <a:lnTo>
                    <a:pt x="1985" y="728"/>
                  </a:lnTo>
                  <a:lnTo>
                    <a:pt x="1996" y="776"/>
                  </a:lnTo>
                  <a:lnTo>
                    <a:pt x="2004" y="824"/>
                  </a:lnTo>
                  <a:lnTo>
                    <a:pt x="2011" y="871"/>
                  </a:lnTo>
                  <a:lnTo>
                    <a:pt x="2015" y="921"/>
                  </a:lnTo>
                  <a:lnTo>
                    <a:pt x="2016" y="971"/>
                  </a:lnTo>
                  <a:lnTo>
                    <a:pt x="2015" y="1020"/>
                  </a:lnTo>
                  <a:lnTo>
                    <a:pt x="2011" y="1069"/>
                  </a:lnTo>
                  <a:lnTo>
                    <a:pt x="2004" y="1117"/>
                  </a:lnTo>
                  <a:lnTo>
                    <a:pt x="1996" y="1165"/>
                  </a:lnTo>
                  <a:lnTo>
                    <a:pt x="1985" y="1212"/>
                  </a:lnTo>
                  <a:lnTo>
                    <a:pt x="1970" y="1257"/>
                  </a:lnTo>
                  <a:lnTo>
                    <a:pt x="1954" y="1302"/>
                  </a:lnTo>
                  <a:lnTo>
                    <a:pt x="1936" y="1346"/>
                  </a:lnTo>
                  <a:lnTo>
                    <a:pt x="1916" y="1389"/>
                  </a:lnTo>
                  <a:lnTo>
                    <a:pt x="1893" y="1430"/>
                  </a:lnTo>
                  <a:lnTo>
                    <a:pt x="1869" y="1471"/>
                  </a:lnTo>
                  <a:lnTo>
                    <a:pt x="1843" y="1510"/>
                  </a:lnTo>
                  <a:lnTo>
                    <a:pt x="1815" y="1548"/>
                  </a:lnTo>
                  <a:lnTo>
                    <a:pt x="1785" y="1584"/>
                  </a:lnTo>
                  <a:lnTo>
                    <a:pt x="1753" y="1620"/>
                  </a:lnTo>
                  <a:lnTo>
                    <a:pt x="1720" y="1653"/>
                  </a:lnTo>
                  <a:lnTo>
                    <a:pt x="1685" y="1686"/>
                  </a:lnTo>
                  <a:lnTo>
                    <a:pt x="1648" y="1716"/>
                  </a:lnTo>
                  <a:lnTo>
                    <a:pt x="1610" y="1746"/>
                  </a:lnTo>
                  <a:lnTo>
                    <a:pt x="1570" y="1772"/>
                  </a:lnTo>
                  <a:lnTo>
                    <a:pt x="1529" y="1797"/>
                  </a:lnTo>
                  <a:lnTo>
                    <a:pt x="1487" y="1820"/>
                  </a:lnTo>
                  <a:lnTo>
                    <a:pt x="1443" y="1842"/>
                  </a:lnTo>
                  <a:lnTo>
                    <a:pt x="1399" y="1862"/>
                  </a:lnTo>
                  <a:lnTo>
                    <a:pt x="1353" y="1879"/>
                  </a:lnTo>
                  <a:lnTo>
                    <a:pt x="1306" y="1894"/>
                  </a:lnTo>
                  <a:lnTo>
                    <a:pt x="1259" y="1908"/>
                  </a:lnTo>
                  <a:lnTo>
                    <a:pt x="1210" y="1918"/>
                  </a:lnTo>
                  <a:lnTo>
                    <a:pt x="1161" y="1927"/>
                  </a:lnTo>
                  <a:lnTo>
                    <a:pt x="1110" y="1933"/>
                  </a:lnTo>
                  <a:lnTo>
                    <a:pt x="1059" y="1937"/>
                  </a:lnTo>
                  <a:lnTo>
                    <a:pt x="1007" y="1938"/>
                  </a:lnTo>
                  <a:lnTo>
                    <a:pt x="956" y="1937"/>
                  </a:lnTo>
                  <a:lnTo>
                    <a:pt x="905" y="1933"/>
                  </a:lnTo>
                  <a:lnTo>
                    <a:pt x="854" y="1927"/>
                  </a:lnTo>
                  <a:lnTo>
                    <a:pt x="805" y="1918"/>
                  </a:lnTo>
                  <a:lnTo>
                    <a:pt x="756" y="1908"/>
                  </a:lnTo>
                  <a:lnTo>
                    <a:pt x="708" y="1894"/>
                  </a:lnTo>
                  <a:lnTo>
                    <a:pt x="662" y="1879"/>
                  </a:lnTo>
                  <a:lnTo>
                    <a:pt x="616" y="1862"/>
                  </a:lnTo>
                  <a:lnTo>
                    <a:pt x="572" y="1842"/>
                  </a:lnTo>
                  <a:lnTo>
                    <a:pt x="528" y="1820"/>
                  </a:lnTo>
                  <a:lnTo>
                    <a:pt x="486" y="1797"/>
                  </a:lnTo>
                  <a:lnTo>
                    <a:pt x="445" y="1772"/>
                  </a:lnTo>
                  <a:lnTo>
                    <a:pt x="405" y="1746"/>
                  </a:lnTo>
                  <a:lnTo>
                    <a:pt x="368" y="1716"/>
                  </a:lnTo>
                  <a:lnTo>
                    <a:pt x="330" y="1686"/>
                  </a:lnTo>
                  <a:lnTo>
                    <a:pt x="296" y="1653"/>
                  </a:lnTo>
                  <a:lnTo>
                    <a:pt x="263" y="1620"/>
                  </a:lnTo>
                  <a:lnTo>
                    <a:pt x="231" y="1584"/>
                  </a:lnTo>
                  <a:lnTo>
                    <a:pt x="201" y="1548"/>
                  </a:lnTo>
                  <a:lnTo>
                    <a:pt x="172" y="1510"/>
                  </a:lnTo>
                  <a:lnTo>
                    <a:pt x="146" y="1471"/>
                  </a:lnTo>
                  <a:lnTo>
                    <a:pt x="122" y="1430"/>
                  </a:lnTo>
                  <a:lnTo>
                    <a:pt x="99" y="1389"/>
                  </a:lnTo>
                  <a:lnTo>
                    <a:pt x="79" y="1346"/>
                  </a:lnTo>
                  <a:lnTo>
                    <a:pt x="62" y="1302"/>
                  </a:lnTo>
                  <a:lnTo>
                    <a:pt x="46" y="1257"/>
                  </a:lnTo>
                  <a:lnTo>
                    <a:pt x="31" y="1212"/>
                  </a:lnTo>
                  <a:lnTo>
                    <a:pt x="20" y="1165"/>
                  </a:lnTo>
                  <a:lnTo>
                    <a:pt x="12" y="1117"/>
                  </a:lnTo>
                  <a:lnTo>
                    <a:pt x="5" y="1069"/>
                  </a:lnTo>
                  <a:lnTo>
                    <a:pt x="1" y="1020"/>
                  </a:lnTo>
                  <a:lnTo>
                    <a:pt x="0" y="971"/>
                  </a:lnTo>
                  <a:lnTo>
                    <a:pt x="1" y="921"/>
                  </a:lnTo>
                  <a:lnTo>
                    <a:pt x="5" y="871"/>
                  </a:lnTo>
                  <a:lnTo>
                    <a:pt x="12" y="824"/>
                  </a:lnTo>
                  <a:lnTo>
                    <a:pt x="20" y="776"/>
                  </a:lnTo>
                  <a:lnTo>
                    <a:pt x="31" y="728"/>
                  </a:lnTo>
                  <a:lnTo>
                    <a:pt x="46" y="683"/>
                  </a:lnTo>
                  <a:lnTo>
                    <a:pt x="62" y="637"/>
                  </a:lnTo>
                  <a:lnTo>
                    <a:pt x="79" y="594"/>
                  </a:lnTo>
                  <a:lnTo>
                    <a:pt x="99" y="551"/>
                  </a:lnTo>
                  <a:lnTo>
                    <a:pt x="122" y="509"/>
                  </a:lnTo>
                  <a:lnTo>
                    <a:pt x="146" y="468"/>
                  </a:lnTo>
                  <a:lnTo>
                    <a:pt x="172" y="429"/>
                  </a:lnTo>
                  <a:lnTo>
                    <a:pt x="201" y="391"/>
                  </a:lnTo>
                  <a:lnTo>
                    <a:pt x="231" y="354"/>
                  </a:lnTo>
                  <a:lnTo>
                    <a:pt x="263" y="319"/>
                  </a:lnTo>
                  <a:lnTo>
                    <a:pt x="296" y="285"/>
                  </a:lnTo>
                  <a:lnTo>
                    <a:pt x="330" y="253"/>
                  </a:lnTo>
                  <a:lnTo>
                    <a:pt x="368" y="222"/>
                  </a:lnTo>
                  <a:lnTo>
                    <a:pt x="405" y="193"/>
                  </a:lnTo>
                  <a:lnTo>
                    <a:pt x="445" y="166"/>
                  </a:lnTo>
                  <a:lnTo>
                    <a:pt x="486" y="141"/>
                  </a:lnTo>
                  <a:lnTo>
                    <a:pt x="528" y="118"/>
                  </a:lnTo>
                  <a:lnTo>
                    <a:pt x="572" y="96"/>
                  </a:lnTo>
                  <a:lnTo>
                    <a:pt x="616" y="77"/>
                  </a:lnTo>
                  <a:lnTo>
                    <a:pt x="662" y="59"/>
                  </a:lnTo>
                  <a:lnTo>
                    <a:pt x="708" y="44"/>
                  </a:lnTo>
                  <a:lnTo>
                    <a:pt x="756" y="30"/>
                  </a:lnTo>
                  <a:lnTo>
                    <a:pt x="805" y="20"/>
                  </a:lnTo>
                  <a:lnTo>
                    <a:pt x="854" y="11"/>
                  </a:lnTo>
                  <a:lnTo>
                    <a:pt x="905" y="5"/>
                  </a:lnTo>
                  <a:lnTo>
                    <a:pt x="956" y="1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40" name="Group 247"/>
            <p:cNvGrpSpPr>
              <a:grpSpLocks/>
            </p:cNvGrpSpPr>
            <p:nvPr/>
          </p:nvGrpSpPr>
          <p:grpSpPr bwMode="auto">
            <a:xfrm>
              <a:off x="2064" y="2304"/>
              <a:ext cx="1885" cy="1770"/>
              <a:chOff x="2058" y="2286"/>
              <a:chExt cx="1885" cy="1770"/>
            </a:xfrm>
          </p:grpSpPr>
          <p:sp>
            <p:nvSpPr>
              <p:cNvPr id="22541" name="Freeform 132"/>
              <p:cNvSpPr>
                <a:spLocks/>
              </p:cNvSpPr>
              <p:nvPr/>
            </p:nvSpPr>
            <p:spPr bwMode="auto">
              <a:xfrm>
                <a:off x="2070" y="2286"/>
                <a:ext cx="1797" cy="1770"/>
              </a:xfrm>
              <a:custGeom>
                <a:avLst/>
                <a:gdLst>
                  <a:gd name="T0" fmla="*/ 810 w 1797"/>
                  <a:gd name="T1" fmla="*/ 1764 h 1770"/>
                  <a:gd name="T2" fmla="*/ 737 w 1797"/>
                  <a:gd name="T3" fmla="*/ 1753 h 1770"/>
                  <a:gd name="T4" fmla="*/ 667 w 1797"/>
                  <a:gd name="T5" fmla="*/ 1736 h 1770"/>
                  <a:gd name="T6" fmla="*/ 597 w 1797"/>
                  <a:gd name="T7" fmla="*/ 1715 h 1770"/>
                  <a:gd name="T8" fmla="*/ 532 w 1797"/>
                  <a:gd name="T9" fmla="*/ 1687 h 1770"/>
                  <a:gd name="T10" fmla="*/ 473 w 1797"/>
                  <a:gd name="T11" fmla="*/ 1656 h 1770"/>
                  <a:gd name="T12" fmla="*/ 415 w 1797"/>
                  <a:gd name="T13" fmla="*/ 1622 h 1770"/>
                  <a:gd name="T14" fmla="*/ 359 w 1797"/>
                  <a:gd name="T15" fmla="*/ 1584 h 1770"/>
                  <a:gd name="T16" fmla="*/ 322 w 1797"/>
                  <a:gd name="T17" fmla="*/ 1555 h 1770"/>
                  <a:gd name="T18" fmla="*/ 291 w 1797"/>
                  <a:gd name="T19" fmla="*/ 1528 h 1770"/>
                  <a:gd name="T20" fmla="*/ 221 w 1797"/>
                  <a:gd name="T21" fmla="*/ 1454 h 1770"/>
                  <a:gd name="T22" fmla="*/ 147 w 1797"/>
                  <a:gd name="T23" fmla="*/ 1363 h 1770"/>
                  <a:gd name="T24" fmla="*/ 57 w 1797"/>
                  <a:gd name="T25" fmla="*/ 1192 h 1770"/>
                  <a:gd name="T26" fmla="*/ 7 w 1797"/>
                  <a:gd name="T27" fmla="*/ 992 h 1770"/>
                  <a:gd name="T28" fmla="*/ 11 w 1797"/>
                  <a:gd name="T29" fmla="*/ 757 h 1770"/>
                  <a:gd name="T30" fmla="*/ 37 w 1797"/>
                  <a:gd name="T31" fmla="*/ 633 h 1770"/>
                  <a:gd name="T32" fmla="*/ 74 w 1797"/>
                  <a:gd name="T33" fmla="*/ 534 h 1770"/>
                  <a:gd name="T34" fmla="*/ 134 w 1797"/>
                  <a:gd name="T35" fmla="*/ 438 h 1770"/>
                  <a:gd name="T36" fmla="*/ 211 w 1797"/>
                  <a:gd name="T37" fmla="*/ 335 h 1770"/>
                  <a:gd name="T38" fmla="*/ 298 w 1797"/>
                  <a:gd name="T39" fmla="*/ 243 h 1770"/>
                  <a:gd name="T40" fmla="*/ 398 w 1797"/>
                  <a:gd name="T41" fmla="*/ 162 h 1770"/>
                  <a:gd name="T42" fmla="*/ 501 w 1797"/>
                  <a:gd name="T43" fmla="*/ 101 h 1770"/>
                  <a:gd name="T44" fmla="*/ 605 w 1797"/>
                  <a:gd name="T45" fmla="*/ 56 h 1770"/>
                  <a:gd name="T46" fmla="*/ 711 w 1797"/>
                  <a:gd name="T47" fmla="*/ 24 h 1770"/>
                  <a:gd name="T48" fmla="*/ 817 w 1797"/>
                  <a:gd name="T49" fmla="*/ 5 h 1770"/>
                  <a:gd name="T50" fmla="*/ 926 w 1797"/>
                  <a:gd name="T51" fmla="*/ 0 h 1770"/>
                  <a:gd name="T52" fmla="*/ 1034 w 1797"/>
                  <a:gd name="T53" fmla="*/ 8 h 1770"/>
                  <a:gd name="T54" fmla="*/ 1145 w 1797"/>
                  <a:gd name="T55" fmla="*/ 30 h 1770"/>
                  <a:gd name="T56" fmla="*/ 1256 w 1797"/>
                  <a:gd name="T57" fmla="*/ 68 h 1770"/>
                  <a:gd name="T58" fmla="*/ 1318 w 1797"/>
                  <a:gd name="T59" fmla="*/ 97 h 1770"/>
                  <a:gd name="T60" fmla="*/ 1363 w 1797"/>
                  <a:gd name="T61" fmla="*/ 122 h 1770"/>
                  <a:gd name="T62" fmla="*/ 1452 w 1797"/>
                  <a:gd name="T63" fmla="*/ 182 h 1770"/>
                  <a:gd name="T64" fmla="*/ 1545 w 1797"/>
                  <a:gd name="T65" fmla="*/ 264 h 1770"/>
                  <a:gd name="T66" fmla="*/ 1625 w 1797"/>
                  <a:gd name="T67" fmla="*/ 359 h 1770"/>
                  <a:gd name="T68" fmla="*/ 1694 w 1797"/>
                  <a:gd name="T69" fmla="*/ 466 h 1770"/>
                  <a:gd name="T70" fmla="*/ 1729 w 1797"/>
                  <a:gd name="T71" fmla="*/ 537 h 1770"/>
                  <a:gd name="T72" fmla="*/ 1780 w 1797"/>
                  <a:gd name="T73" fmla="*/ 712 h 1770"/>
                  <a:gd name="T74" fmla="*/ 1796 w 1797"/>
                  <a:gd name="T75" fmla="*/ 931 h 1770"/>
                  <a:gd name="T76" fmla="*/ 1782 w 1797"/>
                  <a:gd name="T77" fmla="*/ 1042 h 1770"/>
                  <a:gd name="T78" fmla="*/ 1750 w 1797"/>
                  <a:gd name="T79" fmla="*/ 1158 h 1770"/>
                  <a:gd name="T80" fmla="*/ 1698 w 1797"/>
                  <a:gd name="T81" fmla="*/ 1280 h 1770"/>
                  <a:gd name="T82" fmla="*/ 1629 w 1797"/>
                  <a:gd name="T83" fmla="*/ 1392 h 1770"/>
                  <a:gd name="T84" fmla="*/ 1543 w 1797"/>
                  <a:gd name="T85" fmla="*/ 1496 h 1770"/>
                  <a:gd name="T86" fmla="*/ 1464 w 1797"/>
                  <a:gd name="T87" fmla="*/ 1567 h 1770"/>
                  <a:gd name="T88" fmla="*/ 1389 w 1797"/>
                  <a:gd name="T89" fmla="*/ 1623 h 1770"/>
                  <a:gd name="T90" fmla="*/ 1294 w 1797"/>
                  <a:gd name="T91" fmla="*/ 1678 h 1770"/>
                  <a:gd name="T92" fmla="*/ 1190 w 1797"/>
                  <a:gd name="T93" fmla="*/ 1720 h 1770"/>
                  <a:gd name="T94" fmla="*/ 1083 w 1797"/>
                  <a:gd name="T95" fmla="*/ 1751 h 1770"/>
                  <a:gd name="T96" fmla="*/ 972 w 1797"/>
                  <a:gd name="T97" fmla="*/ 1768 h 1770"/>
                  <a:gd name="T98" fmla="*/ 916 w 1797"/>
                  <a:gd name="T99" fmla="*/ 1770 h 1770"/>
                  <a:gd name="T100" fmla="*/ 876 w 1797"/>
                  <a:gd name="T101" fmla="*/ 1770 h 17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797"/>
                  <a:gd name="T154" fmla="*/ 0 h 1770"/>
                  <a:gd name="T155" fmla="*/ 1797 w 1797"/>
                  <a:gd name="T156" fmla="*/ 1770 h 17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797" h="1770">
                    <a:moveTo>
                      <a:pt x="867" y="1770"/>
                    </a:moveTo>
                    <a:lnTo>
                      <a:pt x="848" y="1768"/>
                    </a:lnTo>
                    <a:lnTo>
                      <a:pt x="828" y="1766"/>
                    </a:lnTo>
                    <a:lnTo>
                      <a:pt x="810" y="1764"/>
                    </a:lnTo>
                    <a:lnTo>
                      <a:pt x="791" y="1762"/>
                    </a:lnTo>
                    <a:lnTo>
                      <a:pt x="773" y="1759"/>
                    </a:lnTo>
                    <a:lnTo>
                      <a:pt x="755" y="1756"/>
                    </a:lnTo>
                    <a:lnTo>
                      <a:pt x="737" y="1753"/>
                    </a:lnTo>
                    <a:lnTo>
                      <a:pt x="720" y="1749"/>
                    </a:lnTo>
                    <a:lnTo>
                      <a:pt x="702" y="1746"/>
                    </a:lnTo>
                    <a:lnTo>
                      <a:pt x="685" y="1741"/>
                    </a:lnTo>
                    <a:lnTo>
                      <a:pt x="667" y="1736"/>
                    </a:lnTo>
                    <a:lnTo>
                      <a:pt x="650" y="1731"/>
                    </a:lnTo>
                    <a:lnTo>
                      <a:pt x="633" y="1726"/>
                    </a:lnTo>
                    <a:lnTo>
                      <a:pt x="616" y="1721"/>
                    </a:lnTo>
                    <a:lnTo>
                      <a:pt x="597" y="1715"/>
                    </a:lnTo>
                    <a:lnTo>
                      <a:pt x="580" y="1709"/>
                    </a:lnTo>
                    <a:lnTo>
                      <a:pt x="564" y="1702"/>
                    </a:lnTo>
                    <a:lnTo>
                      <a:pt x="549" y="1695"/>
                    </a:lnTo>
                    <a:lnTo>
                      <a:pt x="532" y="1687"/>
                    </a:lnTo>
                    <a:lnTo>
                      <a:pt x="517" y="1680"/>
                    </a:lnTo>
                    <a:lnTo>
                      <a:pt x="502" y="1672"/>
                    </a:lnTo>
                    <a:lnTo>
                      <a:pt x="487" y="1663"/>
                    </a:lnTo>
                    <a:lnTo>
                      <a:pt x="473" y="1656"/>
                    </a:lnTo>
                    <a:lnTo>
                      <a:pt x="457" y="1647"/>
                    </a:lnTo>
                    <a:lnTo>
                      <a:pt x="443" y="1639"/>
                    </a:lnTo>
                    <a:lnTo>
                      <a:pt x="429" y="1631"/>
                    </a:lnTo>
                    <a:lnTo>
                      <a:pt x="415" y="1622"/>
                    </a:lnTo>
                    <a:lnTo>
                      <a:pt x="401" y="1613"/>
                    </a:lnTo>
                    <a:lnTo>
                      <a:pt x="387" y="1604"/>
                    </a:lnTo>
                    <a:lnTo>
                      <a:pt x="373" y="1595"/>
                    </a:lnTo>
                    <a:lnTo>
                      <a:pt x="359" y="1584"/>
                    </a:lnTo>
                    <a:lnTo>
                      <a:pt x="346" y="1574"/>
                    </a:lnTo>
                    <a:lnTo>
                      <a:pt x="338" y="1568"/>
                    </a:lnTo>
                    <a:lnTo>
                      <a:pt x="330" y="1561"/>
                    </a:lnTo>
                    <a:lnTo>
                      <a:pt x="322" y="1555"/>
                    </a:lnTo>
                    <a:lnTo>
                      <a:pt x="315" y="1548"/>
                    </a:lnTo>
                    <a:lnTo>
                      <a:pt x="306" y="1541"/>
                    </a:lnTo>
                    <a:lnTo>
                      <a:pt x="298" y="1534"/>
                    </a:lnTo>
                    <a:lnTo>
                      <a:pt x="291" y="1528"/>
                    </a:lnTo>
                    <a:lnTo>
                      <a:pt x="283" y="1521"/>
                    </a:lnTo>
                    <a:lnTo>
                      <a:pt x="262" y="1498"/>
                    </a:lnTo>
                    <a:lnTo>
                      <a:pt x="241" y="1476"/>
                    </a:lnTo>
                    <a:lnTo>
                      <a:pt x="221" y="1454"/>
                    </a:lnTo>
                    <a:lnTo>
                      <a:pt x="202" y="1431"/>
                    </a:lnTo>
                    <a:lnTo>
                      <a:pt x="184" y="1409"/>
                    </a:lnTo>
                    <a:lnTo>
                      <a:pt x="166" y="1386"/>
                    </a:lnTo>
                    <a:lnTo>
                      <a:pt x="147" y="1363"/>
                    </a:lnTo>
                    <a:lnTo>
                      <a:pt x="130" y="1339"/>
                    </a:lnTo>
                    <a:lnTo>
                      <a:pt x="102" y="1290"/>
                    </a:lnTo>
                    <a:lnTo>
                      <a:pt x="77" y="1241"/>
                    </a:lnTo>
                    <a:lnTo>
                      <a:pt x="57" y="1192"/>
                    </a:lnTo>
                    <a:lnTo>
                      <a:pt x="41" y="1144"/>
                    </a:lnTo>
                    <a:lnTo>
                      <a:pt x="28" y="1094"/>
                    </a:lnTo>
                    <a:lnTo>
                      <a:pt x="17" y="1043"/>
                    </a:lnTo>
                    <a:lnTo>
                      <a:pt x="7" y="992"/>
                    </a:lnTo>
                    <a:lnTo>
                      <a:pt x="0" y="937"/>
                    </a:lnTo>
                    <a:lnTo>
                      <a:pt x="1" y="875"/>
                    </a:lnTo>
                    <a:lnTo>
                      <a:pt x="4" y="816"/>
                    </a:lnTo>
                    <a:lnTo>
                      <a:pt x="11" y="757"/>
                    </a:lnTo>
                    <a:lnTo>
                      <a:pt x="20" y="697"/>
                    </a:lnTo>
                    <a:lnTo>
                      <a:pt x="24" y="682"/>
                    </a:lnTo>
                    <a:lnTo>
                      <a:pt x="30" y="660"/>
                    </a:lnTo>
                    <a:lnTo>
                      <a:pt x="37" y="633"/>
                    </a:lnTo>
                    <a:lnTo>
                      <a:pt x="46" y="606"/>
                    </a:lnTo>
                    <a:lnTo>
                      <a:pt x="55" y="578"/>
                    </a:lnTo>
                    <a:lnTo>
                      <a:pt x="65" y="553"/>
                    </a:lnTo>
                    <a:lnTo>
                      <a:pt x="74" y="534"/>
                    </a:lnTo>
                    <a:lnTo>
                      <a:pt x="83" y="522"/>
                    </a:lnTo>
                    <a:lnTo>
                      <a:pt x="100" y="493"/>
                    </a:lnTo>
                    <a:lnTo>
                      <a:pt x="117" y="465"/>
                    </a:lnTo>
                    <a:lnTo>
                      <a:pt x="134" y="438"/>
                    </a:lnTo>
                    <a:lnTo>
                      <a:pt x="152" y="411"/>
                    </a:lnTo>
                    <a:lnTo>
                      <a:pt x="172" y="385"/>
                    </a:lnTo>
                    <a:lnTo>
                      <a:pt x="191" y="360"/>
                    </a:lnTo>
                    <a:lnTo>
                      <a:pt x="211" y="335"/>
                    </a:lnTo>
                    <a:lnTo>
                      <a:pt x="231" y="311"/>
                    </a:lnTo>
                    <a:lnTo>
                      <a:pt x="253" y="288"/>
                    </a:lnTo>
                    <a:lnTo>
                      <a:pt x="275" y="265"/>
                    </a:lnTo>
                    <a:lnTo>
                      <a:pt x="298" y="243"/>
                    </a:lnTo>
                    <a:lnTo>
                      <a:pt x="322" y="222"/>
                    </a:lnTo>
                    <a:lnTo>
                      <a:pt x="346" y="202"/>
                    </a:lnTo>
                    <a:lnTo>
                      <a:pt x="371" y="181"/>
                    </a:lnTo>
                    <a:lnTo>
                      <a:pt x="398" y="162"/>
                    </a:lnTo>
                    <a:lnTo>
                      <a:pt x="424" y="143"/>
                    </a:lnTo>
                    <a:lnTo>
                      <a:pt x="449" y="128"/>
                    </a:lnTo>
                    <a:lnTo>
                      <a:pt x="476" y="114"/>
                    </a:lnTo>
                    <a:lnTo>
                      <a:pt x="501" y="101"/>
                    </a:lnTo>
                    <a:lnTo>
                      <a:pt x="527" y="88"/>
                    </a:lnTo>
                    <a:lnTo>
                      <a:pt x="554" y="77"/>
                    </a:lnTo>
                    <a:lnTo>
                      <a:pt x="579" y="66"/>
                    </a:lnTo>
                    <a:lnTo>
                      <a:pt x="605" y="56"/>
                    </a:lnTo>
                    <a:lnTo>
                      <a:pt x="632" y="47"/>
                    </a:lnTo>
                    <a:lnTo>
                      <a:pt x="658" y="39"/>
                    </a:lnTo>
                    <a:lnTo>
                      <a:pt x="685" y="31"/>
                    </a:lnTo>
                    <a:lnTo>
                      <a:pt x="711" y="24"/>
                    </a:lnTo>
                    <a:lnTo>
                      <a:pt x="737" y="18"/>
                    </a:lnTo>
                    <a:lnTo>
                      <a:pt x="764" y="13"/>
                    </a:lnTo>
                    <a:lnTo>
                      <a:pt x="791" y="9"/>
                    </a:lnTo>
                    <a:lnTo>
                      <a:pt x="817" y="5"/>
                    </a:lnTo>
                    <a:lnTo>
                      <a:pt x="845" y="3"/>
                    </a:lnTo>
                    <a:lnTo>
                      <a:pt x="871" y="1"/>
                    </a:lnTo>
                    <a:lnTo>
                      <a:pt x="898" y="0"/>
                    </a:lnTo>
                    <a:lnTo>
                      <a:pt x="926" y="0"/>
                    </a:lnTo>
                    <a:lnTo>
                      <a:pt x="952" y="1"/>
                    </a:lnTo>
                    <a:lnTo>
                      <a:pt x="979" y="2"/>
                    </a:lnTo>
                    <a:lnTo>
                      <a:pt x="1007" y="5"/>
                    </a:lnTo>
                    <a:lnTo>
                      <a:pt x="1034" y="8"/>
                    </a:lnTo>
                    <a:lnTo>
                      <a:pt x="1062" y="12"/>
                    </a:lnTo>
                    <a:lnTo>
                      <a:pt x="1090" y="17"/>
                    </a:lnTo>
                    <a:lnTo>
                      <a:pt x="1117" y="23"/>
                    </a:lnTo>
                    <a:lnTo>
                      <a:pt x="1145" y="30"/>
                    </a:lnTo>
                    <a:lnTo>
                      <a:pt x="1173" y="39"/>
                    </a:lnTo>
                    <a:lnTo>
                      <a:pt x="1200" y="48"/>
                    </a:lnTo>
                    <a:lnTo>
                      <a:pt x="1229" y="57"/>
                    </a:lnTo>
                    <a:lnTo>
                      <a:pt x="1256" y="68"/>
                    </a:lnTo>
                    <a:lnTo>
                      <a:pt x="1285" y="79"/>
                    </a:lnTo>
                    <a:lnTo>
                      <a:pt x="1296" y="85"/>
                    </a:lnTo>
                    <a:lnTo>
                      <a:pt x="1307" y="91"/>
                    </a:lnTo>
                    <a:lnTo>
                      <a:pt x="1318" y="97"/>
                    </a:lnTo>
                    <a:lnTo>
                      <a:pt x="1329" y="103"/>
                    </a:lnTo>
                    <a:lnTo>
                      <a:pt x="1340" y="109"/>
                    </a:lnTo>
                    <a:lnTo>
                      <a:pt x="1351" y="115"/>
                    </a:lnTo>
                    <a:lnTo>
                      <a:pt x="1363" y="122"/>
                    </a:lnTo>
                    <a:lnTo>
                      <a:pt x="1374" y="128"/>
                    </a:lnTo>
                    <a:lnTo>
                      <a:pt x="1401" y="145"/>
                    </a:lnTo>
                    <a:lnTo>
                      <a:pt x="1427" y="163"/>
                    </a:lnTo>
                    <a:lnTo>
                      <a:pt x="1452" y="182"/>
                    </a:lnTo>
                    <a:lnTo>
                      <a:pt x="1477" y="202"/>
                    </a:lnTo>
                    <a:lnTo>
                      <a:pt x="1500" y="222"/>
                    </a:lnTo>
                    <a:lnTo>
                      <a:pt x="1523" y="243"/>
                    </a:lnTo>
                    <a:lnTo>
                      <a:pt x="1545" y="264"/>
                    </a:lnTo>
                    <a:lnTo>
                      <a:pt x="1566" y="287"/>
                    </a:lnTo>
                    <a:lnTo>
                      <a:pt x="1587" y="310"/>
                    </a:lnTo>
                    <a:lnTo>
                      <a:pt x="1606" y="334"/>
                    </a:lnTo>
                    <a:lnTo>
                      <a:pt x="1625" y="359"/>
                    </a:lnTo>
                    <a:lnTo>
                      <a:pt x="1643" y="384"/>
                    </a:lnTo>
                    <a:lnTo>
                      <a:pt x="1661" y="410"/>
                    </a:lnTo>
                    <a:lnTo>
                      <a:pt x="1678" y="438"/>
                    </a:lnTo>
                    <a:lnTo>
                      <a:pt x="1694" y="466"/>
                    </a:lnTo>
                    <a:lnTo>
                      <a:pt x="1710" y="495"/>
                    </a:lnTo>
                    <a:lnTo>
                      <a:pt x="1716" y="510"/>
                    </a:lnTo>
                    <a:lnTo>
                      <a:pt x="1722" y="523"/>
                    </a:lnTo>
                    <a:lnTo>
                      <a:pt x="1729" y="537"/>
                    </a:lnTo>
                    <a:lnTo>
                      <a:pt x="1735" y="551"/>
                    </a:lnTo>
                    <a:lnTo>
                      <a:pt x="1753" y="606"/>
                    </a:lnTo>
                    <a:lnTo>
                      <a:pt x="1768" y="659"/>
                    </a:lnTo>
                    <a:lnTo>
                      <a:pt x="1780" y="712"/>
                    </a:lnTo>
                    <a:lnTo>
                      <a:pt x="1789" y="766"/>
                    </a:lnTo>
                    <a:lnTo>
                      <a:pt x="1795" y="820"/>
                    </a:lnTo>
                    <a:lnTo>
                      <a:pt x="1797" y="874"/>
                    </a:lnTo>
                    <a:lnTo>
                      <a:pt x="1796" y="931"/>
                    </a:lnTo>
                    <a:lnTo>
                      <a:pt x="1791" y="989"/>
                    </a:lnTo>
                    <a:lnTo>
                      <a:pt x="1788" y="1006"/>
                    </a:lnTo>
                    <a:lnTo>
                      <a:pt x="1785" y="1024"/>
                    </a:lnTo>
                    <a:lnTo>
                      <a:pt x="1782" y="1042"/>
                    </a:lnTo>
                    <a:lnTo>
                      <a:pt x="1779" y="1061"/>
                    </a:lnTo>
                    <a:lnTo>
                      <a:pt x="1770" y="1094"/>
                    </a:lnTo>
                    <a:lnTo>
                      <a:pt x="1761" y="1127"/>
                    </a:lnTo>
                    <a:lnTo>
                      <a:pt x="1750" y="1158"/>
                    </a:lnTo>
                    <a:lnTo>
                      <a:pt x="1739" y="1189"/>
                    </a:lnTo>
                    <a:lnTo>
                      <a:pt x="1725" y="1221"/>
                    </a:lnTo>
                    <a:lnTo>
                      <a:pt x="1712" y="1250"/>
                    </a:lnTo>
                    <a:lnTo>
                      <a:pt x="1698" y="1280"/>
                    </a:lnTo>
                    <a:lnTo>
                      <a:pt x="1682" y="1309"/>
                    </a:lnTo>
                    <a:lnTo>
                      <a:pt x="1666" y="1337"/>
                    </a:lnTo>
                    <a:lnTo>
                      <a:pt x="1647" y="1365"/>
                    </a:lnTo>
                    <a:lnTo>
                      <a:pt x="1629" y="1392"/>
                    </a:lnTo>
                    <a:lnTo>
                      <a:pt x="1609" y="1419"/>
                    </a:lnTo>
                    <a:lnTo>
                      <a:pt x="1589" y="1446"/>
                    </a:lnTo>
                    <a:lnTo>
                      <a:pt x="1566" y="1471"/>
                    </a:lnTo>
                    <a:lnTo>
                      <a:pt x="1543" y="1496"/>
                    </a:lnTo>
                    <a:lnTo>
                      <a:pt x="1519" y="1522"/>
                    </a:lnTo>
                    <a:lnTo>
                      <a:pt x="1500" y="1537"/>
                    </a:lnTo>
                    <a:lnTo>
                      <a:pt x="1482" y="1552"/>
                    </a:lnTo>
                    <a:lnTo>
                      <a:pt x="1464" y="1567"/>
                    </a:lnTo>
                    <a:lnTo>
                      <a:pt x="1446" y="1581"/>
                    </a:lnTo>
                    <a:lnTo>
                      <a:pt x="1427" y="1596"/>
                    </a:lnTo>
                    <a:lnTo>
                      <a:pt x="1408" y="1610"/>
                    </a:lnTo>
                    <a:lnTo>
                      <a:pt x="1389" y="1623"/>
                    </a:lnTo>
                    <a:lnTo>
                      <a:pt x="1370" y="1637"/>
                    </a:lnTo>
                    <a:lnTo>
                      <a:pt x="1344" y="1651"/>
                    </a:lnTo>
                    <a:lnTo>
                      <a:pt x="1319" y="1665"/>
                    </a:lnTo>
                    <a:lnTo>
                      <a:pt x="1294" y="1678"/>
                    </a:lnTo>
                    <a:lnTo>
                      <a:pt x="1268" y="1690"/>
                    </a:lnTo>
                    <a:lnTo>
                      <a:pt x="1242" y="1701"/>
                    </a:lnTo>
                    <a:lnTo>
                      <a:pt x="1217" y="1711"/>
                    </a:lnTo>
                    <a:lnTo>
                      <a:pt x="1190" y="1720"/>
                    </a:lnTo>
                    <a:lnTo>
                      <a:pt x="1163" y="1729"/>
                    </a:lnTo>
                    <a:lnTo>
                      <a:pt x="1137" y="1737"/>
                    </a:lnTo>
                    <a:lnTo>
                      <a:pt x="1109" y="1745"/>
                    </a:lnTo>
                    <a:lnTo>
                      <a:pt x="1083" y="1751"/>
                    </a:lnTo>
                    <a:lnTo>
                      <a:pt x="1056" y="1756"/>
                    </a:lnTo>
                    <a:lnTo>
                      <a:pt x="1027" y="1761"/>
                    </a:lnTo>
                    <a:lnTo>
                      <a:pt x="1000" y="1765"/>
                    </a:lnTo>
                    <a:lnTo>
                      <a:pt x="972" y="1768"/>
                    </a:lnTo>
                    <a:lnTo>
                      <a:pt x="944" y="1770"/>
                    </a:lnTo>
                    <a:lnTo>
                      <a:pt x="935" y="1770"/>
                    </a:lnTo>
                    <a:lnTo>
                      <a:pt x="925" y="1770"/>
                    </a:lnTo>
                    <a:lnTo>
                      <a:pt x="916" y="1770"/>
                    </a:lnTo>
                    <a:lnTo>
                      <a:pt x="905" y="1770"/>
                    </a:lnTo>
                    <a:lnTo>
                      <a:pt x="895" y="1770"/>
                    </a:lnTo>
                    <a:lnTo>
                      <a:pt x="886" y="1770"/>
                    </a:lnTo>
                    <a:lnTo>
                      <a:pt x="876" y="1770"/>
                    </a:lnTo>
                    <a:lnTo>
                      <a:pt x="867" y="17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33"/>
              <p:cNvSpPr>
                <a:spLocks/>
              </p:cNvSpPr>
              <p:nvPr/>
            </p:nvSpPr>
            <p:spPr bwMode="auto">
              <a:xfrm>
                <a:off x="2089" y="2305"/>
                <a:ext cx="1753" cy="1732"/>
              </a:xfrm>
              <a:custGeom>
                <a:avLst/>
                <a:gdLst>
                  <a:gd name="T0" fmla="*/ 799 w 1753"/>
                  <a:gd name="T1" fmla="*/ 1676 h 1732"/>
                  <a:gd name="T2" fmla="*/ 509 w 1753"/>
                  <a:gd name="T3" fmla="*/ 1613 h 1732"/>
                  <a:gd name="T4" fmla="*/ 522 w 1753"/>
                  <a:gd name="T5" fmla="*/ 1587 h 1732"/>
                  <a:gd name="T6" fmla="*/ 662 w 1753"/>
                  <a:gd name="T7" fmla="*/ 1524 h 1732"/>
                  <a:gd name="T8" fmla="*/ 266 w 1753"/>
                  <a:gd name="T9" fmla="*/ 1463 h 1732"/>
                  <a:gd name="T10" fmla="*/ 571 w 1753"/>
                  <a:gd name="T11" fmla="*/ 1452 h 1732"/>
                  <a:gd name="T12" fmla="*/ 225 w 1753"/>
                  <a:gd name="T13" fmla="*/ 1402 h 1732"/>
                  <a:gd name="T14" fmla="*/ 536 w 1753"/>
                  <a:gd name="T15" fmla="*/ 1340 h 1732"/>
                  <a:gd name="T16" fmla="*/ 303 w 1753"/>
                  <a:gd name="T17" fmla="*/ 1314 h 1732"/>
                  <a:gd name="T18" fmla="*/ 570 w 1753"/>
                  <a:gd name="T19" fmla="*/ 1203 h 1732"/>
                  <a:gd name="T20" fmla="*/ 74 w 1753"/>
                  <a:gd name="T21" fmla="*/ 1084 h 1732"/>
                  <a:gd name="T22" fmla="*/ 507 w 1753"/>
                  <a:gd name="T23" fmla="*/ 1044 h 1732"/>
                  <a:gd name="T24" fmla="*/ 38 w 1753"/>
                  <a:gd name="T25" fmla="*/ 1032 h 1732"/>
                  <a:gd name="T26" fmla="*/ 358 w 1753"/>
                  <a:gd name="T27" fmla="*/ 934 h 1732"/>
                  <a:gd name="T28" fmla="*/ 470 w 1753"/>
                  <a:gd name="T29" fmla="*/ 909 h 1732"/>
                  <a:gd name="T30" fmla="*/ 11 w 1753"/>
                  <a:gd name="T31" fmla="*/ 903 h 1732"/>
                  <a:gd name="T32" fmla="*/ 385 w 1753"/>
                  <a:gd name="T33" fmla="*/ 796 h 1732"/>
                  <a:gd name="T34" fmla="*/ 230 w 1753"/>
                  <a:gd name="T35" fmla="*/ 779 h 1732"/>
                  <a:gd name="T36" fmla="*/ 221 w 1753"/>
                  <a:gd name="T37" fmla="*/ 671 h 1732"/>
                  <a:gd name="T38" fmla="*/ 555 w 1753"/>
                  <a:gd name="T39" fmla="*/ 652 h 1732"/>
                  <a:gd name="T40" fmla="*/ 177 w 1753"/>
                  <a:gd name="T41" fmla="*/ 554 h 1732"/>
                  <a:gd name="T42" fmla="*/ 513 w 1753"/>
                  <a:gd name="T43" fmla="*/ 532 h 1732"/>
                  <a:gd name="T44" fmla="*/ 108 w 1753"/>
                  <a:gd name="T45" fmla="*/ 516 h 1732"/>
                  <a:gd name="T46" fmla="*/ 533 w 1753"/>
                  <a:gd name="T47" fmla="*/ 417 h 1732"/>
                  <a:gd name="T48" fmla="*/ 287 w 1753"/>
                  <a:gd name="T49" fmla="*/ 402 h 1732"/>
                  <a:gd name="T50" fmla="*/ 381 w 1753"/>
                  <a:gd name="T51" fmla="*/ 338 h 1732"/>
                  <a:gd name="T52" fmla="*/ 592 w 1753"/>
                  <a:gd name="T53" fmla="*/ 301 h 1732"/>
                  <a:gd name="T54" fmla="*/ 259 w 1753"/>
                  <a:gd name="T55" fmla="*/ 275 h 1732"/>
                  <a:gd name="T56" fmla="*/ 712 w 1753"/>
                  <a:gd name="T57" fmla="*/ 201 h 1732"/>
                  <a:gd name="T58" fmla="*/ 355 w 1753"/>
                  <a:gd name="T59" fmla="*/ 190 h 1732"/>
                  <a:gd name="T60" fmla="*/ 709 w 1753"/>
                  <a:gd name="T61" fmla="*/ 91 h 1732"/>
                  <a:gd name="T62" fmla="*/ 654 w 1753"/>
                  <a:gd name="T63" fmla="*/ 53 h 1732"/>
                  <a:gd name="T64" fmla="*/ 708 w 1753"/>
                  <a:gd name="T65" fmla="*/ 18 h 1732"/>
                  <a:gd name="T66" fmla="*/ 953 w 1753"/>
                  <a:gd name="T67" fmla="*/ 4 h 1732"/>
                  <a:gd name="T68" fmla="*/ 961 w 1753"/>
                  <a:gd name="T69" fmla="*/ 46 h 1732"/>
                  <a:gd name="T70" fmla="*/ 1341 w 1753"/>
                  <a:gd name="T71" fmla="*/ 128 h 1732"/>
                  <a:gd name="T72" fmla="*/ 1028 w 1753"/>
                  <a:gd name="T73" fmla="*/ 167 h 1732"/>
                  <a:gd name="T74" fmla="*/ 1459 w 1753"/>
                  <a:gd name="T75" fmla="*/ 231 h 1732"/>
                  <a:gd name="T76" fmla="*/ 1105 w 1753"/>
                  <a:gd name="T77" fmla="*/ 269 h 1732"/>
                  <a:gd name="T78" fmla="*/ 1560 w 1753"/>
                  <a:gd name="T79" fmla="*/ 334 h 1732"/>
                  <a:gd name="T80" fmla="*/ 1231 w 1753"/>
                  <a:gd name="T81" fmla="*/ 355 h 1732"/>
                  <a:gd name="T82" fmla="*/ 1427 w 1753"/>
                  <a:gd name="T83" fmla="*/ 448 h 1732"/>
                  <a:gd name="T84" fmla="*/ 1561 w 1753"/>
                  <a:gd name="T85" fmla="*/ 489 h 1732"/>
                  <a:gd name="T86" fmla="*/ 1356 w 1753"/>
                  <a:gd name="T87" fmla="*/ 573 h 1732"/>
                  <a:gd name="T88" fmla="*/ 1616 w 1753"/>
                  <a:gd name="T89" fmla="*/ 616 h 1732"/>
                  <a:gd name="T90" fmla="*/ 1240 w 1753"/>
                  <a:gd name="T91" fmla="*/ 716 h 1732"/>
                  <a:gd name="T92" fmla="*/ 1570 w 1753"/>
                  <a:gd name="T93" fmla="*/ 744 h 1732"/>
                  <a:gd name="T94" fmla="*/ 1324 w 1753"/>
                  <a:gd name="T95" fmla="*/ 839 h 1732"/>
                  <a:gd name="T96" fmla="*/ 1730 w 1753"/>
                  <a:gd name="T97" fmla="*/ 877 h 1732"/>
                  <a:gd name="T98" fmla="*/ 1294 w 1753"/>
                  <a:gd name="T99" fmla="*/ 975 h 1732"/>
                  <a:gd name="T100" fmla="*/ 1528 w 1753"/>
                  <a:gd name="T101" fmla="*/ 1001 h 1732"/>
                  <a:gd name="T102" fmla="*/ 1373 w 1753"/>
                  <a:gd name="T103" fmla="*/ 1124 h 1732"/>
                  <a:gd name="T104" fmla="*/ 1687 w 1753"/>
                  <a:gd name="T105" fmla="*/ 1153 h 1732"/>
                  <a:gd name="T106" fmla="*/ 1275 w 1753"/>
                  <a:gd name="T107" fmla="*/ 1272 h 1732"/>
                  <a:gd name="T108" fmla="*/ 1611 w 1753"/>
                  <a:gd name="T109" fmla="*/ 1312 h 1732"/>
                  <a:gd name="T110" fmla="*/ 1194 w 1753"/>
                  <a:gd name="T111" fmla="*/ 1389 h 1732"/>
                  <a:gd name="T112" fmla="*/ 1522 w 1753"/>
                  <a:gd name="T113" fmla="*/ 1424 h 1732"/>
                  <a:gd name="T114" fmla="*/ 1088 w 1753"/>
                  <a:gd name="T115" fmla="*/ 1522 h 1732"/>
                  <a:gd name="T116" fmla="*/ 1345 w 1753"/>
                  <a:gd name="T117" fmla="*/ 1591 h 1732"/>
                  <a:gd name="T118" fmla="*/ 999 w 1753"/>
                  <a:gd name="T119" fmla="*/ 1618 h 1732"/>
                  <a:gd name="T120" fmla="*/ 1064 w 1753"/>
                  <a:gd name="T121" fmla="*/ 1685 h 1732"/>
                  <a:gd name="T122" fmla="*/ 859 w 1753"/>
                  <a:gd name="T123" fmla="*/ 1731 h 17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53"/>
                  <a:gd name="T187" fmla="*/ 0 h 1732"/>
                  <a:gd name="T188" fmla="*/ 1753 w 1753"/>
                  <a:gd name="T189" fmla="*/ 1732 h 173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53" h="1732">
                    <a:moveTo>
                      <a:pt x="859" y="1731"/>
                    </a:moveTo>
                    <a:lnTo>
                      <a:pt x="853" y="1731"/>
                    </a:lnTo>
                    <a:lnTo>
                      <a:pt x="844" y="1730"/>
                    </a:lnTo>
                    <a:lnTo>
                      <a:pt x="834" y="1729"/>
                    </a:lnTo>
                    <a:lnTo>
                      <a:pt x="822" y="1728"/>
                    </a:lnTo>
                    <a:lnTo>
                      <a:pt x="808" y="1727"/>
                    </a:lnTo>
                    <a:lnTo>
                      <a:pt x="795" y="1726"/>
                    </a:lnTo>
                    <a:lnTo>
                      <a:pt x="780" y="1723"/>
                    </a:lnTo>
                    <a:lnTo>
                      <a:pt x="766" y="1722"/>
                    </a:lnTo>
                    <a:lnTo>
                      <a:pt x="752" y="1720"/>
                    </a:lnTo>
                    <a:lnTo>
                      <a:pt x="739" y="1718"/>
                    </a:lnTo>
                    <a:lnTo>
                      <a:pt x="725" y="1715"/>
                    </a:lnTo>
                    <a:lnTo>
                      <a:pt x="714" y="1712"/>
                    </a:lnTo>
                    <a:lnTo>
                      <a:pt x="705" y="1709"/>
                    </a:lnTo>
                    <a:lnTo>
                      <a:pt x="698" y="1706"/>
                    </a:lnTo>
                    <a:lnTo>
                      <a:pt x="693" y="1703"/>
                    </a:lnTo>
                    <a:lnTo>
                      <a:pt x="691" y="1699"/>
                    </a:lnTo>
                    <a:lnTo>
                      <a:pt x="715" y="1697"/>
                    </a:lnTo>
                    <a:lnTo>
                      <a:pt x="734" y="1696"/>
                    </a:lnTo>
                    <a:lnTo>
                      <a:pt x="749" y="1695"/>
                    </a:lnTo>
                    <a:lnTo>
                      <a:pt x="760" y="1695"/>
                    </a:lnTo>
                    <a:lnTo>
                      <a:pt x="768" y="1694"/>
                    </a:lnTo>
                    <a:lnTo>
                      <a:pt x="775" y="1694"/>
                    </a:lnTo>
                    <a:lnTo>
                      <a:pt x="782" y="1694"/>
                    </a:lnTo>
                    <a:lnTo>
                      <a:pt x="790" y="1694"/>
                    </a:lnTo>
                    <a:lnTo>
                      <a:pt x="795" y="1690"/>
                    </a:lnTo>
                    <a:lnTo>
                      <a:pt x="797" y="1685"/>
                    </a:lnTo>
                    <a:lnTo>
                      <a:pt x="798" y="1680"/>
                    </a:lnTo>
                    <a:lnTo>
                      <a:pt x="799" y="1676"/>
                    </a:lnTo>
                    <a:lnTo>
                      <a:pt x="782" y="1677"/>
                    </a:lnTo>
                    <a:lnTo>
                      <a:pt x="764" y="1677"/>
                    </a:lnTo>
                    <a:lnTo>
                      <a:pt x="747" y="1678"/>
                    </a:lnTo>
                    <a:lnTo>
                      <a:pt x="729" y="1678"/>
                    </a:lnTo>
                    <a:lnTo>
                      <a:pt x="711" y="1677"/>
                    </a:lnTo>
                    <a:lnTo>
                      <a:pt x="694" y="1677"/>
                    </a:lnTo>
                    <a:lnTo>
                      <a:pt x="677" y="1676"/>
                    </a:lnTo>
                    <a:lnTo>
                      <a:pt x="660" y="1675"/>
                    </a:lnTo>
                    <a:lnTo>
                      <a:pt x="643" y="1673"/>
                    </a:lnTo>
                    <a:lnTo>
                      <a:pt x="626" y="1671"/>
                    </a:lnTo>
                    <a:lnTo>
                      <a:pt x="610" y="1668"/>
                    </a:lnTo>
                    <a:lnTo>
                      <a:pt x="594" y="1664"/>
                    </a:lnTo>
                    <a:lnTo>
                      <a:pt x="577" y="1660"/>
                    </a:lnTo>
                    <a:lnTo>
                      <a:pt x="561" y="1656"/>
                    </a:lnTo>
                    <a:lnTo>
                      <a:pt x="545" y="1650"/>
                    </a:lnTo>
                    <a:lnTo>
                      <a:pt x="530" y="1643"/>
                    </a:lnTo>
                    <a:lnTo>
                      <a:pt x="529" y="1641"/>
                    </a:lnTo>
                    <a:lnTo>
                      <a:pt x="529" y="1638"/>
                    </a:lnTo>
                    <a:lnTo>
                      <a:pt x="529" y="1636"/>
                    </a:lnTo>
                    <a:lnTo>
                      <a:pt x="528" y="1634"/>
                    </a:lnTo>
                    <a:lnTo>
                      <a:pt x="521" y="1634"/>
                    </a:lnTo>
                    <a:lnTo>
                      <a:pt x="515" y="1633"/>
                    </a:lnTo>
                    <a:lnTo>
                      <a:pt x="509" y="1631"/>
                    </a:lnTo>
                    <a:lnTo>
                      <a:pt x="505" y="1628"/>
                    </a:lnTo>
                    <a:lnTo>
                      <a:pt x="501" y="1626"/>
                    </a:lnTo>
                    <a:lnTo>
                      <a:pt x="498" y="1622"/>
                    </a:lnTo>
                    <a:lnTo>
                      <a:pt x="495" y="1618"/>
                    </a:lnTo>
                    <a:lnTo>
                      <a:pt x="493" y="1614"/>
                    </a:lnTo>
                    <a:lnTo>
                      <a:pt x="509" y="1613"/>
                    </a:lnTo>
                    <a:lnTo>
                      <a:pt x="527" y="1613"/>
                    </a:lnTo>
                    <a:lnTo>
                      <a:pt x="543" y="1612"/>
                    </a:lnTo>
                    <a:lnTo>
                      <a:pt x="560" y="1612"/>
                    </a:lnTo>
                    <a:lnTo>
                      <a:pt x="576" y="1611"/>
                    </a:lnTo>
                    <a:lnTo>
                      <a:pt x="594" y="1611"/>
                    </a:lnTo>
                    <a:lnTo>
                      <a:pt x="611" y="1610"/>
                    </a:lnTo>
                    <a:lnTo>
                      <a:pt x="628" y="1609"/>
                    </a:lnTo>
                    <a:lnTo>
                      <a:pt x="644" y="1609"/>
                    </a:lnTo>
                    <a:lnTo>
                      <a:pt x="661" y="1608"/>
                    </a:lnTo>
                    <a:lnTo>
                      <a:pt x="679" y="1606"/>
                    </a:lnTo>
                    <a:lnTo>
                      <a:pt x="696" y="1605"/>
                    </a:lnTo>
                    <a:lnTo>
                      <a:pt x="713" y="1603"/>
                    </a:lnTo>
                    <a:lnTo>
                      <a:pt x="729" y="1601"/>
                    </a:lnTo>
                    <a:lnTo>
                      <a:pt x="747" y="1599"/>
                    </a:lnTo>
                    <a:lnTo>
                      <a:pt x="763" y="1596"/>
                    </a:lnTo>
                    <a:lnTo>
                      <a:pt x="748" y="1594"/>
                    </a:lnTo>
                    <a:lnTo>
                      <a:pt x="731" y="1593"/>
                    </a:lnTo>
                    <a:lnTo>
                      <a:pt x="715" y="1593"/>
                    </a:lnTo>
                    <a:lnTo>
                      <a:pt x="698" y="1593"/>
                    </a:lnTo>
                    <a:lnTo>
                      <a:pt x="682" y="1594"/>
                    </a:lnTo>
                    <a:lnTo>
                      <a:pt x="666" y="1595"/>
                    </a:lnTo>
                    <a:lnTo>
                      <a:pt x="650" y="1596"/>
                    </a:lnTo>
                    <a:lnTo>
                      <a:pt x="635" y="1597"/>
                    </a:lnTo>
                    <a:lnTo>
                      <a:pt x="622" y="1596"/>
                    </a:lnTo>
                    <a:lnTo>
                      <a:pt x="606" y="1595"/>
                    </a:lnTo>
                    <a:lnTo>
                      <a:pt x="587" y="1594"/>
                    </a:lnTo>
                    <a:lnTo>
                      <a:pt x="566" y="1592"/>
                    </a:lnTo>
                    <a:lnTo>
                      <a:pt x="545" y="1590"/>
                    </a:lnTo>
                    <a:lnTo>
                      <a:pt x="522" y="1587"/>
                    </a:lnTo>
                    <a:lnTo>
                      <a:pt x="498" y="1585"/>
                    </a:lnTo>
                    <a:lnTo>
                      <a:pt x="475" y="1581"/>
                    </a:lnTo>
                    <a:lnTo>
                      <a:pt x="452" y="1577"/>
                    </a:lnTo>
                    <a:lnTo>
                      <a:pt x="430" y="1573"/>
                    </a:lnTo>
                    <a:lnTo>
                      <a:pt x="410" y="1567"/>
                    </a:lnTo>
                    <a:lnTo>
                      <a:pt x="392" y="1562"/>
                    </a:lnTo>
                    <a:lnTo>
                      <a:pt x="377" y="1556"/>
                    </a:lnTo>
                    <a:lnTo>
                      <a:pt x="366" y="1550"/>
                    </a:lnTo>
                    <a:lnTo>
                      <a:pt x="357" y="1543"/>
                    </a:lnTo>
                    <a:lnTo>
                      <a:pt x="353" y="1535"/>
                    </a:lnTo>
                    <a:lnTo>
                      <a:pt x="354" y="1534"/>
                    </a:lnTo>
                    <a:lnTo>
                      <a:pt x="356" y="1534"/>
                    </a:lnTo>
                    <a:lnTo>
                      <a:pt x="357" y="1533"/>
                    </a:lnTo>
                    <a:lnTo>
                      <a:pt x="358" y="1533"/>
                    </a:lnTo>
                    <a:lnTo>
                      <a:pt x="379" y="1533"/>
                    </a:lnTo>
                    <a:lnTo>
                      <a:pt x="399" y="1534"/>
                    </a:lnTo>
                    <a:lnTo>
                      <a:pt x="418" y="1534"/>
                    </a:lnTo>
                    <a:lnTo>
                      <a:pt x="438" y="1534"/>
                    </a:lnTo>
                    <a:lnTo>
                      <a:pt x="459" y="1534"/>
                    </a:lnTo>
                    <a:lnTo>
                      <a:pt x="479" y="1534"/>
                    </a:lnTo>
                    <a:lnTo>
                      <a:pt x="499" y="1534"/>
                    </a:lnTo>
                    <a:lnTo>
                      <a:pt x="520" y="1533"/>
                    </a:lnTo>
                    <a:lnTo>
                      <a:pt x="540" y="1533"/>
                    </a:lnTo>
                    <a:lnTo>
                      <a:pt x="560" y="1532"/>
                    </a:lnTo>
                    <a:lnTo>
                      <a:pt x="581" y="1531"/>
                    </a:lnTo>
                    <a:lnTo>
                      <a:pt x="602" y="1529"/>
                    </a:lnTo>
                    <a:lnTo>
                      <a:pt x="622" y="1528"/>
                    </a:lnTo>
                    <a:lnTo>
                      <a:pt x="642" y="1526"/>
                    </a:lnTo>
                    <a:lnTo>
                      <a:pt x="662" y="1524"/>
                    </a:lnTo>
                    <a:lnTo>
                      <a:pt x="683" y="1521"/>
                    </a:lnTo>
                    <a:lnTo>
                      <a:pt x="678" y="1519"/>
                    </a:lnTo>
                    <a:lnTo>
                      <a:pt x="673" y="1517"/>
                    </a:lnTo>
                    <a:lnTo>
                      <a:pt x="668" y="1517"/>
                    </a:lnTo>
                    <a:lnTo>
                      <a:pt x="664" y="1516"/>
                    </a:lnTo>
                    <a:lnTo>
                      <a:pt x="658" y="1516"/>
                    </a:lnTo>
                    <a:lnTo>
                      <a:pt x="654" y="1517"/>
                    </a:lnTo>
                    <a:lnTo>
                      <a:pt x="649" y="1517"/>
                    </a:lnTo>
                    <a:lnTo>
                      <a:pt x="645" y="1517"/>
                    </a:lnTo>
                    <a:lnTo>
                      <a:pt x="644" y="1516"/>
                    </a:lnTo>
                    <a:lnTo>
                      <a:pt x="643" y="1515"/>
                    </a:lnTo>
                    <a:lnTo>
                      <a:pt x="630" y="1516"/>
                    </a:lnTo>
                    <a:lnTo>
                      <a:pt x="612" y="1517"/>
                    </a:lnTo>
                    <a:lnTo>
                      <a:pt x="590" y="1517"/>
                    </a:lnTo>
                    <a:lnTo>
                      <a:pt x="564" y="1518"/>
                    </a:lnTo>
                    <a:lnTo>
                      <a:pt x="536" y="1517"/>
                    </a:lnTo>
                    <a:lnTo>
                      <a:pt x="505" y="1517"/>
                    </a:lnTo>
                    <a:lnTo>
                      <a:pt x="475" y="1516"/>
                    </a:lnTo>
                    <a:lnTo>
                      <a:pt x="443" y="1514"/>
                    </a:lnTo>
                    <a:lnTo>
                      <a:pt x="412" y="1511"/>
                    </a:lnTo>
                    <a:lnTo>
                      <a:pt x="382" y="1508"/>
                    </a:lnTo>
                    <a:lnTo>
                      <a:pt x="353" y="1503"/>
                    </a:lnTo>
                    <a:lnTo>
                      <a:pt x="328" y="1498"/>
                    </a:lnTo>
                    <a:lnTo>
                      <a:pt x="306" y="1490"/>
                    </a:lnTo>
                    <a:lnTo>
                      <a:pt x="287" y="1483"/>
                    </a:lnTo>
                    <a:lnTo>
                      <a:pt x="274" y="1474"/>
                    </a:lnTo>
                    <a:lnTo>
                      <a:pt x="266" y="1463"/>
                    </a:lnTo>
                    <a:lnTo>
                      <a:pt x="265" y="1462"/>
                    </a:lnTo>
                    <a:lnTo>
                      <a:pt x="263" y="1461"/>
                    </a:lnTo>
                    <a:lnTo>
                      <a:pt x="262" y="1461"/>
                    </a:lnTo>
                    <a:lnTo>
                      <a:pt x="261" y="1460"/>
                    </a:lnTo>
                    <a:lnTo>
                      <a:pt x="260" y="1459"/>
                    </a:lnTo>
                    <a:lnTo>
                      <a:pt x="260" y="1458"/>
                    </a:lnTo>
                    <a:lnTo>
                      <a:pt x="260" y="1457"/>
                    </a:lnTo>
                    <a:lnTo>
                      <a:pt x="260" y="1456"/>
                    </a:lnTo>
                    <a:lnTo>
                      <a:pt x="269" y="1452"/>
                    </a:lnTo>
                    <a:lnTo>
                      <a:pt x="282" y="1449"/>
                    </a:lnTo>
                    <a:lnTo>
                      <a:pt x="298" y="1448"/>
                    </a:lnTo>
                    <a:lnTo>
                      <a:pt x="314" y="1448"/>
                    </a:lnTo>
                    <a:lnTo>
                      <a:pt x="331" y="1449"/>
                    </a:lnTo>
                    <a:lnTo>
                      <a:pt x="347" y="1450"/>
                    </a:lnTo>
                    <a:lnTo>
                      <a:pt x="361" y="1451"/>
                    </a:lnTo>
                    <a:lnTo>
                      <a:pt x="373" y="1452"/>
                    </a:lnTo>
                    <a:lnTo>
                      <a:pt x="387" y="1452"/>
                    </a:lnTo>
                    <a:lnTo>
                      <a:pt x="401" y="1452"/>
                    </a:lnTo>
                    <a:lnTo>
                      <a:pt x="416" y="1452"/>
                    </a:lnTo>
                    <a:lnTo>
                      <a:pt x="431" y="1452"/>
                    </a:lnTo>
                    <a:lnTo>
                      <a:pt x="447" y="1453"/>
                    </a:lnTo>
                    <a:lnTo>
                      <a:pt x="463" y="1453"/>
                    </a:lnTo>
                    <a:lnTo>
                      <a:pt x="478" y="1453"/>
                    </a:lnTo>
                    <a:lnTo>
                      <a:pt x="494" y="1454"/>
                    </a:lnTo>
                    <a:lnTo>
                      <a:pt x="510" y="1454"/>
                    </a:lnTo>
                    <a:lnTo>
                      <a:pt x="526" y="1454"/>
                    </a:lnTo>
                    <a:lnTo>
                      <a:pt x="541" y="1454"/>
                    </a:lnTo>
                    <a:lnTo>
                      <a:pt x="556" y="1453"/>
                    </a:lnTo>
                    <a:lnTo>
                      <a:pt x="571" y="1452"/>
                    </a:lnTo>
                    <a:lnTo>
                      <a:pt x="585" y="1451"/>
                    </a:lnTo>
                    <a:lnTo>
                      <a:pt x="600" y="1449"/>
                    </a:lnTo>
                    <a:lnTo>
                      <a:pt x="613" y="1447"/>
                    </a:lnTo>
                    <a:lnTo>
                      <a:pt x="612" y="1441"/>
                    </a:lnTo>
                    <a:lnTo>
                      <a:pt x="612" y="1437"/>
                    </a:lnTo>
                    <a:lnTo>
                      <a:pt x="611" y="1434"/>
                    </a:lnTo>
                    <a:lnTo>
                      <a:pt x="609" y="1431"/>
                    </a:lnTo>
                    <a:lnTo>
                      <a:pt x="586" y="1431"/>
                    </a:lnTo>
                    <a:lnTo>
                      <a:pt x="564" y="1431"/>
                    </a:lnTo>
                    <a:lnTo>
                      <a:pt x="542" y="1431"/>
                    </a:lnTo>
                    <a:lnTo>
                      <a:pt x="520" y="1431"/>
                    </a:lnTo>
                    <a:lnTo>
                      <a:pt x="497" y="1432"/>
                    </a:lnTo>
                    <a:lnTo>
                      <a:pt x="475" y="1432"/>
                    </a:lnTo>
                    <a:lnTo>
                      <a:pt x="453" y="1432"/>
                    </a:lnTo>
                    <a:lnTo>
                      <a:pt x="430" y="1431"/>
                    </a:lnTo>
                    <a:lnTo>
                      <a:pt x="408" y="1431"/>
                    </a:lnTo>
                    <a:lnTo>
                      <a:pt x="386" y="1430"/>
                    </a:lnTo>
                    <a:lnTo>
                      <a:pt x="363" y="1429"/>
                    </a:lnTo>
                    <a:lnTo>
                      <a:pt x="341" y="1428"/>
                    </a:lnTo>
                    <a:lnTo>
                      <a:pt x="319" y="1426"/>
                    </a:lnTo>
                    <a:lnTo>
                      <a:pt x="298" y="1424"/>
                    </a:lnTo>
                    <a:lnTo>
                      <a:pt x="276" y="1421"/>
                    </a:lnTo>
                    <a:lnTo>
                      <a:pt x="255" y="1417"/>
                    </a:lnTo>
                    <a:lnTo>
                      <a:pt x="254" y="1416"/>
                    </a:lnTo>
                    <a:lnTo>
                      <a:pt x="254" y="1413"/>
                    </a:lnTo>
                    <a:lnTo>
                      <a:pt x="253" y="1412"/>
                    </a:lnTo>
                    <a:lnTo>
                      <a:pt x="252" y="1411"/>
                    </a:lnTo>
                    <a:lnTo>
                      <a:pt x="239" y="1407"/>
                    </a:lnTo>
                    <a:lnTo>
                      <a:pt x="225" y="1402"/>
                    </a:lnTo>
                    <a:lnTo>
                      <a:pt x="210" y="1396"/>
                    </a:lnTo>
                    <a:lnTo>
                      <a:pt x="197" y="1390"/>
                    </a:lnTo>
                    <a:lnTo>
                      <a:pt x="185" y="1382"/>
                    </a:lnTo>
                    <a:lnTo>
                      <a:pt x="175" y="1373"/>
                    </a:lnTo>
                    <a:lnTo>
                      <a:pt x="168" y="1363"/>
                    </a:lnTo>
                    <a:lnTo>
                      <a:pt x="164" y="1351"/>
                    </a:lnTo>
                    <a:lnTo>
                      <a:pt x="168" y="1350"/>
                    </a:lnTo>
                    <a:lnTo>
                      <a:pt x="175" y="1348"/>
                    </a:lnTo>
                    <a:lnTo>
                      <a:pt x="184" y="1347"/>
                    </a:lnTo>
                    <a:lnTo>
                      <a:pt x="195" y="1346"/>
                    </a:lnTo>
                    <a:lnTo>
                      <a:pt x="206" y="1345"/>
                    </a:lnTo>
                    <a:lnTo>
                      <a:pt x="217" y="1345"/>
                    </a:lnTo>
                    <a:lnTo>
                      <a:pt x="224" y="1344"/>
                    </a:lnTo>
                    <a:lnTo>
                      <a:pt x="229" y="1344"/>
                    </a:lnTo>
                    <a:lnTo>
                      <a:pt x="249" y="1346"/>
                    </a:lnTo>
                    <a:lnTo>
                      <a:pt x="268" y="1347"/>
                    </a:lnTo>
                    <a:lnTo>
                      <a:pt x="288" y="1348"/>
                    </a:lnTo>
                    <a:lnTo>
                      <a:pt x="309" y="1348"/>
                    </a:lnTo>
                    <a:lnTo>
                      <a:pt x="329" y="1348"/>
                    </a:lnTo>
                    <a:lnTo>
                      <a:pt x="349" y="1348"/>
                    </a:lnTo>
                    <a:lnTo>
                      <a:pt x="371" y="1348"/>
                    </a:lnTo>
                    <a:lnTo>
                      <a:pt x="391" y="1347"/>
                    </a:lnTo>
                    <a:lnTo>
                      <a:pt x="411" y="1347"/>
                    </a:lnTo>
                    <a:lnTo>
                      <a:pt x="432" y="1346"/>
                    </a:lnTo>
                    <a:lnTo>
                      <a:pt x="453" y="1345"/>
                    </a:lnTo>
                    <a:lnTo>
                      <a:pt x="474" y="1344"/>
                    </a:lnTo>
                    <a:lnTo>
                      <a:pt x="494" y="1343"/>
                    </a:lnTo>
                    <a:lnTo>
                      <a:pt x="515" y="1341"/>
                    </a:lnTo>
                    <a:lnTo>
                      <a:pt x="536" y="1340"/>
                    </a:lnTo>
                    <a:lnTo>
                      <a:pt x="556" y="1339"/>
                    </a:lnTo>
                    <a:lnTo>
                      <a:pt x="562" y="1340"/>
                    </a:lnTo>
                    <a:lnTo>
                      <a:pt x="570" y="1341"/>
                    </a:lnTo>
                    <a:lnTo>
                      <a:pt x="579" y="1341"/>
                    </a:lnTo>
                    <a:lnTo>
                      <a:pt x="590" y="1341"/>
                    </a:lnTo>
                    <a:lnTo>
                      <a:pt x="599" y="1341"/>
                    </a:lnTo>
                    <a:lnTo>
                      <a:pt x="608" y="1339"/>
                    </a:lnTo>
                    <a:lnTo>
                      <a:pt x="616" y="1335"/>
                    </a:lnTo>
                    <a:lnTo>
                      <a:pt x="622" y="1331"/>
                    </a:lnTo>
                    <a:lnTo>
                      <a:pt x="621" y="1329"/>
                    </a:lnTo>
                    <a:lnTo>
                      <a:pt x="621" y="1327"/>
                    </a:lnTo>
                    <a:lnTo>
                      <a:pt x="620" y="1325"/>
                    </a:lnTo>
                    <a:lnTo>
                      <a:pt x="619" y="1323"/>
                    </a:lnTo>
                    <a:lnTo>
                      <a:pt x="614" y="1323"/>
                    </a:lnTo>
                    <a:lnTo>
                      <a:pt x="607" y="1323"/>
                    </a:lnTo>
                    <a:lnTo>
                      <a:pt x="598" y="1323"/>
                    </a:lnTo>
                    <a:lnTo>
                      <a:pt x="587" y="1323"/>
                    </a:lnTo>
                    <a:lnTo>
                      <a:pt x="576" y="1323"/>
                    </a:lnTo>
                    <a:lnTo>
                      <a:pt x="565" y="1323"/>
                    </a:lnTo>
                    <a:lnTo>
                      <a:pt x="554" y="1323"/>
                    </a:lnTo>
                    <a:lnTo>
                      <a:pt x="545" y="1323"/>
                    </a:lnTo>
                    <a:lnTo>
                      <a:pt x="534" y="1323"/>
                    </a:lnTo>
                    <a:lnTo>
                      <a:pt x="515" y="1323"/>
                    </a:lnTo>
                    <a:lnTo>
                      <a:pt x="488" y="1323"/>
                    </a:lnTo>
                    <a:lnTo>
                      <a:pt x="458" y="1323"/>
                    </a:lnTo>
                    <a:lnTo>
                      <a:pt x="422" y="1322"/>
                    </a:lnTo>
                    <a:lnTo>
                      <a:pt x="384" y="1320"/>
                    </a:lnTo>
                    <a:lnTo>
                      <a:pt x="343" y="1318"/>
                    </a:lnTo>
                    <a:lnTo>
                      <a:pt x="303" y="1314"/>
                    </a:lnTo>
                    <a:lnTo>
                      <a:pt x="262" y="1310"/>
                    </a:lnTo>
                    <a:lnTo>
                      <a:pt x="224" y="1304"/>
                    </a:lnTo>
                    <a:lnTo>
                      <a:pt x="188" y="1297"/>
                    </a:lnTo>
                    <a:lnTo>
                      <a:pt x="157" y="1288"/>
                    </a:lnTo>
                    <a:lnTo>
                      <a:pt x="130" y="1278"/>
                    </a:lnTo>
                    <a:lnTo>
                      <a:pt x="111" y="1265"/>
                    </a:lnTo>
                    <a:lnTo>
                      <a:pt x="100" y="1250"/>
                    </a:lnTo>
                    <a:lnTo>
                      <a:pt x="97" y="1233"/>
                    </a:lnTo>
                    <a:lnTo>
                      <a:pt x="103" y="1228"/>
                    </a:lnTo>
                    <a:lnTo>
                      <a:pt x="109" y="1224"/>
                    </a:lnTo>
                    <a:lnTo>
                      <a:pt x="116" y="1221"/>
                    </a:lnTo>
                    <a:lnTo>
                      <a:pt x="125" y="1218"/>
                    </a:lnTo>
                    <a:lnTo>
                      <a:pt x="153" y="1218"/>
                    </a:lnTo>
                    <a:lnTo>
                      <a:pt x="180" y="1219"/>
                    </a:lnTo>
                    <a:lnTo>
                      <a:pt x="207" y="1219"/>
                    </a:lnTo>
                    <a:lnTo>
                      <a:pt x="235" y="1220"/>
                    </a:lnTo>
                    <a:lnTo>
                      <a:pt x="262" y="1220"/>
                    </a:lnTo>
                    <a:lnTo>
                      <a:pt x="291" y="1220"/>
                    </a:lnTo>
                    <a:lnTo>
                      <a:pt x="318" y="1221"/>
                    </a:lnTo>
                    <a:lnTo>
                      <a:pt x="345" y="1221"/>
                    </a:lnTo>
                    <a:lnTo>
                      <a:pt x="373" y="1220"/>
                    </a:lnTo>
                    <a:lnTo>
                      <a:pt x="401" y="1220"/>
                    </a:lnTo>
                    <a:lnTo>
                      <a:pt x="428" y="1220"/>
                    </a:lnTo>
                    <a:lnTo>
                      <a:pt x="457" y="1219"/>
                    </a:lnTo>
                    <a:lnTo>
                      <a:pt x="484" y="1218"/>
                    </a:lnTo>
                    <a:lnTo>
                      <a:pt x="512" y="1216"/>
                    </a:lnTo>
                    <a:lnTo>
                      <a:pt x="540" y="1214"/>
                    </a:lnTo>
                    <a:lnTo>
                      <a:pt x="568" y="1212"/>
                    </a:lnTo>
                    <a:lnTo>
                      <a:pt x="570" y="1203"/>
                    </a:lnTo>
                    <a:lnTo>
                      <a:pt x="568" y="1197"/>
                    </a:lnTo>
                    <a:lnTo>
                      <a:pt x="561" y="1194"/>
                    </a:lnTo>
                    <a:lnTo>
                      <a:pt x="549" y="1193"/>
                    </a:lnTo>
                    <a:lnTo>
                      <a:pt x="531" y="1194"/>
                    </a:lnTo>
                    <a:lnTo>
                      <a:pt x="505" y="1195"/>
                    </a:lnTo>
                    <a:lnTo>
                      <a:pt x="473" y="1196"/>
                    </a:lnTo>
                    <a:lnTo>
                      <a:pt x="433" y="1197"/>
                    </a:lnTo>
                    <a:lnTo>
                      <a:pt x="412" y="1197"/>
                    </a:lnTo>
                    <a:lnTo>
                      <a:pt x="389" y="1197"/>
                    </a:lnTo>
                    <a:lnTo>
                      <a:pt x="366" y="1198"/>
                    </a:lnTo>
                    <a:lnTo>
                      <a:pt x="342" y="1198"/>
                    </a:lnTo>
                    <a:lnTo>
                      <a:pt x="318" y="1198"/>
                    </a:lnTo>
                    <a:lnTo>
                      <a:pt x="293" y="1198"/>
                    </a:lnTo>
                    <a:lnTo>
                      <a:pt x="268" y="1197"/>
                    </a:lnTo>
                    <a:lnTo>
                      <a:pt x="243" y="1196"/>
                    </a:lnTo>
                    <a:lnTo>
                      <a:pt x="219" y="1195"/>
                    </a:lnTo>
                    <a:lnTo>
                      <a:pt x="194" y="1193"/>
                    </a:lnTo>
                    <a:lnTo>
                      <a:pt x="170" y="1190"/>
                    </a:lnTo>
                    <a:lnTo>
                      <a:pt x="147" y="1186"/>
                    </a:lnTo>
                    <a:lnTo>
                      <a:pt x="124" y="1181"/>
                    </a:lnTo>
                    <a:lnTo>
                      <a:pt x="102" y="1176"/>
                    </a:lnTo>
                    <a:lnTo>
                      <a:pt x="82" y="1169"/>
                    </a:lnTo>
                    <a:lnTo>
                      <a:pt x="61" y="1162"/>
                    </a:lnTo>
                    <a:lnTo>
                      <a:pt x="45" y="1143"/>
                    </a:lnTo>
                    <a:lnTo>
                      <a:pt x="37" y="1126"/>
                    </a:lnTo>
                    <a:lnTo>
                      <a:pt x="38" y="1112"/>
                    </a:lnTo>
                    <a:lnTo>
                      <a:pt x="45" y="1100"/>
                    </a:lnTo>
                    <a:lnTo>
                      <a:pt x="57" y="1091"/>
                    </a:lnTo>
                    <a:lnTo>
                      <a:pt x="74" y="1084"/>
                    </a:lnTo>
                    <a:lnTo>
                      <a:pt x="93" y="1079"/>
                    </a:lnTo>
                    <a:lnTo>
                      <a:pt x="113" y="1076"/>
                    </a:lnTo>
                    <a:lnTo>
                      <a:pt x="142" y="1076"/>
                    </a:lnTo>
                    <a:lnTo>
                      <a:pt x="169" y="1075"/>
                    </a:lnTo>
                    <a:lnTo>
                      <a:pt x="197" y="1075"/>
                    </a:lnTo>
                    <a:lnTo>
                      <a:pt x="226" y="1074"/>
                    </a:lnTo>
                    <a:lnTo>
                      <a:pt x="253" y="1074"/>
                    </a:lnTo>
                    <a:lnTo>
                      <a:pt x="281" y="1073"/>
                    </a:lnTo>
                    <a:lnTo>
                      <a:pt x="310" y="1072"/>
                    </a:lnTo>
                    <a:lnTo>
                      <a:pt x="338" y="1072"/>
                    </a:lnTo>
                    <a:lnTo>
                      <a:pt x="366" y="1071"/>
                    </a:lnTo>
                    <a:lnTo>
                      <a:pt x="394" y="1071"/>
                    </a:lnTo>
                    <a:lnTo>
                      <a:pt x="422" y="1070"/>
                    </a:lnTo>
                    <a:lnTo>
                      <a:pt x="451" y="1069"/>
                    </a:lnTo>
                    <a:lnTo>
                      <a:pt x="479" y="1069"/>
                    </a:lnTo>
                    <a:lnTo>
                      <a:pt x="507" y="1068"/>
                    </a:lnTo>
                    <a:lnTo>
                      <a:pt x="537" y="1068"/>
                    </a:lnTo>
                    <a:lnTo>
                      <a:pt x="565" y="1067"/>
                    </a:lnTo>
                    <a:lnTo>
                      <a:pt x="568" y="1059"/>
                    </a:lnTo>
                    <a:lnTo>
                      <a:pt x="571" y="1053"/>
                    </a:lnTo>
                    <a:lnTo>
                      <a:pt x="573" y="1047"/>
                    </a:lnTo>
                    <a:lnTo>
                      <a:pt x="574" y="1042"/>
                    </a:lnTo>
                    <a:lnTo>
                      <a:pt x="573" y="1041"/>
                    </a:lnTo>
                    <a:lnTo>
                      <a:pt x="571" y="1040"/>
                    </a:lnTo>
                    <a:lnTo>
                      <a:pt x="570" y="1040"/>
                    </a:lnTo>
                    <a:lnTo>
                      <a:pt x="568" y="1039"/>
                    </a:lnTo>
                    <a:lnTo>
                      <a:pt x="548" y="1041"/>
                    </a:lnTo>
                    <a:lnTo>
                      <a:pt x="528" y="1042"/>
                    </a:lnTo>
                    <a:lnTo>
                      <a:pt x="507" y="1044"/>
                    </a:lnTo>
                    <a:lnTo>
                      <a:pt x="487" y="1045"/>
                    </a:lnTo>
                    <a:lnTo>
                      <a:pt x="467" y="1046"/>
                    </a:lnTo>
                    <a:lnTo>
                      <a:pt x="447" y="1047"/>
                    </a:lnTo>
                    <a:lnTo>
                      <a:pt x="426" y="1047"/>
                    </a:lnTo>
                    <a:lnTo>
                      <a:pt x="406" y="1048"/>
                    </a:lnTo>
                    <a:lnTo>
                      <a:pt x="386" y="1048"/>
                    </a:lnTo>
                    <a:lnTo>
                      <a:pt x="366" y="1048"/>
                    </a:lnTo>
                    <a:lnTo>
                      <a:pt x="345" y="1049"/>
                    </a:lnTo>
                    <a:lnTo>
                      <a:pt x="326" y="1049"/>
                    </a:lnTo>
                    <a:lnTo>
                      <a:pt x="306" y="1049"/>
                    </a:lnTo>
                    <a:lnTo>
                      <a:pt x="286" y="1049"/>
                    </a:lnTo>
                    <a:lnTo>
                      <a:pt x="267" y="1049"/>
                    </a:lnTo>
                    <a:lnTo>
                      <a:pt x="248" y="1049"/>
                    </a:lnTo>
                    <a:lnTo>
                      <a:pt x="235" y="1049"/>
                    </a:lnTo>
                    <a:lnTo>
                      <a:pt x="222" y="1048"/>
                    </a:lnTo>
                    <a:lnTo>
                      <a:pt x="207" y="1048"/>
                    </a:lnTo>
                    <a:lnTo>
                      <a:pt x="194" y="1047"/>
                    </a:lnTo>
                    <a:lnTo>
                      <a:pt x="181" y="1046"/>
                    </a:lnTo>
                    <a:lnTo>
                      <a:pt x="168" y="1045"/>
                    </a:lnTo>
                    <a:lnTo>
                      <a:pt x="155" y="1044"/>
                    </a:lnTo>
                    <a:lnTo>
                      <a:pt x="142" y="1043"/>
                    </a:lnTo>
                    <a:lnTo>
                      <a:pt x="129" y="1042"/>
                    </a:lnTo>
                    <a:lnTo>
                      <a:pt x="116" y="1041"/>
                    </a:lnTo>
                    <a:lnTo>
                      <a:pt x="103" y="1040"/>
                    </a:lnTo>
                    <a:lnTo>
                      <a:pt x="90" y="1039"/>
                    </a:lnTo>
                    <a:lnTo>
                      <a:pt x="77" y="1037"/>
                    </a:lnTo>
                    <a:lnTo>
                      <a:pt x="64" y="1036"/>
                    </a:lnTo>
                    <a:lnTo>
                      <a:pt x="51" y="1034"/>
                    </a:lnTo>
                    <a:lnTo>
                      <a:pt x="38" y="1032"/>
                    </a:lnTo>
                    <a:lnTo>
                      <a:pt x="25" y="1021"/>
                    </a:lnTo>
                    <a:lnTo>
                      <a:pt x="17" y="1012"/>
                    </a:lnTo>
                    <a:lnTo>
                      <a:pt x="14" y="1003"/>
                    </a:lnTo>
                    <a:lnTo>
                      <a:pt x="15" y="995"/>
                    </a:lnTo>
                    <a:lnTo>
                      <a:pt x="19" y="988"/>
                    </a:lnTo>
                    <a:lnTo>
                      <a:pt x="26" y="981"/>
                    </a:lnTo>
                    <a:lnTo>
                      <a:pt x="36" y="973"/>
                    </a:lnTo>
                    <a:lnTo>
                      <a:pt x="48" y="966"/>
                    </a:lnTo>
                    <a:lnTo>
                      <a:pt x="50" y="965"/>
                    </a:lnTo>
                    <a:lnTo>
                      <a:pt x="52" y="965"/>
                    </a:lnTo>
                    <a:lnTo>
                      <a:pt x="54" y="964"/>
                    </a:lnTo>
                    <a:lnTo>
                      <a:pt x="58" y="964"/>
                    </a:lnTo>
                    <a:lnTo>
                      <a:pt x="62" y="963"/>
                    </a:lnTo>
                    <a:lnTo>
                      <a:pt x="68" y="963"/>
                    </a:lnTo>
                    <a:lnTo>
                      <a:pt x="75" y="962"/>
                    </a:lnTo>
                    <a:lnTo>
                      <a:pt x="84" y="961"/>
                    </a:lnTo>
                    <a:lnTo>
                      <a:pt x="96" y="960"/>
                    </a:lnTo>
                    <a:lnTo>
                      <a:pt x="110" y="958"/>
                    </a:lnTo>
                    <a:lnTo>
                      <a:pt x="127" y="956"/>
                    </a:lnTo>
                    <a:lnTo>
                      <a:pt x="148" y="954"/>
                    </a:lnTo>
                    <a:lnTo>
                      <a:pt x="171" y="952"/>
                    </a:lnTo>
                    <a:lnTo>
                      <a:pt x="199" y="948"/>
                    </a:lnTo>
                    <a:lnTo>
                      <a:pt x="232" y="945"/>
                    </a:lnTo>
                    <a:lnTo>
                      <a:pt x="268" y="941"/>
                    </a:lnTo>
                    <a:lnTo>
                      <a:pt x="286" y="940"/>
                    </a:lnTo>
                    <a:lnTo>
                      <a:pt x="304" y="938"/>
                    </a:lnTo>
                    <a:lnTo>
                      <a:pt x="322" y="937"/>
                    </a:lnTo>
                    <a:lnTo>
                      <a:pt x="340" y="935"/>
                    </a:lnTo>
                    <a:lnTo>
                      <a:pt x="358" y="934"/>
                    </a:lnTo>
                    <a:lnTo>
                      <a:pt x="377" y="933"/>
                    </a:lnTo>
                    <a:lnTo>
                      <a:pt x="394" y="931"/>
                    </a:lnTo>
                    <a:lnTo>
                      <a:pt x="412" y="930"/>
                    </a:lnTo>
                    <a:lnTo>
                      <a:pt x="430" y="929"/>
                    </a:lnTo>
                    <a:lnTo>
                      <a:pt x="449" y="928"/>
                    </a:lnTo>
                    <a:lnTo>
                      <a:pt x="467" y="927"/>
                    </a:lnTo>
                    <a:lnTo>
                      <a:pt x="485" y="926"/>
                    </a:lnTo>
                    <a:lnTo>
                      <a:pt x="504" y="925"/>
                    </a:lnTo>
                    <a:lnTo>
                      <a:pt x="523" y="924"/>
                    </a:lnTo>
                    <a:lnTo>
                      <a:pt x="541" y="924"/>
                    </a:lnTo>
                    <a:lnTo>
                      <a:pt x="559" y="924"/>
                    </a:lnTo>
                    <a:lnTo>
                      <a:pt x="560" y="923"/>
                    </a:lnTo>
                    <a:lnTo>
                      <a:pt x="561" y="922"/>
                    </a:lnTo>
                    <a:lnTo>
                      <a:pt x="562" y="922"/>
                    </a:lnTo>
                    <a:lnTo>
                      <a:pt x="563" y="921"/>
                    </a:lnTo>
                    <a:lnTo>
                      <a:pt x="564" y="918"/>
                    </a:lnTo>
                    <a:lnTo>
                      <a:pt x="563" y="915"/>
                    </a:lnTo>
                    <a:lnTo>
                      <a:pt x="562" y="912"/>
                    </a:lnTo>
                    <a:lnTo>
                      <a:pt x="560" y="906"/>
                    </a:lnTo>
                    <a:lnTo>
                      <a:pt x="550" y="904"/>
                    </a:lnTo>
                    <a:lnTo>
                      <a:pt x="539" y="903"/>
                    </a:lnTo>
                    <a:lnTo>
                      <a:pt x="527" y="903"/>
                    </a:lnTo>
                    <a:lnTo>
                      <a:pt x="515" y="904"/>
                    </a:lnTo>
                    <a:lnTo>
                      <a:pt x="501" y="905"/>
                    </a:lnTo>
                    <a:lnTo>
                      <a:pt x="490" y="906"/>
                    </a:lnTo>
                    <a:lnTo>
                      <a:pt x="479" y="907"/>
                    </a:lnTo>
                    <a:lnTo>
                      <a:pt x="470" y="908"/>
                    </a:lnTo>
                    <a:lnTo>
                      <a:pt x="470" y="909"/>
                    </a:lnTo>
                    <a:lnTo>
                      <a:pt x="469" y="909"/>
                    </a:lnTo>
                    <a:lnTo>
                      <a:pt x="469" y="910"/>
                    </a:lnTo>
                    <a:lnTo>
                      <a:pt x="445" y="911"/>
                    </a:lnTo>
                    <a:lnTo>
                      <a:pt x="421" y="912"/>
                    </a:lnTo>
                    <a:lnTo>
                      <a:pt x="397" y="913"/>
                    </a:lnTo>
                    <a:lnTo>
                      <a:pt x="373" y="914"/>
                    </a:lnTo>
                    <a:lnTo>
                      <a:pt x="349" y="915"/>
                    </a:lnTo>
                    <a:lnTo>
                      <a:pt x="325" y="916"/>
                    </a:lnTo>
                    <a:lnTo>
                      <a:pt x="302" y="917"/>
                    </a:lnTo>
                    <a:lnTo>
                      <a:pt x="277" y="918"/>
                    </a:lnTo>
                    <a:lnTo>
                      <a:pt x="254" y="918"/>
                    </a:lnTo>
                    <a:lnTo>
                      <a:pt x="231" y="919"/>
                    </a:lnTo>
                    <a:lnTo>
                      <a:pt x="206" y="920"/>
                    </a:lnTo>
                    <a:lnTo>
                      <a:pt x="183" y="920"/>
                    </a:lnTo>
                    <a:lnTo>
                      <a:pt x="160" y="921"/>
                    </a:lnTo>
                    <a:lnTo>
                      <a:pt x="136" y="922"/>
                    </a:lnTo>
                    <a:lnTo>
                      <a:pt x="112" y="922"/>
                    </a:lnTo>
                    <a:lnTo>
                      <a:pt x="89" y="923"/>
                    </a:lnTo>
                    <a:lnTo>
                      <a:pt x="67" y="918"/>
                    </a:lnTo>
                    <a:lnTo>
                      <a:pt x="49" y="915"/>
                    </a:lnTo>
                    <a:lnTo>
                      <a:pt x="37" y="912"/>
                    </a:lnTo>
                    <a:lnTo>
                      <a:pt x="28" y="911"/>
                    </a:lnTo>
                    <a:lnTo>
                      <a:pt x="22" y="909"/>
                    </a:lnTo>
                    <a:lnTo>
                      <a:pt x="18" y="909"/>
                    </a:lnTo>
                    <a:lnTo>
                      <a:pt x="14" y="908"/>
                    </a:lnTo>
                    <a:lnTo>
                      <a:pt x="11" y="908"/>
                    </a:lnTo>
                    <a:lnTo>
                      <a:pt x="11" y="906"/>
                    </a:lnTo>
                    <a:lnTo>
                      <a:pt x="11" y="904"/>
                    </a:lnTo>
                    <a:lnTo>
                      <a:pt x="11" y="903"/>
                    </a:lnTo>
                    <a:lnTo>
                      <a:pt x="11" y="901"/>
                    </a:lnTo>
                    <a:lnTo>
                      <a:pt x="3" y="897"/>
                    </a:lnTo>
                    <a:lnTo>
                      <a:pt x="0" y="886"/>
                    </a:lnTo>
                    <a:lnTo>
                      <a:pt x="1" y="875"/>
                    </a:lnTo>
                    <a:lnTo>
                      <a:pt x="2" y="866"/>
                    </a:lnTo>
                    <a:lnTo>
                      <a:pt x="11" y="856"/>
                    </a:lnTo>
                    <a:lnTo>
                      <a:pt x="20" y="847"/>
                    </a:lnTo>
                    <a:lnTo>
                      <a:pt x="31" y="840"/>
                    </a:lnTo>
                    <a:lnTo>
                      <a:pt x="42" y="833"/>
                    </a:lnTo>
                    <a:lnTo>
                      <a:pt x="53" y="828"/>
                    </a:lnTo>
                    <a:lnTo>
                      <a:pt x="65" y="824"/>
                    </a:lnTo>
                    <a:lnTo>
                      <a:pt x="79" y="820"/>
                    </a:lnTo>
                    <a:lnTo>
                      <a:pt x="92" y="818"/>
                    </a:lnTo>
                    <a:lnTo>
                      <a:pt x="105" y="815"/>
                    </a:lnTo>
                    <a:lnTo>
                      <a:pt x="119" y="814"/>
                    </a:lnTo>
                    <a:lnTo>
                      <a:pt x="132" y="812"/>
                    </a:lnTo>
                    <a:lnTo>
                      <a:pt x="147" y="811"/>
                    </a:lnTo>
                    <a:lnTo>
                      <a:pt x="161" y="810"/>
                    </a:lnTo>
                    <a:lnTo>
                      <a:pt x="174" y="809"/>
                    </a:lnTo>
                    <a:lnTo>
                      <a:pt x="188" y="808"/>
                    </a:lnTo>
                    <a:lnTo>
                      <a:pt x="201" y="806"/>
                    </a:lnTo>
                    <a:lnTo>
                      <a:pt x="225" y="805"/>
                    </a:lnTo>
                    <a:lnTo>
                      <a:pt x="247" y="804"/>
                    </a:lnTo>
                    <a:lnTo>
                      <a:pt x="270" y="802"/>
                    </a:lnTo>
                    <a:lnTo>
                      <a:pt x="293" y="801"/>
                    </a:lnTo>
                    <a:lnTo>
                      <a:pt x="316" y="800"/>
                    </a:lnTo>
                    <a:lnTo>
                      <a:pt x="338" y="799"/>
                    </a:lnTo>
                    <a:lnTo>
                      <a:pt x="361" y="797"/>
                    </a:lnTo>
                    <a:lnTo>
                      <a:pt x="385" y="796"/>
                    </a:lnTo>
                    <a:lnTo>
                      <a:pt x="408" y="795"/>
                    </a:lnTo>
                    <a:lnTo>
                      <a:pt x="430" y="793"/>
                    </a:lnTo>
                    <a:lnTo>
                      <a:pt x="454" y="792"/>
                    </a:lnTo>
                    <a:lnTo>
                      <a:pt x="477" y="791"/>
                    </a:lnTo>
                    <a:lnTo>
                      <a:pt x="500" y="790"/>
                    </a:lnTo>
                    <a:lnTo>
                      <a:pt x="524" y="789"/>
                    </a:lnTo>
                    <a:lnTo>
                      <a:pt x="547" y="788"/>
                    </a:lnTo>
                    <a:lnTo>
                      <a:pt x="570" y="788"/>
                    </a:lnTo>
                    <a:lnTo>
                      <a:pt x="569" y="782"/>
                    </a:lnTo>
                    <a:lnTo>
                      <a:pt x="568" y="779"/>
                    </a:lnTo>
                    <a:lnTo>
                      <a:pt x="567" y="776"/>
                    </a:lnTo>
                    <a:lnTo>
                      <a:pt x="565" y="774"/>
                    </a:lnTo>
                    <a:lnTo>
                      <a:pt x="563" y="773"/>
                    </a:lnTo>
                    <a:lnTo>
                      <a:pt x="561" y="773"/>
                    </a:lnTo>
                    <a:lnTo>
                      <a:pt x="558" y="772"/>
                    </a:lnTo>
                    <a:lnTo>
                      <a:pt x="552" y="772"/>
                    </a:lnTo>
                    <a:lnTo>
                      <a:pt x="544" y="771"/>
                    </a:lnTo>
                    <a:lnTo>
                      <a:pt x="532" y="771"/>
                    </a:lnTo>
                    <a:lnTo>
                      <a:pt x="516" y="770"/>
                    </a:lnTo>
                    <a:lnTo>
                      <a:pt x="493" y="769"/>
                    </a:lnTo>
                    <a:lnTo>
                      <a:pt x="464" y="771"/>
                    </a:lnTo>
                    <a:lnTo>
                      <a:pt x="434" y="772"/>
                    </a:lnTo>
                    <a:lnTo>
                      <a:pt x="405" y="774"/>
                    </a:lnTo>
                    <a:lnTo>
                      <a:pt x="376" y="775"/>
                    </a:lnTo>
                    <a:lnTo>
                      <a:pt x="347" y="776"/>
                    </a:lnTo>
                    <a:lnTo>
                      <a:pt x="318" y="777"/>
                    </a:lnTo>
                    <a:lnTo>
                      <a:pt x="288" y="778"/>
                    </a:lnTo>
                    <a:lnTo>
                      <a:pt x="259" y="778"/>
                    </a:lnTo>
                    <a:lnTo>
                      <a:pt x="230" y="779"/>
                    </a:lnTo>
                    <a:lnTo>
                      <a:pt x="201" y="779"/>
                    </a:lnTo>
                    <a:lnTo>
                      <a:pt x="172" y="779"/>
                    </a:lnTo>
                    <a:lnTo>
                      <a:pt x="143" y="780"/>
                    </a:lnTo>
                    <a:lnTo>
                      <a:pt x="114" y="780"/>
                    </a:lnTo>
                    <a:lnTo>
                      <a:pt x="85" y="780"/>
                    </a:lnTo>
                    <a:lnTo>
                      <a:pt x="56" y="780"/>
                    </a:lnTo>
                    <a:lnTo>
                      <a:pt x="28" y="780"/>
                    </a:lnTo>
                    <a:lnTo>
                      <a:pt x="22" y="778"/>
                    </a:lnTo>
                    <a:lnTo>
                      <a:pt x="16" y="775"/>
                    </a:lnTo>
                    <a:lnTo>
                      <a:pt x="10" y="773"/>
                    </a:lnTo>
                    <a:lnTo>
                      <a:pt x="5" y="771"/>
                    </a:lnTo>
                    <a:lnTo>
                      <a:pt x="5" y="758"/>
                    </a:lnTo>
                    <a:lnTo>
                      <a:pt x="5" y="747"/>
                    </a:lnTo>
                    <a:lnTo>
                      <a:pt x="5" y="738"/>
                    </a:lnTo>
                    <a:lnTo>
                      <a:pt x="7" y="730"/>
                    </a:lnTo>
                    <a:lnTo>
                      <a:pt x="10" y="724"/>
                    </a:lnTo>
                    <a:lnTo>
                      <a:pt x="16" y="716"/>
                    </a:lnTo>
                    <a:lnTo>
                      <a:pt x="24" y="710"/>
                    </a:lnTo>
                    <a:lnTo>
                      <a:pt x="34" y="704"/>
                    </a:lnTo>
                    <a:lnTo>
                      <a:pt x="52" y="699"/>
                    </a:lnTo>
                    <a:lnTo>
                      <a:pt x="71" y="694"/>
                    </a:lnTo>
                    <a:lnTo>
                      <a:pt x="89" y="690"/>
                    </a:lnTo>
                    <a:lnTo>
                      <a:pt x="107" y="686"/>
                    </a:lnTo>
                    <a:lnTo>
                      <a:pt x="125" y="683"/>
                    </a:lnTo>
                    <a:lnTo>
                      <a:pt x="145" y="680"/>
                    </a:lnTo>
                    <a:lnTo>
                      <a:pt x="164" y="677"/>
                    </a:lnTo>
                    <a:lnTo>
                      <a:pt x="182" y="675"/>
                    </a:lnTo>
                    <a:lnTo>
                      <a:pt x="201" y="673"/>
                    </a:lnTo>
                    <a:lnTo>
                      <a:pt x="221" y="671"/>
                    </a:lnTo>
                    <a:lnTo>
                      <a:pt x="240" y="669"/>
                    </a:lnTo>
                    <a:lnTo>
                      <a:pt x="259" y="667"/>
                    </a:lnTo>
                    <a:lnTo>
                      <a:pt x="278" y="665"/>
                    </a:lnTo>
                    <a:lnTo>
                      <a:pt x="298" y="663"/>
                    </a:lnTo>
                    <a:lnTo>
                      <a:pt x="317" y="661"/>
                    </a:lnTo>
                    <a:lnTo>
                      <a:pt x="336" y="659"/>
                    </a:lnTo>
                    <a:lnTo>
                      <a:pt x="348" y="659"/>
                    </a:lnTo>
                    <a:lnTo>
                      <a:pt x="359" y="659"/>
                    </a:lnTo>
                    <a:lnTo>
                      <a:pt x="372" y="659"/>
                    </a:lnTo>
                    <a:lnTo>
                      <a:pt x="384" y="658"/>
                    </a:lnTo>
                    <a:lnTo>
                      <a:pt x="395" y="658"/>
                    </a:lnTo>
                    <a:lnTo>
                      <a:pt x="407" y="658"/>
                    </a:lnTo>
                    <a:lnTo>
                      <a:pt x="418" y="658"/>
                    </a:lnTo>
                    <a:lnTo>
                      <a:pt x="430" y="658"/>
                    </a:lnTo>
                    <a:lnTo>
                      <a:pt x="443" y="658"/>
                    </a:lnTo>
                    <a:lnTo>
                      <a:pt x="454" y="658"/>
                    </a:lnTo>
                    <a:lnTo>
                      <a:pt x="466" y="658"/>
                    </a:lnTo>
                    <a:lnTo>
                      <a:pt x="478" y="658"/>
                    </a:lnTo>
                    <a:lnTo>
                      <a:pt x="489" y="657"/>
                    </a:lnTo>
                    <a:lnTo>
                      <a:pt x="501" y="657"/>
                    </a:lnTo>
                    <a:lnTo>
                      <a:pt x="512" y="657"/>
                    </a:lnTo>
                    <a:lnTo>
                      <a:pt x="525" y="657"/>
                    </a:lnTo>
                    <a:lnTo>
                      <a:pt x="531" y="658"/>
                    </a:lnTo>
                    <a:lnTo>
                      <a:pt x="536" y="659"/>
                    </a:lnTo>
                    <a:lnTo>
                      <a:pt x="541" y="660"/>
                    </a:lnTo>
                    <a:lnTo>
                      <a:pt x="546" y="660"/>
                    </a:lnTo>
                    <a:lnTo>
                      <a:pt x="550" y="659"/>
                    </a:lnTo>
                    <a:lnTo>
                      <a:pt x="553" y="656"/>
                    </a:lnTo>
                    <a:lnTo>
                      <a:pt x="555" y="652"/>
                    </a:lnTo>
                    <a:lnTo>
                      <a:pt x="556" y="645"/>
                    </a:lnTo>
                    <a:lnTo>
                      <a:pt x="526" y="641"/>
                    </a:lnTo>
                    <a:lnTo>
                      <a:pt x="494" y="637"/>
                    </a:lnTo>
                    <a:lnTo>
                      <a:pt x="463" y="635"/>
                    </a:lnTo>
                    <a:lnTo>
                      <a:pt x="431" y="634"/>
                    </a:lnTo>
                    <a:lnTo>
                      <a:pt x="400" y="634"/>
                    </a:lnTo>
                    <a:lnTo>
                      <a:pt x="369" y="634"/>
                    </a:lnTo>
                    <a:lnTo>
                      <a:pt x="337" y="635"/>
                    </a:lnTo>
                    <a:lnTo>
                      <a:pt x="306" y="636"/>
                    </a:lnTo>
                    <a:lnTo>
                      <a:pt x="274" y="637"/>
                    </a:lnTo>
                    <a:lnTo>
                      <a:pt x="243" y="640"/>
                    </a:lnTo>
                    <a:lnTo>
                      <a:pt x="211" y="641"/>
                    </a:lnTo>
                    <a:lnTo>
                      <a:pt x="181" y="641"/>
                    </a:lnTo>
                    <a:lnTo>
                      <a:pt x="150" y="642"/>
                    </a:lnTo>
                    <a:lnTo>
                      <a:pt x="118" y="642"/>
                    </a:lnTo>
                    <a:lnTo>
                      <a:pt x="88" y="641"/>
                    </a:lnTo>
                    <a:lnTo>
                      <a:pt x="57" y="638"/>
                    </a:lnTo>
                    <a:lnTo>
                      <a:pt x="53" y="632"/>
                    </a:lnTo>
                    <a:lnTo>
                      <a:pt x="52" y="628"/>
                    </a:lnTo>
                    <a:lnTo>
                      <a:pt x="52" y="623"/>
                    </a:lnTo>
                    <a:lnTo>
                      <a:pt x="52" y="618"/>
                    </a:lnTo>
                    <a:lnTo>
                      <a:pt x="60" y="602"/>
                    </a:lnTo>
                    <a:lnTo>
                      <a:pt x="72" y="589"/>
                    </a:lnTo>
                    <a:lnTo>
                      <a:pt x="87" y="579"/>
                    </a:lnTo>
                    <a:lnTo>
                      <a:pt x="104" y="571"/>
                    </a:lnTo>
                    <a:lnTo>
                      <a:pt x="122" y="565"/>
                    </a:lnTo>
                    <a:lnTo>
                      <a:pt x="142" y="560"/>
                    </a:lnTo>
                    <a:lnTo>
                      <a:pt x="160" y="557"/>
                    </a:lnTo>
                    <a:lnTo>
                      <a:pt x="177" y="554"/>
                    </a:lnTo>
                    <a:lnTo>
                      <a:pt x="209" y="551"/>
                    </a:lnTo>
                    <a:lnTo>
                      <a:pt x="238" y="549"/>
                    </a:lnTo>
                    <a:lnTo>
                      <a:pt x="262" y="547"/>
                    </a:lnTo>
                    <a:lnTo>
                      <a:pt x="283" y="545"/>
                    </a:lnTo>
                    <a:lnTo>
                      <a:pt x="301" y="543"/>
                    </a:lnTo>
                    <a:lnTo>
                      <a:pt x="316" y="542"/>
                    </a:lnTo>
                    <a:lnTo>
                      <a:pt x="328" y="541"/>
                    </a:lnTo>
                    <a:lnTo>
                      <a:pt x="338" y="540"/>
                    </a:lnTo>
                    <a:lnTo>
                      <a:pt x="345" y="539"/>
                    </a:lnTo>
                    <a:lnTo>
                      <a:pt x="351" y="538"/>
                    </a:lnTo>
                    <a:lnTo>
                      <a:pt x="355" y="538"/>
                    </a:lnTo>
                    <a:lnTo>
                      <a:pt x="358" y="537"/>
                    </a:lnTo>
                    <a:lnTo>
                      <a:pt x="359" y="537"/>
                    </a:lnTo>
                    <a:lnTo>
                      <a:pt x="360" y="537"/>
                    </a:lnTo>
                    <a:lnTo>
                      <a:pt x="361" y="536"/>
                    </a:lnTo>
                    <a:lnTo>
                      <a:pt x="373" y="535"/>
                    </a:lnTo>
                    <a:lnTo>
                      <a:pt x="383" y="535"/>
                    </a:lnTo>
                    <a:lnTo>
                      <a:pt x="393" y="535"/>
                    </a:lnTo>
                    <a:lnTo>
                      <a:pt x="402" y="534"/>
                    </a:lnTo>
                    <a:lnTo>
                      <a:pt x="410" y="534"/>
                    </a:lnTo>
                    <a:lnTo>
                      <a:pt x="419" y="534"/>
                    </a:lnTo>
                    <a:lnTo>
                      <a:pt x="428" y="533"/>
                    </a:lnTo>
                    <a:lnTo>
                      <a:pt x="438" y="533"/>
                    </a:lnTo>
                    <a:lnTo>
                      <a:pt x="450" y="533"/>
                    </a:lnTo>
                    <a:lnTo>
                      <a:pt x="463" y="533"/>
                    </a:lnTo>
                    <a:lnTo>
                      <a:pt x="478" y="532"/>
                    </a:lnTo>
                    <a:lnTo>
                      <a:pt x="494" y="532"/>
                    </a:lnTo>
                    <a:lnTo>
                      <a:pt x="513" y="532"/>
                    </a:lnTo>
                    <a:lnTo>
                      <a:pt x="536" y="532"/>
                    </a:lnTo>
                    <a:lnTo>
                      <a:pt x="561" y="531"/>
                    </a:lnTo>
                    <a:lnTo>
                      <a:pt x="591" y="531"/>
                    </a:lnTo>
                    <a:lnTo>
                      <a:pt x="594" y="528"/>
                    </a:lnTo>
                    <a:lnTo>
                      <a:pt x="596" y="525"/>
                    </a:lnTo>
                    <a:lnTo>
                      <a:pt x="597" y="522"/>
                    </a:lnTo>
                    <a:lnTo>
                      <a:pt x="597" y="519"/>
                    </a:lnTo>
                    <a:lnTo>
                      <a:pt x="596" y="518"/>
                    </a:lnTo>
                    <a:lnTo>
                      <a:pt x="595" y="518"/>
                    </a:lnTo>
                    <a:lnTo>
                      <a:pt x="594" y="517"/>
                    </a:lnTo>
                    <a:lnTo>
                      <a:pt x="593" y="517"/>
                    </a:lnTo>
                    <a:lnTo>
                      <a:pt x="563" y="517"/>
                    </a:lnTo>
                    <a:lnTo>
                      <a:pt x="533" y="517"/>
                    </a:lnTo>
                    <a:lnTo>
                      <a:pt x="502" y="518"/>
                    </a:lnTo>
                    <a:lnTo>
                      <a:pt x="473" y="518"/>
                    </a:lnTo>
                    <a:lnTo>
                      <a:pt x="443" y="519"/>
                    </a:lnTo>
                    <a:lnTo>
                      <a:pt x="413" y="519"/>
                    </a:lnTo>
                    <a:lnTo>
                      <a:pt x="383" y="519"/>
                    </a:lnTo>
                    <a:lnTo>
                      <a:pt x="353" y="520"/>
                    </a:lnTo>
                    <a:lnTo>
                      <a:pt x="323" y="520"/>
                    </a:lnTo>
                    <a:lnTo>
                      <a:pt x="294" y="520"/>
                    </a:lnTo>
                    <a:lnTo>
                      <a:pt x="263" y="520"/>
                    </a:lnTo>
                    <a:lnTo>
                      <a:pt x="234" y="521"/>
                    </a:lnTo>
                    <a:lnTo>
                      <a:pt x="204" y="521"/>
                    </a:lnTo>
                    <a:lnTo>
                      <a:pt x="175" y="520"/>
                    </a:lnTo>
                    <a:lnTo>
                      <a:pt x="146" y="520"/>
                    </a:lnTo>
                    <a:lnTo>
                      <a:pt x="116" y="520"/>
                    </a:lnTo>
                    <a:lnTo>
                      <a:pt x="112" y="518"/>
                    </a:lnTo>
                    <a:lnTo>
                      <a:pt x="108" y="516"/>
                    </a:lnTo>
                    <a:lnTo>
                      <a:pt x="104" y="514"/>
                    </a:lnTo>
                    <a:lnTo>
                      <a:pt x="100" y="512"/>
                    </a:lnTo>
                    <a:lnTo>
                      <a:pt x="103" y="494"/>
                    </a:lnTo>
                    <a:lnTo>
                      <a:pt x="112" y="480"/>
                    </a:lnTo>
                    <a:lnTo>
                      <a:pt x="124" y="469"/>
                    </a:lnTo>
                    <a:lnTo>
                      <a:pt x="141" y="462"/>
                    </a:lnTo>
                    <a:lnTo>
                      <a:pt x="159" y="457"/>
                    </a:lnTo>
                    <a:lnTo>
                      <a:pt x="177" y="454"/>
                    </a:lnTo>
                    <a:lnTo>
                      <a:pt x="194" y="451"/>
                    </a:lnTo>
                    <a:lnTo>
                      <a:pt x="210" y="449"/>
                    </a:lnTo>
                    <a:lnTo>
                      <a:pt x="229" y="447"/>
                    </a:lnTo>
                    <a:lnTo>
                      <a:pt x="246" y="445"/>
                    </a:lnTo>
                    <a:lnTo>
                      <a:pt x="264" y="443"/>
                    </a:lnTo>
                    <a:lnTo>
                      <a:pt x="281" y="440"/>
                    </a:lnTo>
                    <a:lnTo>
                      <a:pt x="300" y="438"/>
                    </a:lnTo>
                    <a:lnTo>
                      <a:pt x="318" y="436"/>
                    </a:lnTo>
                    <a:lnTo>
                      <a:pt x="335" y="434"/>
                    </a:lnTo>
                    <a:lnTo>
                      <a:pt x="353" y="431"/>
                    </a:lnTo>
                    <a:lnTo>
                      <a:pt x="371" y="429"/>
                    </a:lnTo>
                    <a:lnTo>
                      <a:pt x="389" y="427"/>
                    </a:lnTo>
                    <a:lnTo>
                      <a:pt x="407" y="425"/>
                    </a:lnTo>
                    <a:lnTo>
                      <a:pt x="425" y="423"/>
                    </a:lnTo>
                    <a:lnTo>
                      <a:pt x="443" y="422"/>
                    </a:lnTo>
                    <a:lnTo>
                      <a:pt x="461" y="420"/>
                    </a:lnTo>
                    <a:lnTo>
                      <a:pt x="479" y="418"/>
                    </a:lnTo>
                    <a:lnTo>
                      <a:pt x="497" y="417"/>
                    </a:lnTo>
                    <a:lnTo>
                      <a:pt x="509" y="417"/>
                    </a:lnTo>
                    <a:lnTo>
                      <a:pt x="521" y="417"/>
                    </a:lnTo>
                    <a:lnTo>
                      <a:pt x="533" y="417"/>
                    </a:lnTo>
                    <a:lnTo>
                      <a:pt x="545" y="416"/>
                    </a:lnTo>
                    <a:lnTo>
                      <a:pt x="556" y="416"/>
                    </a:lnTo>
                    <a:lnTo>
                      <a:pt x="568" y="416"/>
                    </a:lnTo>
                    <a:lnTo>
                      <a:pt x="580" y="416"/>
                    </a:lnTo>
                    <a:lnTo>
                      <a:pt x="593" y="416"/>
                    </a:lnTo>
                    <a:lnTo>
                      <a:pt x="593" y="412"/>
                    </a:lnTo>
                    <a:lnTo>
                      <a:pt x="593" y="406"/>
                    </a:lnTo>
                    <a:lnTo>
                      <a:pt x="593" y="402"/>
                    </a:lnTo>
                    <a:lnTo>
                      <a:pt x="593" y="398"/>
                    </a:lnTo>
                    <a:lnTo>
                      <a:pt x="578" y="399"/>
                    </a:lnTo>
                    <a:lnTo>
                      <a:pt x="565" y="399"/>
                    </a:lnTo>
                    <a:lnTo>
                      <a:pt x="551" y="400"/>
                    </a:lnTo>
                    <a:lnTo>
                      <a:pt x="538" y="400"/>
                    </a:lnTo>
                    <a:lnTo>
                      <a:pt x="524" y="400"/>
                    </a:lnTo>
                    <a:lnTo>
                      <a:pt x="510" y="400"/>
                    </a:lnTo>
                    <a:lnTo>
                      <a:pt x="496" y="400"/>
                    </a:lnTo>
                    <a:lnTo>
                      <a:pt x="483" y="400"/>
                    </a:lnTo>
                    <a:lnTo>
                      <a:pt x="470" y="400"/>
                    </a:lnTo>
                    <a:lnTo>
                      <a:pt x="456" y="400"/>
                    </a:lnTo>
                    <a:lnTo>
                      <a:pt x="443" y="400"/>
                    </a:lnTo>
                    <a:lnTo>
                      <a:pt x="429" y="400"/>
                    </a:lnTo>
                    <a:lnTo>
                      <a:pt x="416" y="400"/>
                    </a:lnTo>
                    <a:lnTo>
                      <a:pt x="403" y="400"/>
                    </a:lnTo>
                    <a:lnTo>
                      <a:pt x="390" y="400"/>
                    </a:lnTo>
                    <a:lnTo>
                      <a:pt x="377" y="400"/>
                    </a:lnTo>
                    <a:lnTo>
                      <a:pt x="351" y="401"/>
                    </a:lnTo>
                    <a:lnTo>
                      <a:pt x="328" y="401"/>
                    </a:lnTo>
                    <a:lnTo>
                      <a:pt x="307" y="402"/>
                    </a:lnTo>
                    <a:lnTo>
                      <a:pt x="287" y="402"/>
                    </a:lnTo>
                    <a:lnTo>
                      <a:pt x="269" y="403"/>
                    </a:lnTo>
                    <a:lnTo>
                      <a:pt x="254" y="403"/>
                    </a:lnTo>
                    <a:lnTo>
                      <a:pt x="240" y="404"/>
                    </a:lnTo>
                    <a:lnTo>
                      <a:pt x="228" y="404"/>
                    </a:lnTo>
                    <a:lnTo>
                      <a:pt x="217" y="405"/>
                    </a:lnTo>
                    <a:lnTo>
                      <a:pt x="206" y="405"/>
                    </a:lnTo>
                    <a:lnTo>
                      <a:pt x="198" y="405"/>
                    </a:lnTo>
                    <a:lnTo>
                      <a:pt x="191" y="405"/>
                    </a:lnTo>
                    <a:lnTo>
                      <a:pt x="185" y="406"/>
                    </a:lnTo>
                    <a:lnTo>
                      <a:pt x="180" y="406"/>
                    </a:lnTo>
                    <a:lnTo>
                      <a:pt x="175" y="406"/>
                    </a:lnTo>
                    <a:lnTo>
                      <a:pt x="172" y="406"/>
                    </a:lnTo>
                    <a:lnTo>
                      <a:pt x="175" y="397"/>
                    </a:lnTo>
                    <a:lnTo>
                      <a:pt x="180" y="390"/>
                    </a:lnTo>
                    <a:lnTo>
                      <a:pt x="188" y="383"/>
                    </a:lnTo>
                    <a:lnTo>
                      <a:pt x="198" y="377"/>
                    </a:lnTo>
                    <a:lnTo>
                      <a:pt x="210" y="372"/>
                    </a:lnTo>
                    <a:lnTo>
                      <a:pt x="224" y="367"/>
                    </a:lnTo>
                    <a:lnTo>
                      <a:pt x="238" y="363"/>
                    </a:lnTo>
                    <a:lnTo>
                      <a:pt x="253" y="359"/>
                    </a:lnTo>
                    <a:lnTo>
                      <a:pt x="269" y="356"/>
                    </a:lnTo>
                    <a:lnTo>
                      <a:pt x="285" y="353"/>
                    </a:lnTo>
                    <a:lnTo>
                      <a:pt x="301" y="351"/>
                    </a:lnTo>
                    <a:lnTo>
                      <a:pt x="316" y="349"/>
                    </a:lnTo>
                    <a:lnTo>
                      <a:pt x="330" y="346"/>
                    </a:lnTo>
                    <a:lnTo>
                      <a:pt x="343" y="344"/>
                    </a:lnTo>
                    <a:lnTo>
                      <a:pt x="355" y="342"/>
                    </a:lnTo>
                    <a:lnTo>
                      <a:pt x="365" y="340"/>
                    </a:lnTo>
                    <a:lnTo>
                      <a:pt x="381" y="338"/>
                    </a:lnTo>
                    <a:lnTo>
                      <a:pt x="398" y="337"/>
                    </a:lnTo>
                    <a:lnTo>
                      <a:pt x="414" y="335"/>
                    </a:lnTo>
                    <a:lnTo>
                      <a:pt x="430" y="333"/>
                    </a:lnTo>
                    <a:lnTo>
                      <a:pt x="447" y="332"/>
                    </a:lnTo>
                    <a:lnTo>
                      <a:pt x="464" y="330"/>
                    </a:lnTo>
                    <a:lnTo>
                      <a:pt x="480" y="328"/>
                    </a:lnTo>
                    <a:lnTo>
                      <a:pt x="496" y="326"/>
                    </a:lnTo>
                    <a:lnTo>
                      <a:pt x="512" y="325"/>
                    </a:lnTo>
                    <a:lnTo>
                      <a:pt x="529" y="324"/>
                    </a:lnTo>
                    <a:lnTo>
                      <a:pt x="546" y="322"/>
                    </a:lnTo>
                    <a:lnTo>
                      <a:pt x="562" y="321"/>
                    </a:lnTo>
                    <a:lnTo>
                      <a:pt x="578" y="320"/>
                    </a:lnTo>
                    <a:lnTo>
                      <a:pt x="595" y="319"/>
                    </a:lnTo>
                    <a:lnTo>
                      <a:pt x="612" y="319"/>
                    </a:lnTo>
                    <a:lnTo>
                      <a:pt x="628" y="318"/>
                    </a:lnTo>
                    <a:lnTo>
                      <a:pt x="630" y="316"/>
                    </a:lnTo>
                    <a:lnTo>
                      <a:pt x="633" y="314"/>
                    </a:lnTo>
                    <a:lnTo>
                      <a:pt x="636" y="312"/>
                    </a:lnTo>
                    <a:lnTo>
                      <a:pt x="639" y="310"/>
                    </a:lnTo>
                    <a:lnTo>
                      <a:pt x="639" y="308"/>
                    </a:lnTo>
                    <a:lnTo>
                      <a:pt x="639" y="306"/>
                    </a:lnTo>
                    <a:lnTo>
                      <a:pt x="639" y="305"/>
                    </a:lnTo>
                    <a:lnTo>
                      <a:pt x="639" y="303"/>
                    </a:lnTo>
                    <a:lnTo>
                      <a:pt x="633" y="300"/>
                    </a:lnTo>
                    <a:lnTo>
                      <a:pt x="625" y="298"/>
                    </a:lnTo>
                    <a:lnTo>
                      <a:pt x="617" y="297"/>
                    </a:lnTo>
                    <a:lnTo>
                      <a:pt x="609" y="298"/>
                    </a:lnTo>
                    <a:lnTo>
                      <a:pt x="600" y="299"/>
                    </a:lnTo>
                    <a:lnTo>
                      <a:pt x="592" y="301"/>
                    </a:lnTo>
                    <a:lnTo>
                      <a:pt x="583" y="302"/>
                    </a:lnTo>
                    <a:lnTo>
                      <a:pt x="577" y="303"/>
                    </a:lnTo>
                    <a:lnTo>
                      <a:pt x="572" y="303"/>
                    </a:lnTo>
                    <a:lnTo>
                      <a:pt x="566" y="303"/>
                    </a:lnTo>
                    <a:lnTo>
                      <a:pt x="559" y="303"/>
                    </a:lnTo>
                    <a:lnTo>
                      <a:pt x="552" y="303"/>
                    </a:lnTo>
                    <a:lnTo>
                      <a:pt x="543" y="304"/>
                    </a:lnTo>
                    <a:lnTo>
                      <a:pt x="534" y="304"/>
                    </a:lnTo>
                    <a:lnTo>
                      <a:pt x="522" y="304"/>
                    </a:lnTo>
                    <a:lnTo>
                      <a:pt x="509" y="305"/>
                    </a:lnTo>
                    <a:lnTo>
                      <a:pt x="494" y="305"/>
                    </a:lnTo>
                    <a:lnTo>
                      <a:pt x="478" y="305"/>
                    </a:lnTo>
                    <a:lnTo>
                      <a:pt x="460" y="306"/>
                    </a:lnTo>
                    <a:lnTo>
                      <a:pt x="438" y="306"/>
                    </a:lnTo>
                    <a:lnTo>
                      <a:pt x="415" y="306"/>
                    </a:lnTo>
                    <a:lnTo>
                      <a:pt x="390" y="307"/>
                    </a:lnTo>
                    <a:lnTo>
                      <a:pt x="361" y="307"/>
                    </a:lnTo>
                    <a:lnTo>
                      <a:pt x="330" y="307"/>
                    </a:lnTo>
                    <a:lnTo>
                      <a:pt x="323" y="308"/>
                    </a:lnTo>
                    <a:lnTo>
                      <a:pt x="313" y="308"/>
                    </a:lnTo>
                    <a:lnTo>
                      <a:pt x="301" y="309"/>
                    </a:lnTo>
                    <a:lnTo>
                      <a:pt x="288" y="309"/>
                    </a:lnTo>
                    <a:lnTo>
                      <a:pt x="275" y="310"/>
                    </a:lnTo>
                    <a:lnTo>
                      <a:pt x="263" y="309"/>
                    </a:lnTo>
                    <a:lnTo>
                      <a:pt x="253" y="308"/>
                    </a:lnTo>
                    <a:lnTo>
                      <a:pt x="246" y="306"/>
                    </a:lnTo>
                    <a:lnTo>
                      <a:pt x="246" y="294"/>
                    </a:lnTo>
                    <a:lnTo>
                      <a:pt x="251" y="284"/>
                    </a:lnTo>
                    <a:lnTo>
                      <a:pt x="259" y="275"/>
                    </a:lnTo>
                    <a:lnTo>
                      <a:pt x="269" y="266"/>
                    </a:lnTo>
                    <a:lnTo>
                      <a:pt x="283" y="259"/>
                    </a:lnTo>
                    <a:lnTo>
                      <a:pt x="299" y="251"/>
                    </a:lnTo>
                    <a:lnTo>
                      <a:pt x="316" y="246"/>
                    </a:lnTo>
                    <a:lnTo>
                      <a:pt x="333" y="241"/>
                    </a:lnTo>
                    <a:lnTo>
                      <a:pt x="352" y="236"/>
                    </a:lnTo>
                    <a:lnTo>
                      <a:pt x="371" y="233"/>
                    </a:lnTo>
                    <a:lnTo>
                      <a:pt x="389" y="230"/>
                    </a:lnTo>
                    <a:lnTo>
                      <a:pt x="405" y="228"/>
                    </a:lnTo>
                    <a:lnTo>
                      <a:pt x="421" y="226"/>
                    </a:lnTo>
                    <a:lnTo>
                      <a:pt x="434" y="224"/>
                    </a:lnTo>
                    <a:lnTo>
                      <a:pt x="446" y="223"/>
                    </a:lnTo>
                    <a:lnTo>
                      <a:pt x="454" y="222"/>
                    </a:lnTo>
                    <a:lnTo>
                      <a:pt x="470" y="221"/>
                    </a:lnTo>
                    <a:lnTo>
                      <a:pt x="485" y="220"/>
                    </a:lnTo>
                    <a:lnTo>
                      <a:pt x="501" y="219"/>
                    </a:lnTo>
                    <a:lnTo>
                      <a:pt x="518" y="218"/>
                    </a:lnTo>
                    <a:lnTo>
                      <a:pt x="534" y="216"/>
                    </a:lnTo>
                    <a:lnTo>
                      <a:pt x="550" y="215"/>
                    </a:lnTo>
                    <a:lnTo>
                      <a:pt x="566" y="214"/>
                    </a:lnTo>
                    <a:lnTo>
                      <a:pt x="582" y="213"/>
                    </a:lnTo>
                    <a:lnTo>
                      <a:pt x="599" y="212"/>
                    </a:lnTo>
                    <a:lnTo>
                      <a:pt x="615" y="210"/>
                    </a:lnTo>
                    <a:lnTo>
                      <a:pt x="631" y="209"/>
                    </a:lnTo>
                    <a:lnTo>
                      <a:pt x="647" y="208"/>
                    </a:lnTo>
                    <a:lnTo>
                      <a:pt x="664" y="206"/>
                    </a:lnTo>
                    <a:lnTo>
                      <a:pt x="680" y="205"/>
                    </a:lnTo>
                    <a:lnTo>
                      <a:pt x="696" y="203"/>
                    </a:lnTo>
                    <a:lnTo>
                      <a:pt x="712" y="201"/>
                    </a:lnTo>
                    <a:lnTo>
                      <a:pt x="713" y="200"/>
                    </a:lnTo>
                    <a:lnTo>
                      <a:pt x="714" y="198"/>
                    </a:lnTo>
                    <a:lnTo>
                      <a:pt x="714" y="195"/>
                    </a:lnTo>
                    <a:lnTo>
                      <a:pt x="713" y="189"/>
                    </a:lnTo>
                    <a:lnTo>
                      <a:pt x="703" y="187"/>
                    </a:lnTo>
                    <a:lnTo>
                      <a:pt x="691" y="186"/>
                    </a:lnTo>
                    <a:lnTo>
                      <a:pt x="676" y="187"/>
                    </a:lnTo>
                    <a:lnTo>
                      <a:pt x="660" y="188"/>
                    </a:lnTo>
                    <a:lnTo>
                      <a:pt x="644" y="189"/>
                    </a:lnTo>
                    <a:lnTo>
                      <a:pt x="629" y="191"/>
                    </a:lnTo>
                    <a:lnTo>
                      <a:pt x="616" y="194"/>
                    </a:lnTo>
                    <a:lnTo>
                      <a:pt x="605" y="196"/>
                    </a:lnTo>
                    <a:lnTo>
                      <a:pt x="589" y="195"/>
                    </a:lnTo>
                    <a:lnTo>
                      <a:pt x="572" y="195"/>
                    </a:lnTo>
                    <a:lnTo>
                      <a:pt x="557" y="196"/>
                    </a:lnTo>
                    <a:lnTo>
                      <a:pt x="541" y="196"/>
                    </a:lnTo>
                    <a:lnTo>
                      <a:pt x="525" y="197"/>
                    </a:lnTo>
                    <a:lnTo>
                      <a:pt x="508" y="198"/>
                    </a:lnTo>
                    <a:lnTo>
                      <a:pt x="493" y="198"/>
                    </a:lnTo>
                    <a:lnTo>
                      <a:pt x="477" y="199"/>
                    </a:lnTo>
                    <a:lnTo>
                      <a:pt x="461" y="200"/>
                    </a:lnTo>
                    <a:lnTo>
                      <a:pt x="446" y="201"/>
                    </a:lnTo>
                    <a:lnTo>
                      <a:pt x="429" y="201"/>
                    </a:lnTo>
                    <a:lnTo>
                      <a:pt x="414" y="202"/>
                    </a:lnTo>
                    <a:lnTo>
                      <a:pt x="398" y="202"/>
                    </a:lnTo>
                    <a:lnTo>
                      <a:pt x="383" y="201"/>
                    </a:lnTo>
                    <a:lnTo>
                      <a:pt x="368" y="200"/>
                    </a:lnTo>
                    <a:lnTo>
                      <a:pt x="352" y="199"/>
                    </a:lnTo>
                    <a:lnTo>
                      <a:pt x="355" y="190"/>
                    </a:lnTo>
                    <a:lnTo>
                      <a:pt x="362" y="182"/>
                    </a:lnTo>
                    <a:lnTo>
                      <a:pt x="373" y="172"/>
                    </a:lnTo>
                    <a:lnTo>
                      <a:pt x="385" y="165"/>
                    </a:lnTo>
                    <a:lnTo>
                      <a:pt x="398" y="158"/>
                    </a:lnTo>
                    <a:lnTo>
                      <a:pt x="410" y="151"/>
                    </a:lnTo>
                    <a:lnTo>
                      <a:pt x="422" y="146"/>
                    </a:lnTo>
                    <a:lnTo>
                      <a:pt x="430" y="141"/>
                    </a:lnTo>
                    <a:lnTo>
                      <a:pt x="449" y="136"/>
                    </a:lnTo>
                    <a:lnTo>
                      <a:pt x="467" y="131"/>
                    </a:lnTo>
                    <a:lnTo>
                      <a:pt x="485" y="127"/>
                    </a:lnTo>
                    <a:lnTo>
                      <a:pt x="503" y="123"/>
                    </a:lnTo>
                    <a:lnTo>
                      <a:pt x="522" y="119"/>
                    </a:lnTo>
                    <a:lnTo>
                      <a:pt x="541" y="116"/>
                    </a:lnTo>
                    <a:lnTo>
                      <a:pt x="559" y="114"/>
                    </a:lnTo>
                    <a:lnTo>
                      <a:pt x="578" y="111"/>
                    </a:lnTo>
                    <a:lnTo>
                      <a:pt x="597" y="109"/>
                    </a:lnTo>
                    <a:lnTo>
                      <a:pt x="616" y="107"/>
                    </a:lnTo>
                    <a:lnTo>
                      <a:pt x="635" y="106"/>
                    </a:lnTo>
                    <a:lnTo>
                      <a:pt x="654" y="104"/>
                    </a:lnTo>
                    <a:lnTo>
                      <a:pt x="674" y="103"/>
                    </a:lnTo>
                    <a:lnTo>
                      <a:pt x="692" y="102"/>
                    </a:lnTo>
                    <a:lnTo>
                      <a:pt x="711" y="100"/>
                    </a:lnTo>
                    <a:lnTo>
                      <a:pt x="730" y="99"/>
                    </a:lnTo>
                    <a:lnTo>
                      <a:pt x="731" y="98"/>
                    </a:lnTo>
                    <a:lnTo>
                      <a:pt x="732" y="96"/>
                    </a:lnTo>
                    <a:lnTo>
                      <a:pt x="732" y="95"/>
                    </a:lnTo>
                    <a:lnTo>
                      <a:pt x="733" y="94"/>
                    </a:lnTo>
                    <a:lnTo>
                      <a:pt x="721" y="92"/>
                    </a:lnTo>
                    <a:lnTo>
                      <a:pt x="709" y="91"/>
                    </a:lnTo>
                    <a:lnTo>
                      <a:pt x="696" y="90"/>
                    </a:lnTo>
                    <a:lnTo>
                      <a:pt x="684" y="90"/>
                    </a:lnTo>
                    <a:lnTo>
                      <a:pt x="671" y="90"/>
                    </a:lnTo>
                    <a:lnTo>
                      <a:pt x="657" y="90"/>
                    </a:lnTo>
                    <a:lnTo>
                      <a:pt x="644" y="91"/>
                    </a:lnTo>
                    <a:lnTo>
                      <a:pt x="631" y="92"/>
                    </a:lnTo>
                    <a:lnTo>
                      <a:pt x="618" y="92"/>
                    </a:lnTo>
                    <a:lnTo>
                      <a:pt x="605" y="93"/>
                    </a:lnTo>
                    <a:lnTo>
                      <a:pt x="592" y="93"/>
                    </a:lnTo>
                    <a:lnTo>
                      <a:pt x="579" y="93"/>
                    </a:lnTo>
                    <a:lnTo>
                      <a:pt x="567" y="92"/>
                    </a:lnTo>
                    <a:lnTo>
                      <a:pt x="555" y="91"/>
                    </a:lnTo>
                    <a:lnTo>
                      <a:pt x="544" y="90"/>
                    </a:lnTo>
                    <a:lnTo>
                      <a:pt x="533" y="87"/>
                    </a:lnTo>
                    <a:lnTo>
                      <a:pt x="532" y="86"/>
                    </a:lnTo>
                    <a:lnTo>
                      <a:pt x="532" y="84"/>
                    </a:lnTo>
                    <a:lnTo>
                      <a:pt x="532" y="83"/>
                    </a:lnTo>
                    <a:lnTo>
                      <a:pt x="532" y="82"/>
                    </a:lnTo>
                    <a:lnTo>
                      <a:pt x="540" y="77"/>
                    </a:lnTo>
                    <a:lnTo>
                      <a:pt x="549" y="73"/>
                    </a:lnTo>
                    <a:lnTo>
                      <a:pt x="559" y="69"/>
                    </a:lnTo>
                    <a:lnTo>
                      <a:pt x="570" y="66"/>
                    </a:lnTo>
                    <a:lnTo>
                      <a:pt x="581" y="63"/>
                    </a:lnTo>
                    <a:lnTo>
                      <a:pt x="593" y="61"/>
                    </a:lnTo>
                    <a:lnTo>
                      <a:pt x="605" y="59"/>
                    </a:lnTo>
                    <a:lnTo>
                      <a:pt x="618" y="57"/>
                    </a:lnTo>
                    <a:lnTo>
                      <a:pt x="630" y="55"/>
                    </a:lnTo>
                    <a:lnTo>
                      <a:pt x="642" y="54"/>
                    </a:lnTo>
                    <a:lnTo>
                      <a:pt x="654" y="53"/>
                    </a:lnTo>
                    <a:lnTo>
                      <a:pt x="667" y="52"/>
                    </a:lnTo>
                    <a:lnTo>
                      <a:pt x="678" y="51"/>
                    </a:lnTo>
                    <a:lnTo>
                      <a:pt x="689" y="49"/>
                    </a:lnTo>
                    <a:lnTo>
                      <a:pt x="699" y="48"/>
                    </a:lnTo>
                    <a:lnTo>
                      <a:pt x="709" y="47"/>
                    </a:lnTo>
                    <a:lnTo>
                      <a:pt x="708" y="46"/>
                    </a:lnTo>
                    <a:lnTo>
                      <a:pt x="708" y="45"/>
                    </a:lnTo>
                    <a:lnTo>
                      <a:pt x="708" y="44"/>
                    </a:lnTo>
                    <a:lnTo>
                      <a:pt x="707" y="43"/>
                    </a:lnTo>
                    <a:lnTo>
                      <a:pt x="705" y="43"/>
                    </a:lnTo>
                    <a:lnTo>
                      <a:pt x="702" y="44"/>
                    </a:lnTo>
                    <a:lnTo>
                      <a:pt x="699" y="44"/>
                    </a:lnTo>
                    <a:lnTo>
                      <a:pt x="694" y="44"/>
                    </a:lnTo>
                    <a:lnTo>
                      <a:pt x="687" y="43"/>
                    </a:lnTo>
                    <a:lnTo>
                      <a:pt x="677" y="43"/>
                    </a:lnTo>
                    <a:lnTo>
                      <a:pt x="664" y="43"/>
                    </a:lnTo>
                    <a:lnTo>
                      <a:pt x="645" y="42"/>
                    </a:lnTo>
                    <a:lnTo>
                      <a:pt x="645" y="41"/>
                    </a:lnTo>
                    <a:lnTo>
                      <a:pt x="645" y="39"/>
                    </a:lnTo>
                    <a:lnTo>
                      <a:pt x="645" y="38"/>
                    </a:lnTo>
                    <a:lnTo>
                      <a:pt x="645" y="37"/>
                    </a:lnTo>
                    <a:lnTo>
                      <a:pt x="653" y="35"/>
                    </a:lnTo>
                    <a:lnTo>
                      <a:pt x="660" y="32"/>
                    </a:lnTo>
                    <a:lnTo>
                      <a:pt x="669" y="30"/>
                    </a:lnTo>
                    <a:lnTo>
                      <a:pt x="677" y="28"/>
                    </a:lnTo>
                    <a:lnTo>
                      <a:pt x="685" y="26"/>
                    </a:lnTo>
                    <a:lnTo>
                      <a:pt x="693" y="23"/>
                    </a:lnTo>
                    <a:lnTo>
                      <a:pt x="700" y="21"/>
                    </a:lnTo>
                    <a:lnTo>
                      <a:pt x="708" y="18"/>
                    </a:lnTo>
                    <a:lnTo>
                      <a:pt x="718" y="16"/>
                    </a:lnTo>
                    <a:lnTo>
                      <a:pt x="728" y="15"/>
                    </a:lnTo>
                    <a:lnTo>
                      <a:pt x="739" y="13"/>
                    </a:lnTo>
                    <a:lnTo>
                      <a:pt x="749" y="11"/>
                    </a:lnTo>
                    <a:lnTo>
                      <a:pt x="759" y="10"/>
                    </a:lnTo>
                    <a:lnTo>
                      <a:pt x="769" y="8"/>
                    </a:lnTo>
                    <a:lnTo>
                      <a:pt x="779" y="7"/>
                    </a:lnTo>
                    <a:lnTo>
                      <a:pt x="789" y="6"/>
                    </a:lnTo>
                    <a:lnTo>
                      <a:pt x="799" y="4"/>
                    </a:lnTo>
                    <a:lnTo>
                      <a:pt x="809" y="3"/>
                    </a:lnTo>
                    <a:lnTo>
                      <a:pt x="821" y="2"/>
                    </a:lnTo>
                    <a:lnTo>
                      <a:pt x="831" y="2"/>
                    </a:lnTo>
                    <a:lnTo>
                      <a:pt x="842" y="1"/>
                    </a:lnTo>
                    <a:lnTo>
                      <a:pt x="852" y="0"/>
                    </a:lnTo>
                    <a:lnTo>
                      <a:pt x="863" y="0"/>
                    </a:lnTo>
                    <a:lnTo>
                      <a:pt x="874" y="0"/>
                    </a:lnTo>
                    <a:lnTo>
                      <a:pt x="873" y="2"/>
                    </a:lnTo>
                    <a:lnTo>
                      <a:pt x="873" y="4"/>
                    </a:lnTo>
                    <a:lnTo>
                      <a:pt x="873" y="6"/>
                    </a:lnTo>
                    <a:lnTo>
                      <a:pt x="873" y="8"/>
                    </a:lnTo>
                    <a:lnTo>
                      <a:pt x="875" y="10"/>
                    </a:lnTo>
                    <a:lnTo>
                      <a:pt x="877" y="12"/>
                    </a:lnTo>
                    <a:lnTo>
                      <a:pt x="879" y="12"/>
                    </a:lnTo>
                    <a:lnTo>
                      <a:pt x="883" y="13"/>
                    </a:lnTo>
                    <a:lnTo>
                      <a:pt x="896" y="10"/>
                    </a:lnTo>
                    <a:lnTo>
                      <a:pt x="909" y="7"/>
                    </a:lnTo>
                    <a:lnTo>
                      <a:pt x="922" y="6"/>
                    </a:lnTo>
                    <a:lnTo>
                      <a:pt x="937" y="4"/>
                    </a:lnTo>
                    <a:lnTo>
                      <a:pt x="953" y="4"/>
                    </a:lnTo>
                    <a:lnTo>
                      <a:pt x="970" y="3"/>
                    </a:lnTo>
                    <a:lnTo>
                      <a:pt x="986" y="4"/>
                    </a:lnTo>
                    <a:lnTo>
                      <a:pt x="1003" y="5"/>
                    </a:lnTo>
                    <a:lnTo>
                      <a:pt x="1019" y="6"/>
                    </a:lnTo>
                    <a:lnTo>
                      <a:pt x="1037" y="8"/>
                    </a:lnTo>
                    <a:lnTo>
                      <a:pt x="1053" y="11"/>
                    </a:lnTo>
                    <a:lnTo>
                      <a:pt x="1069" y="14"/>
                    </a:lnTo>
                    <a:lnTo>
                      <a:pt x="1085" y="18"/>
                    </a:lnTo>
                    <a:lnTo>
                      <a:pt x="1099" y="23"/>
                    </a:lnTo>
                    <a:lnTo>
                      <a:pt x="1114" y="28"/>
                    </a:lnTo>
                    <a:lnTo>
                      <a:pt x="1127" y="33"/>
                    </a:lnTo>
                    <a:lnTo>
                      <a:pt x="1126" y="33"/>
                    </a:lnTo>
                    <a:lnTo>
                      <a:pt x="1126" y="34"/>
                    </a:lnTo>
                    <a:lnTo>
                      <a:pt x="1125" y="35"/>
                    </a:lnTo>
                    <a:lnTo>
                      <a:pt x="1119" y="35"/>
                    </a:lnTo>
                    <a:lnTo>
                      <a:pt x="1110" y="35"/>
                    </a:lnTo>
                    <a:lnTo>
                      <a:pt x="1100" y="35"/>
                    </a:lnTo>
                    <a:lnTo>
                      <a:pt x="1088" y="36"/>
                    </a:lnTo>
                    <a:lnTo>
                      <a:pt x="1076" y="36"/>
                    </a:lnTo>
                    <a:lnTo>
                      <a:pt x="1062" y="36"/>
                    </a:lnTo>
                    <a:lnTo>
                      <a:pt x="1048" y="37"/>
                    </a:lnTo>
                    <a:lnTo>
                      <a:pt x="1033" y="37"/>
                    </a:lnTo>
                    <a:lnTo>
                      <a:pt x="1019" y="38"/>
                    </a:lnTo>
                    <a:lnTo>
                      <a:pt x="1005" y="39"/>
                    </a:lnTo>
                    <a:lnTo>
                      <a:pt x="992" y="40"/>
                    </a:lnTo>
                    <a:lnTo>
                      <a:pt x="981" y="42"/>
                    </a:lnTo>
                    <a:lnTo>
                      <a:pt x="970" y="44"/>
                    </a:lnTo>
                    <a:lnTo>
                      <a:pt x="961" y="46"/>
                    </a:lnTo>
                    <a:lnTo>
                      <a:pt x="954" y="48"/>
                    </a:lnTo>
                    <a:lnTo>
                      <a:pt x="950" y="51"/>
                    </a:lnTo>
                    <a:lnTo>
                      <a:pt x="952" y="55"/>
                    </a:lnTo>
                    <a:lnTo>
                      <a:pt x="953" y="57"/>
                    </a:lnTo>
                    <a:lnTo>
                      <a:pt x="954" y="59"/>
                    </a:lnTo>
                    <a:lnTo>
                      <a:pt x="955" y="60"/>
                    </a:lnTo>
                    <a:lnTo>
                      <a:pt x="967" y="57"/>
                    </a:lnTo>
                    <a:lnTo>
                      <a:pt x="982" y="55"/>
                    </a:lnTo>
                    <a:lnTo>
                      <a:pt x="1000" y="55"/>
                    </a:lnTo>
                    <a:lnTo>
                      <a:pt x="1020" y="55"/>
                    </a:lnTo>
                    <a:lnTo>
                      <a:pt x="1041" y="57"/>
                    </a:lnTo>
                    <a:lnTo>
                      <a:pt x="1060" y="58"/>
                    </a:lnTo>
                    <a:lnTo>
                      <a:pt x="1077" y="59"/>
                    </a:lnTo>
                    <a:lnTo>
                      <a:pt x="1091" y="60"/>
                    </a:lnTo>
                    <a:lnTo>
                      <a:pt x="1097" y="61"/>
                    </a:lnTo>
                    <a:lnTo>
                      <a:pt x="1107" y="62"/>
                    </a:lnTo>
                    <a:lnTo>
                      <a:pt x="1121" y="64"/>
                    </a:lnTo>
                    <a:lnTo>
                      <a:pt x="1138" y="66"/>
                    </a:lnTo>
                    <a:lnTo>
                      <a:pt x="1157" y="69"/>
                    </a:lnTo>
                    <a:lnTo>
                      <a:pt x="1178" y="72"/>
                    </a:lnTo>
                    <a:lnTo>
                      <a:pt x="1201" y="76"/>
                    </a:lnTo>
                    <a:lnTo>
                      <a:pt x="1223" y="81"/>
                    </a:lnTo>
                    <a:lnTo>
                      <a:pt x="1245" y="86"/>
                    </a:lnTo>
                    <a:lnTo>
                      <a:pt x="1268" y="92"/>
                    </a:lnTo>
                    <a:lnTo>
                      <a:pt x="1288" y="99"/>
                    </a:lnTo>
                    <a:lnTo>
                      <a:pt x="1305" y="105"/>
                    </a:lnTo>
                    <a:lnTo>
                      <a:pt x="1320" y="112"/>
                    </a:lnTo>
                    <a:lnTo>
                      <a:pt x="1332" y="120"/>
                    </a:lnTo>
                    <a:lnTo>
                      <a:pt x="1341" y="128"/>
                    </a:lnTo>
                    <a:lnTo>
                      <a:pt x="1344" y="136"/>
                    </a:lnTo>
                    <a:lnTo>
                      <a:pt x="1340" y="137"/>
                    </a:lnTo>
                    <a:lnTo>
                      <a:pt x="1330" y="139"/>
                    </a:lnTo>
                    <a:lnTo>
                      <a:pt x="1317" y="140"/>
                    </a:lnTo>
                    <a:lnTo>
                      <a:pt x="1300" y="141"/>
                    </a:lnTo>
                    <a:lnTo>
                      <a:pt x="1281" y="143"/>
                    </a:lnTo>
                    <a:lnTo>
                      <a:pt x="1258" y="144"/>
                    </a:lnTo>
                    <a:lnTo>
                      <a:pt x="1235" y="145"/>
                    </a:lnTo>
                    <a:lnTo>
                      <a:pt x="1211" y="146"/>
                    </a:lnTo>
                    <a:lnTo>
                      <a:pt x="1187" y="147"/>
                    </a:lnTo>
                    <a:lnTo>
                      <a:pt x="1162" y="148"/>
                    </a:lnTo>
                    <a:lnTo>
                      <a:pt x="1139" y="149"/>
                    </a:lnTo>
                    <a:lnTo>
                      <a:pt x="1119" y="150"/>
                    </a:lnTo>
                    <a:lnTo>
                      <a:pt x="1099" y="150"/>
                    </a:lnTo>
                    <a:lnTo>
                      <a:pt x="1084" y="151"/>
                    </a:lnTo>
                    <a:lnTo>
                      <a:pt x="1073" y="151"/>
                    </a:lnTo>
                    <a:lnTo>
                      <a:pt x="1066" y="151"/>
                    </a:lnTo>
                    <a:lnTo>
                      <a:pt x="1060" y="152"/>
                    </a:lnTo>
                    <a:lnTo>
                      <a:pt x="1054" y="152"/>
                    </a:lnTo>
                    <a:lnTo>
                      <a:pt x="1047" y="152"/>
                    </a:lnTo>
                    <a:lnTo>
                      <a:pt x="1040" y="153"/>
                    </a:lnTo>
                    <a:lnTo>
                      <a:pt x="1033" y="154"/>
                    </a:lnTo>
                    <a:lnTo>
                      <a:pt x="1028" y="156"/>
                    </a:lnTo>
                    <a:lnTo>
                      <a:pt x="1025" y="159"/>
                    </a:lnTo>
                    <a:lnTo>
                      <a:pt x="1024" y="163"/>
                    </a:lnTo>
                    <a:lnTo>
                      <a:pt x="1025" y="164"/>
                    </a:lnTo>
                    <a:lnTo>
                      <a:pt x="1026" y="165"/>
                    </a:lnTo>
                    <a:lnTo>
                      <a:pt x="1027" y="166"/>
                    </a:lnTo>
                    <a:lnTo>
                      <a:pt x="1028" y="167"/>
                    </a:lnTo>
                    <a:lnTo>
                      <a:pt x="1051" y="166"/>
                    </a:lnTo>
                    <a:lnTo>
                      <a:pt x="1069" y="166"/>
                    </a:lnTo>
                    <a:lnTo>
                      <a:pt x="1083" y="166"/>
                    </a:lnTo>
                    <a:lnTo>
                      <a:pt x="1097" y="165"/>
                    </a:lnTo>
                    <a:lnTo>
                      <a:pt x="1110" y="166"/>
                    </a:lnTo>
                    <a:lnTo>
                      <a:pt x="1126" y="166"/>
                    </a:lnTo>
                    <a:lnTo>
                      <a:pt x="1145" y="166"/>
                    </a:lnTo>
                    <a:lnTo>
                      <a:pt x="1169" y="167"/>
                    </a:lnTo>
                    <a:lnTo>
                      <a:pt x="1173" y="167"/>
                    </a:lnTo>
                    <a:lnTo>
                      <a:pt x="1183" y="168"/>
                    </a:lnTo>
                    <a:lnTo>
                      <a:pt x="1199" y="169"/>
                    </a:lnTo>
                    <a:lnTo>
                      <a:pt x="1218" y="170"/>
                    </a:lnTo>
                    <a:lnTo>
                      <a:pt x="1239" y="171"/>
                    </a:lnTo>
                    <a:lnTo>
                      <a:pt x="1265" y="173"/>
                    </a:lnTo>
                    <a:lnTo>
                      <a:pt x="1290" y="176"/>
                    </a:lnTo>
                    <a:lnTo>
                      <a:pt x="1316" y="179"/>
                    </a:lnTo>
                    <a:lnTo>
                      <a:pt x="1343" y="182"/>
                    </a:lnTo>
                    <a:lnTo>
                      <a:pt x="1369" y="186"/>
                    </a:lnTo>
                    <a:lnTo>
                      <a:pt x="1392" y="190"/>
                    </a:lnTo>
                    <a:lnTo>
                      <a:pt x="1414" y="195"/>
                    </a:lnTo>
                    <a:lnTo>
                      <a:pt x="1431" y="201"/>
                    </a:lnTo>
                    <a:lnTo>
                      <a:pt x="1444" y="207"/>
                    </a:lnTo>
                    <a:lnTo>
                      <a:pt x="1452" y="213"/>
                    </a:lnTo>
                    <a:lnTo>
                      <a:pt x="1454" y="221"/>
                    </a:lnTo>
                    <a:lnTo>
                      <a:pt x="1458" y="225"/>
                    </a:lnTo>
                    <a:lnTo>
                      <a:pt x="1460" y="227"/>
                    </a:lnTo>
                    <a:lnTo>
                      <a:pt x="1461" y="228"/>
                    </a:lnTo>
                    <a:lnTo>
                      <a:pt x="1461" y="230"/>
                    </a:lnTo>
                    <a:lnTo>
                      <a:pt x="1459" y="231"/>
                    </a:lnTo>
                    <a:lnTo>
                      <a:pt x="1458" y="232"/>
                    </a:lnTo>
                    <a:lnTo>
                      <a:pt x="1456" y="234"/>
                    </a:lnTo>
                    <a:lnTo>
                      <a:pt x="1454" y="235"/>
                    </a:lnTo>
                    <a:lnTo>
                      <a:pt x="1432" y="235"/>
                    </a:lnTo>
                    <a:lnTo>
                      <a:pt x="1409" y="234"/>
                    </a:lnTo>
                    <a:lnTo>
                      <a:pt x="1387" y="234"/>
                    </a:lnTo>
                    <a:lnTo>
                      <a:pt x="1365" y="234"/>
                    </a:lnTo>
                    <a:lnTo>
                      <a:pt x="1344" y="234"/>
                    </a:lnTo>
                    <a:lnTo>
                      <a:pt x="1321" y="235"/>
                    </a:lnTo>
                    <a:lnTo>
                      <a:pt x="1299" y="235"/>
                    </a:lnTo>
                    <a:lnTo>
                      <a:pt x="1278" y="236"/>
                    </a:lnTo>
                    <a:lnTo>
                      <a:pt x="1255" y="237"/>
                    </a:lnTo>
                    <a:lnTo>
                      <a:pt x="1234" y="238"/>
                    </a:lnTo>
                    <a:lnTo>
                      <a:pt x="1212" y="240"/>
                    </a:lnTo>
                    <a:lnTo>
                      <a:pt x="1191" y="242"/>
                    </a:lnTo>
                    <a:lnTo>
                      <a:pt x="1168" y="244"/>
                    </a:lnTo>
                    <a:lnTo>
                      <a:pt x="1146" y="246"/>
                    </a:lnTo>
                    <a:lnTo>
                      <a:pt x="1125" y="249"/>
                    </a:lnTo>
                    <a:lnTo>
                      <a:pt x="1102" y="253"/>
                    </a:lnTo>
                    <a:lnTo>
                      <a:pt x="1099" y="254"/>
                    </a:lnTo>
                    <a:lnTo>
                      <a:pt x="1096" y="254"/>
                    </a:lnTo>
                    <a:lnTo>
                      <a:pt x="1093" y="255"/>
                    </a:lnTo>
                    <a:lnTo>
                      <a:pt x="1091" y="256"/>
                    </a:lnTo>
                    <a:lnTo>
                      <a:pt x="1091" y="258"/>
                    </a:lnTo>
                    <a:lnTo>
                      <a:pt x="1091" y="260"/>
                    </a:lnTo>
                    <a:lnTo>
                      <a:pt x="1090" y="262"/>
                    </a:lnTo>
                    <a:lnTo>
                      <a:pt x="1090" y="265"/>
                    </a:lnTo>
                    <a:lnTo>
                      <a:pt x="1097" y="268"/>
                    </a:lnTo>
                    <a:lnTo>
                      <a:pt x="1105" y="269"/>
                    </a:lnTo>
                    <a:lnTo>
                      <a:pt x="1115" y="269"/>
                    </a:lnTo>
                    <a:lnTo>
                      <a:pt x="1125" y="268"/>
                    </a:lnTo>
                    <a:lnTo>
                      <a:pt x="1135" y="267"/>
                    </a:lnTo>
                    <a:lnTo>
                      <a:pt x="1145" y="265"/>
                    </a:lnTo>
                    <a:lnTo>
                      <a:pt x="1154" y="263"/>
                    </a:lnTo>
                    <a:lnTo>
                      <a:pt x="1163" y="262"/>
                    </a:lnTo>
                    <a:lnTo>
                      <a:pt x="1187" y="261"/>
                    </a:lnTo>
                    <a:lnTo>
                      <a:pt x="1211" y="260"/>
                    </a:lnTo>
                    <a:lnTo>
                      <a:pt x="1235" y="259"/>
                    </a:lnTo>
                    <a:lnTo>
                      <a:pt x="1258" y="258"/>
                    </a:lnTo>
                    <a:lnTo>
                      <a:pt x="1283" y="258"/>
                    </a:lnTo>
                    <a:lnTo>
                      <a:pt x="1307" y="258"/>
                    </a:lnTo>
                    <a:lnTo>
                      <a:pt x="1331" y="259"/>
                    </a:lnTo>
                    <a:lnTo>
                      <a:pt x="1355" y="261"/>
                    </a:lnTo>
                    <a:lnTo>
                      <a:pt x="1379" y="263"/>
                    </a:lnTo>
                    <a:lnTo>
                      <a:pt x="1403" y="266"/>
                    </a:lnTo>
                    <a:lnTo>
                      <a:pt x="1427" y="270"/>
                    </a:lnTo>
                    <a:lnTo>
                      <a:pt x="1450" y="275"/>
                    </a:lnTo>
                    <a:lnTo>
                      <a:pt x="1474" y="281"/>
                    </a:lnTo>
                    <a:lnTo>
                      <a:pt x="1498" y="289"/>
                    </a:lnTo>
                    <a:lnTo>
                      <a:pt x="1520" y="297"/>
                    </a:lnTo>
                    <a:lnTo>
                      <a:pt x="1543" y="307"/>
                    </a:lnTo>
                    <a:lnTo>
                      <a:pt x="1548" y="311"/>
                    </a:lnTo>
                    <a:lnTo>
                      <a:pt x="1553" y="316"/>
                    </a:lnTo>
                    <a:lnTo>
                      <a:pt x="1558" y="321"/>
                    </a:lnTo>
                    <a:lnTo>
                      <a:pt x="1564" y="330"/>
                    </a:lnTo>
                    <a:lnTo>
                      <a:pt x="1563" y="331"/>
                    </a:lnTo>
                    <a:lnTo>
                      <a:pt x="1561" y="332"/>
                    </a:lnTo>
                    <a:lnTo>
                      <a:pt x="1560" y="334"/>
                    </a:lnTo>
                    <a:lnTo>
                      <a:pt x="1558" y="335"/>
                    </a:lnTo>
                    <a:lnTo>
                      <a:pt x="1531" y="335"/>
                    </a:lnTo>
                    <a:lnTo>
                      <a:pt x="1504" y="334"/>
                    </a:lnTo>
                    <a:lnTo>
                      <a:pt x="1477" y="334"/>
                    </a:lnTo>
                    <a:lnTo>
                      <a:pt x="1450" y="334"/>
                    </a:lnTo>
                    <a:lnTo>
                      <a:pt x="1424" y="334"/>
                    </a:lnTo>
                    <a:lnTo>
                      <a:pt x="1397" y="335"/>
                    </a:lnTo>
                    <a:lnTo>
                      <a:pt x="1371" y="335"/>
                    </a:lnTo>
                    <a:lnTo>
                      <a:pt x="1345" y="336"/>
                    </a:lnTo>
                    <a:lnTo>
                      <a:pt x="1318" y="337"/>
                    </a:lnTo>
                    <a:lnTo>
                      <a:pt x="1292" y="338"/>
                    </a:lnTo>
                    <a:lnTo>
                      <a:pt x="1266" y="339"/>
                    </a:lnTo>
                    <a:lnTo>
                      <a:pt x="1240" y="341"/>
                    </a:lnTo>
                    <a:lnTo>
                      <a:pt x="1214" y="343"/>
                    </a:lnTo>
                    <a:lnTo>
                      <a:pt x="1188" y="345"/>
                    </a:lnTo>
                    <a:lnTo>
                      <a:pt x="1162" y="348"/>
                    </a:lnTo>
                    <a:lnTo>
                      <a:pt x="1136" y="351"/>
                    </a:lnTo>
                    <a:lnTo>
                      <a:pt x="1136" y="355"/>
                    </a:lnTo>
                    <a:lnTo>
                      <a:pt x="1137" y="358"/>
                    </a:lnTo>
                    <a:lnTo>
                      <a:pt x="1137" y="361"/>
                    </a:lnTo>
                    <a:lnTo>
                      <a:pt x="1138" y="365"/>
                    </a:lnTo>
                    <a:lnTo>
                      <a:pt x="1149" y="365"/>
                    </a:lnTo>
                    <a:lnTo>
                      <a:pt x="1160" y="364"/>
                    </a:lnTo>
                    <a:lnTo>
                      <a:pt x="1171" y="363"/>
                    </a:lnTo>
                    <a:lnTo>
                      <a:pt x="1183" y="362"/>
                    </a:lnTo>
                    <a:lnTo>
                      <a:pt x="1195" y="360"/>
                    </a:lnTo>
                    <a:lnTo>
                      <a:pt x="1207" y="359"/>
                    </a:lnTo>
                    <a:lnTo>
                      <a:pt x="1219" y="357"/>
                    </a:lnTo>
                    <a:lnTo>
                      <a:pt x="1231" y="355"/>
                    </a:lnTo>
                    <a:lnTo>
                      <a:pt x="1255" y="355"/>
                    </a:lnTo>
                    <a:lnTo>
                      <a:pt x="1280" y="355"/>
                    </a:lnTo>
                    <a:lnTo>
                      <a:pt x="1305" y="356"/>
                    </a:lnTo>
                    <a:lnTo>
                      <a:pt x="1329" y="356"/>
                    </a:lnTo>
                    <a:lnTo>
                      <a:pt x="1354" y="357"/>
                    </a:lnTo>
                    <a:lnTo>
                      <a:pt x="1378" y="358"/>
                    </a:lnTo>
                    <a:lnTo>
                      <a:pt x="1403" y="359"/>
                    </a:lnTo>
                    <a:lnTo>
                      <a:pt x="1428" y="361"/>
                    </a:lnTo>
                    <a:lnTo>
                      <a:pt x="1452" y="364"/>
                    </a:lnTo>
                    <a:lnTo>
                      <a:pt x="1476" y="367"/>
                    </a:lnTo>
                    <a:lnTo>
                      <a:pt x="1501" y="371"/>
                    </a:lnTo>
                    <a:lnTo>
                      <a:pt x="1525" y="376"/>
                    </a:lnTo>
                    <a:lnTo>
                      <a:pt x="1549" y="382"/>
                    </a:lnTo>
                    <a:lnTo>
                      <a:pt x="1573" y="388"/>
                    </a:lnTo>
                    <a:lnTo>
                      <a:pt x="1597" y="396"/>
                    </a:lnTo>
                    <a:lnTo>
                      <a:pt x="1620" y="405"/>
                    </a:lnTo>
                    <a:lnTo>
                      <a:pt x="1627" y="412"/>
                    </a:lnTo>
                    <a:lnTo>
                      <a:pt x="1635" y="422"/>
                    </a:lnTo>
                    <a:lnTo>
                      <a:pt x="1640" y="433"/>
                    </a:lnTo>
                    <a:lnTo>
                      <a:pt x="1637" y="444"/>
                    </a:lnTo>
                    <a:lnTo>
                      <a:pt x="1613" y="444"/>
                    </a:lnTo>
                    <a:lnTo>
                      <a:pt x="1589" y="444"/>
                    </a:lnTo>
                    <a:lnTo>
                      <a:pt x="1566" y="445"/>
                    </a:lnTo>
                    <a:lnTo>
                      <a:pt x="1542" y="445"/>
                    </a:lnTo>
                    <a:lnTo>
                      <a:pt x="1519" y="445"/>
                    </a:lnTo>
                    <a:lnTo>
                      <a:pt x="1496" y="446"/>
                    </a:lnTo>
                    <a:lnTo>
                      <a:pt x="1472" y="446"/>
                    </a:lnTo>
                    <a:lnTo>
                      <a:pt x="1450" y="447"/>
                    </a:lnTo>
                    <a:lnTo>
                      <a:pt x="1427" y="448"/>
                    </a:lnTo>
                    <a:lnTo>
                      <a:pt x="1403" y="449"/>
                    </a:lnTo>
                    <a:lnTo>
                      <a:pt x="1381" y="450"/>
                    </a:lnTo>
                    <a:lnTo>
                      <a:pt x="1358" y="451"/>
                    </a:lnTo>
                    <a:lnTo>
                      <a:pt x="1336" y="452"/>
                    </a:lnTo>
                    <a:lnTo>
                      <a:pt x="1312" y="454"/>
                    </a:lnTo>
                    <a:lnTo>
                      <a:pt x="1290" y="455"/>
                    </a:lnTo>
                    <a:lnTo>
                      <a:pt x="1267" y="457"/>
                    </a:lnTo>
                    <a:lnTo>
                      <a:pt x="1263" y="460"/>
                    </a:lnTo>
                    <a:lnTo>
                      <a:pt x="1262" y="462"/>
                    </a:lnTo>
                    <a:lnTo>
                      <a:pt x="1261" y="464"/>
                    </a:lnTo>
                    <a:lnTo>
                      <a:pt x="1259" y="470"/>
                    </a:lnTo>
                    <a:lnTo>
                      <a:pt x="1265" y="472"/>
                    </a:lnTo>
                    <a:lnTo>
                      <a:pt x="1275" y="473"/>
                    </a:lnTo>
                    <a:lnTo>
                      <a:pt x="1288" y="474"/>
                    </a:lnTo>
                    <a:lnTo>
                      <a:pt x="1303" y="474"/>
                    </a:lnTo>
                    <a:lnTo>
                      <a:pt x="1318" y="473"/>
                    </a:lnTo>
                    <a:lnTo>
                      <a:pt x="1333" y="473"/>
                    </a:lnTo>
                    <a:lnTo>
                      <a:pt x="1346" y="472"/>
                    </a:lnTo>
                    <a:lnTo>
                      <a:pt x="1354" y="472"/>
                    </a:lnTo>
                    <a:lnTo>
                      <a:pt x="1374" y="473"/>
                    </a:lnTo>
                    <a:lnTo>
                      <a:pt x="1394" y="473"/>
                    </a:lnTo>
                    <a:lnTo>
                      <a:pt x="1415" y="474"/>
                    </a:lnTo>
                    <a:lnTo>
                      <a:pt x="1435" y="475"/>
                    </a:lnTo>
                    <a:lnTo>
                      <a:pt x="1456" y="476"/>
                    </a:lnTo>
                    <a:lnTo>
                      <a:pt x="1477" y="478"/>
                    </a:lnTo>
                    <a:lnTo>
                      <a:pt x="1499" y="480"/>
                    </a:lnTo>
                    <a:lnTo>
                      <a:pt x="1519" y="482"/>
                    </a:lnTo>
                    <a:lnTo>
                      <a:pt x="1540" y="486"/>
                    </a:lnTo>
                    <a:lnTo>
                      <a:pt x="1561" y="489"/>
                    </a:lnTo>
                    <a:lnTo>
                      <a:pt x="1582" y="494"/>
                    </a:lnTo>
                    <a:lnTo>
                      <a:pt x="1602" y="498"/>
                    </a:lnTo>
                    <a:lnTo>
                      <a:pt x="1622" y="504"/>
                    </a:lnTo>
                    <a:lnTo>
                      <a:pt x="1642" y="511"/>
                    </a:lnTo>
                    <a:lnTo>
                      <a:pt x="1661" y="518"/>
                    </a:lnTo>
                    <a:lnTo>
                      <a:pt x="1680" y="527"/>
                    </a:lnTo>
                    <a:lnTo>
                      <a:pt x="1687" y="537"/>
                    </a:lnTo>
                    <a:lnTo>
                      <a:pt x="1694" y="547"/>
                    </a:lnTo>
                    <a:lnTo>
                      <a:pt x="1698" y="558"/>
                    </a:lnTo>
                    <a:lnTo>
                      <a:pt x="1699" y="574"/>
                    </a:lnTo>
                    <a:lnTo>
                      <a:pt x="1693" y="578"/>
                    </a:lnTo>
                    <a:lnTo>
                      <a:pt x="1688" y="580"/>
                    </a:lnTo>
                    <a:lnTo>
                      <a:pt x="1683" y="582"/>
                    </a:lnTo>
                    <a:lnTo>
                      <a:pt x="1679" y="583"/>
                    </a:lnTo>
                    <a:lnTo>
                      <a:pt x="1674" y="583"/>
                    </a:lnTo>
                    <a:lnTo>
                      <a:pt x="1669" y="584"/>
                    </a:lnTo>
                    <a:lnTo>
                      <a:pt x="1664" y="584"/>
                    </a:lnTo>
                    <a:lnTo>
                      <a:pt x="1658" y="584"/>
                    </a:lnTo>
                    <a:lnTo>
                      <a:pt x="1630" y="581"/>
                    </a:lnTo>
                    <a:lnTo>
                      <a:pt x="1602" y="579"/>
                    </a:lnTo>
                    <a:lnTo>
                      <a:pt x="1575" y="577"/>
                    </a:lnTo>
                    <a:lnTo>
                      <a:pt x="1547" y="575"/>
                    </a:lnTo>
                    <a:lnTo>
                      <a:pt x="1520" y="574"/>
                    </a:lnTo>
                    <a:lnTo>
                      <a:pt x="1493" y="573"/>
                    </a:lnTo>
                    <a:lnTo>
                      <a:pt x="1465" y="573"/>
                    </a:lnTo>
                    <a:lnTo>
                      <a:pt x="1438" y="572"/>
                    </a:lnTo>
                    <a:lnTo>
                      <a:pt x="1411" y="573"/>
                    </a:lnTo>
                    <a:lnTo>
                      <a:pt x="1383" y="573"/>
                    </a:lnTo>
                    <a:lnTo>
                      <a:pt x="1356" y="573"/>
                    </a:lnTo>
                    <a:lnTo>
                      <a:pt x="1329" y="574"/>
                    </a:lnTo>
                    <a:lnTo>
                      <a:pt x="1302" y="574"/>
                    </a:lnTo>
                    <a:lnTo>
                      <a:pt x="1275" y="575"/>
                    </a:lnTo>
                    <a:lnTo>
                      <a:pt x="1248" y="575"/>
                    </a:lnTo>
                    <a:lnTo>
                      <a:pt x="1221" y="576"/>
                    </a:lnTo>
                    <a:lnTo>
                      <a:pt x="1219" y="577"/>
                    </a:lnTo>
                    <a:lnTo>
                      <a:pt x="1218" y="579"/>
                    </a:lnTo>
                    <a:lnTo>
                      <a:pt x="1216" y="580"/>
                    </a:lnTo>
                    <a:lnTo>
                      <a:pt x="1214" y="582"/>
                    </a:lnTo>
                    <a:lnTo>
                      <a:pt x="1214" y="587"/>
                    </a:lnTo>
                    <a:lnTo>
                      <a:pt x="1215" y="590"/>
                    </a:lnTo>
                    <a:lnTo>
                      <a:pt x="1219" y="592"/>
                    </a:lnTo>
                    <a:lnTo>
                      <a:pt x="1227" y="594"/>
                    </a:lnTo>
                    <a:lnTo>
                      <a:pt x="1250" y="591"/>
                    </a:lnTo>
                    <a:lnTo>
                      <a:pt x="1274" y="589"/>
                    </a:lnTo>
                    <a:lnTo>
                      <a:pt x="1298" y="588"/>
                    </a:lnTo>
                    <a:lnTo>
                      <a:pt x="1321" y="587"/>
                    </a:lnTo>
                    <a:lnTo>
                      <a:pt x="1347" y="587"/>
                    </a:lnTo>
                    <a:lnTo>
                      <a:pt x="1371" y="587"/>
                    </a:lnTo>
                    <a:lnTo>
                      <a:pt x="1395" y="588"/>
                    </a:lnTo>
                    <a:lnTo>
                      <a:pt x="1421" y="589"/>
                    </a:lnTo>
                    <a:lnTo>
                      <a:pt x="1445" y="591"/>
                    </a:lnTo>
                    <a:lnTo>
                      <a:pt x="1469" y="594"/>
                    </a:lnTo>
                    <a:lnTo>
                      <a:pt x="1495" y="596"/>
                    </a:lnTo>
                    <a:lnTo>
                      <a:pt x="1519" y="600"/>
                    </a:lnTo>
                    <a:lnTo>
                      <a:pt x="1544" y="603"/>
                    </a:lnTo>
                    <a:lnTo>
                      <a:pt x="1569" y="607"/>
                    </a:lnTo>
                    <a:lnTo>
                      <a:pt x="1592" y="611"/>
                    </a:lnTo>
                    <a:lnTo>
                      <a:pt x="1616" y="616"/>
                    </a:lnTo>
                    <a:lnTo>
                      <a:pt x="1633" y="620"/>
                    </a:lnTo>
                    <a:lnTo>
                      <a:pt x="1653" y="624"/>
                    </a:lnTo>
                    <a:lnTo>
                      <a:pt x="1672" y="629"/>
                    </a:lnTo>
                    <a:lnTo>
                      <a:pt x="1690" y="636"/>
                    </a:lnTo>
                    <a:lnTo>
                      <a:pt x="1707" y="646"/>
                    </a:lnTo>
                    <a:lnTo>
                      <a:pt x="1721" y="658"/>
                    </a:lnTo>
                    <a:lnTo>
                      <a:pt x="1730" y="674"/>
                    </a:lnTo>
                    <a:lnTo>
                      <a:pt x="1733" y="694"/>
                    </a:lnTo>
                    <a:lnTo>
                      <a:pt x="1730" y="697"/>
                    </a:lnTo>
                    <a:lnTo>
                      <a:pt x="1728" y="700"/>
                    </a:lnTo>
                    <a:lnTo>
                      <a:pt x="1725" y="702"/>
                    </a:lnTo>
                    <a:lnTo>
                      <a:pt x="1722" y="704"/>
                    </a:lnTo>
                    <a:lnTo>
                      <a:pt x="1687" y="705"/>
                    </a:lnTo>
                    <a:lnTo>
                      <a:pt x="1655" y="705"/>
                    </a:lnTo>
                    <a:lnTo>
                      <a:pt x="1622" y="706"/>
                    </a:lnTo>
                    <a:lnTo>
                      <a:pt x="1591" y="707"/>
                    </a:lnTo>
                    <a:lnTo>
                      <a:pt x="1561" y="707"/>
                    </a:lnTo>
                    <a:lnTo>
                      <a:pt x="1530" y="708"/>
                    </a:lnTo>
                    <a:lnTo>
                      <a:pt x="1501" y="708"/>
                    </a:lnTo>
                    <a:lnTo>
                      <a:pt x="1472" y="709"/>
                    </a:lnTo>
                    <a:lnTo>
                      <a:pt x="1444" y="710"/>
                    </a:lnTo>
                    <a:lnTo>
                      <a:pt x="1416" y="710"/>
                    </a:lnTo>
                    <a:lnTo>
                      <a:pt x="1387" y="711"/>
                    </a:lnTo>
                    <a:lnTo>
                      <a:pt x="1360" y="711"/>
                    </a:lnTo>
                    <a:lnTo>
                      <a:pt x="1331" y="712"/>
                    </a:lnTo>
                    <a:lnTo>
                      <a:pt x="1304" y="713"/>
                    </a:lnTo>
                    <a:lnTo>
                      <a:pt x="1277" y="713"/>
                    </a:lnTo>
                    <a:lnTo>
                      <a:pt x="1248" y="714"/>
                    </a:lnTo>
                    <a:lnTo>
                      <a:pt x="1240" y="716"/>
                    </a:lnTo>
                    <a:lnTo>
                      <a:pt x="1232" y="716"/>
                    </a:lnTo>
                    <a:lnTo>
                      <a:pt x="1224" y="716"/>
                    </a:lnTo>
                    <a:lnTo>
                      <a:pt x="1216" y="716"/>
                    </a:lnTo>
                    <a:lnTo>
                      <a:pt x="1208" y="716"/>
                    </a:lnTo>
                    <a:lnTo>
                      <a:pt x="1200" y="718"/>
                    </a:lnTo>
                    <a:lnTo>
                      <a:pt x="1193" y="720"/>
                    </a:lnTo>
                    <a:lnTo>
                      <a:pt x="1185" y="723"/>
                    </a:lnTo>
                    <a:lnTo>
                      <a:pt x="1185" y="728"/>
                    </a:lnTo>
                    <a:lnTo>
                      <a:pt x="1185" y="731"/>
                    </a:lnTo>
                    <a:lnTo>
                      <a:pt x="1187" y="735"/>
                    </a:lnTo>
                    <a:lnTo>
                      <a:pt x="1192" y="742"/>
                    </a:lnTo>
                    <a:lnTo>
                      <a:pt x="1206" y="741"/>
                    </a:lnTo>
                    <a:lnTo>
                      <a:pt x="1219" y="739"/>
                    </a:lnTo>
                    <a:lnTo>
                      <a:pt x="1233" y="738"/>
                    </a:lnTo>
                    <a:lnTo>
                      <a:pt x="1247" y="737"/>
                    </a:lnTo>
                    <a:lnTo>
                      <a:pt x="1261" y="735"/>
                    </a:lnTo>
                    <a:lnTo>
                      <a:pt x="1275" y="734"/>
                    </a:lnTo>
                    <a:lnTo>
                      <a:pt x="1289" y="733"/>
                    </a:lnTo>
                    <a:lnTo>
                      <a:pt x="1303" y="732"/>
                    </a:lnTo>
                    <a:lnTo>
                      <a:pt x="1330" y="732"/>
                    </a:lnTo>
                    <a:lnTo>
                      <a:pt x="1357" y="732"/>
                    </a:lnTo>
                    <a:lnTo>
                      <a:pt x="1383" y="732"/>
                    </a:lnTo>
                    <a:lnTo>
                      <a:pt x="1411" y="733"/>
                    </a:lnTo>
                    <a:lnTo>
                      <a:pt x="1437" y="734"/>
                    </a:lnTo>
                    <a:lnTo>
                      <a:pt x="1463" y="735"/>
                    </a:lnTo>
                    <a:lnTo>
                      <a:pt x="1490" y="737"/>
                    </a:lnTo>
                    <a:lnTo>
                      <a:pt x="1517" y="739"/>
                    </a:lnTo>
                    <a:lnTo>
                      <a:pt x="1543" y="741"/>
                    </a:lnTo>
                    <a:lnTo>
                      <a:pt x="1570" y="744"/>
                    </a:lnTo>
                    <a:lnTo>
                      <a:pt x="1596" y="747"/>
                    </a:lnTo>
                    <a:lnTo>
                      <a:pt x="1623" y="750"/>
                    </a:lnTo>
                    <a:lnTo>
                      <a:pt x="1650" y="754"/>
                    </a:lnTo>
                    <a:lnTo>
                      <a:pt x="1677" y="759"/>
                    </a:lnTo>
                    <a:lnTo>
                      <a:pt x="1703" y="764"/>
                    </a:lnTo>
                    <a:lnTo>
                      <a:pt x="1731" y="769"/>
                    </a:lnTo>
                    <a:lnTo>
                      <a:pt x="1738" y="778"/>
                    </a:lnTo>
                    <a:lnTo>
                      <a:pt x="1741" y="785"/>
                    </a:lnTo>
                    <a:lnTo>
                      <a:pt x="1740" y="792"/>
                    </a:lnTo>
                    <a:lnTo>
                      <a:pt x="1733" y="804"/>
                    </a:lnTo>
                    <a:lnTo>
                      <a:pt x="1709" y="808"/>
                    </a:lnTo>
                    <a:lnTo>
                      <a:pt x="1684" y="812"/>
                    </a:lnTo>
                    <a:lnTo>
                      <a:pt x="1659" y="815"/>
                    </a:lnTo>
                    <a:lnTo>
                      <a:pt x="1635" y="818"/>
                    </a:lnTo>
                    <a:lnTo>
                      <a:pt x="1609" y="821"/>
                    </a:lnTo>
                    <a:lnTo>
                      <a:pt x="1585" y="823"/>
                    </a:lnTo>
                    <a:lnTo>
                      <a:pt x="1561" y="825"/>
                    </a:lnTo>
                    <a:lnTo>
                      <a:pt x="1535" y="827"/>
                    </a:lnTo>
                    <a:lnTo>
                      <a:pt x="1511" y="829"/>
                    </a:lnTo>
                    <a:lnTo>
                      <a:pt x="1487" y="831"/>
                    </a:lnTo>
                    <a:lnTo>
                      <a:pt x="1462" y="832"/>
                    </a:lnTo>
                    <a:lnTo>
                      <a:pt x="1437" y="834"/>
                    </a:lnTo>
                    <a:lnTo>
                      <a:pt x="1413" y="835"/>
                    </a:lnTo>
                    <a:lnTo>
                      <a:pt x="1389" y="837"/>
                    </a:lnTo>
                    <a:lnTo>
                      <a:pt x="1365" y="838"/>
                    </a:lnTo>
                    <a:lnTo>
                      <a:pt x="1341" y="840"/>
                    </a:lnTo>
                    <a:lnTo>
                      <a:pt x="1336" y="840"/>
                    </a:lnTo>
                    <a:lnTo>
                      <a:pt x="1330" y="839"/>
                    </a:lnTo>
                    <a:lnTo>
                      <a:pt x="1324" y="839"/>
                    </a:lnTo>
                    <a:lnTo>
                      <a:pt x="1319" y="839"/>
                    </a:lnTo>
                    <a:lnTo>
                      <a:pt x="1314" y="839"/>
                    </a:lnTo>
                    <a:lnTo>
                      <a:pt x="1309" y="839"/>
                    </a:lnTo>
                    <a:lnTo>
                      <a:pt x="1304" y="839"/>
                    </a:lnTo>
                    <a:lnTo>
                      <a:pt x="1299" y="839"/>
                    </a:lnTo>
                    <a:lnTo>
                      <a:pt x="1298" y="843"/>
                    </a:lnTo>
                    <a:lnTo>
                      <a:pt x="1296" y="846"/>
                    </a:lnTo>
                    <a:lnTo>
                      <a:pt x="1294" y="849"/>
                    </a:lnTo>
                    <a:lnTo>
                      <a:pt x="1291" y="851"/>
                    </a:lnTo>
                    <a:lnTo>
                      <a:pt x="1294" y="852"/>
                    </a:lnTo>
                    <a:lnTo>
                      <a:pt x="1296" y="854"/>
                    </a:lnTo>
                    <a:lnTo>
                      <a:pt x="1298" y="856"/>
                    </a:lnTo>
                    <a:lnTo>
                      <a:pt x="1300" y="860"/>
                    </a:lnTo>
                    <a:lnTo>
                      <a:pt x="1326" y="859"/>
                    </a:lnTo>
                    <a:lnTo>
                      <a:pt x="1354" y="858"/>
                    </a:lnTo>
                    <a:lnTo>
                      <a:pt x="1380" y="857"/>
                    </a:lnTo>
                    <a:lnTo>
                      <a:pt x="1406" y="857"/>
                    </a:lnTo>
                    <a:lnTo>
                      <a:pt x="1434" y="858"/>
                    </a:lnTo>
                    <a:lnTo>
                      <a:pt x="1460" y="858"/>
                    </a:lnTo>
                    <a:lnTo>
                      <a:pt x="1488" y="859"/>
                    </a:lnTo>
                    <a:lnTo>
                      <a:pt x="1514" y="860"/>
                    </a:lnTo>
                    <a:lnTo>
                      <a:pt x="1540" y="862"/>
                    </a:lnTo>
                    <a:lnTo>
                      <a:pt x="1568" y="863"/>
                    </a:lnTo>
                    <a:lnTo>
                      <a:pt x="1594" y="865"/>
                    </a:lnTo>
                    <a:lnTo>
                      <a:pt x="1621" y="867"/>
                    </a:lnTo>
                    <a:lnTo>
                      <a:pt x="1648" y="869"/>
                    </a:lnTo>
                    <a:lnTo>
                      <a:pt x="1675" y="871"/>
                    </a:lnTo>
                    <a:lnTo>
                      <a:pt x="1702" y="875"/>
                    </a:lnTo>
                    <a:lnTo>
                      <a:pt x="1730" y="877"/>
                    </a:lnTo>
                    <a:lnTo>
                      <a:pt x="1738" y="883"/>
                    </a:lnTo>
                    <a:lnTo>
                      <a:pt x="1745" y="891"/>
                    </a:lnTo>
                    <a:lnTo>
                      <a:pt x="1750" y="898"/>
                    </a:lnTo>
                    <a:lnTo>
                      <a:pt x="1753" y="906"/>
                    </a:lnTo>
                    <a:lnTo>
                      <a:pt x="1753" y="915"/>
                    </a:lnTo>
                    <a:lnTo>
                      <a:pt x="1751" y="924"/>
                    </a:lnTo>
                    <a:lnTo>
                      <a:pt x="1745" y="933"/>
                    </a:lnTo>
                    <a:lnTo>
                      <a:pt x="1735" y="942"/>
                    </a:lnTo>
                    <a:lnTo>
                      <a:pt x="1711" y="947"/>
                    </a:lnTo>
                    <a:lnTo>
                      <a:pt x="1686" y="952"/>
                    </a:lnTo>
                    <a:lnTo>
                      <a:pt x="1662" y="956"/>
                    </a:lnTo>
                    <a:lnTo>
                      <a:pt x="1638" y="959"/>
                    </a:lnTo>
                    <a:lnTo>
                      <a:pt x="1613" y="962"/>
                    </a:lnTo>
                    <a:lnTo>
                      <a:pt x="1589" y="965"/>
                    </a:lnTo>
                    <a:lnTo>
                      <a:pt x="1565" y="967"/>
                    </a:lnTo>
                    <a:lnTo>
                      <a:pt x="1540" y="969"/>
                    </a:lnTo>
                    <a:lnTo>
                      <a:pt x="1515" y="971"/>
                    </a:lnTo>
                    <a:lnTo>
                      <a:pt x="1491" y="973"/>
                    </a:lnTo>
                    <a:lnTo>
                      <a:pt x="1466" y="974"/>
                    </a:lnTo>
                    <a:lnTo>
                      <a:pt x="1442" y="975"/>
                    </a:lnTo>
                    <a:lnTo>
                      <a:pt x="1418" y="976"/>
                    </a:lnTo>
                    <a:lnTo>
                      <a:pt x="1393" y="977"/>
                    </a:lnTo>
                    <a:lnTo>
                      <a:pt x="1369" y="978"/>
                    </a:lnTo>
                    <a:lnTo>
                      <a:pt x="1345" y="978"/>
                    </a:lnTo>
                    <a:lnTo>
                      <a:pt x="1331" y="977"/>
                    </a:lnTo>
                    <a:lnTo>
                      <a:pt x="1321" y="976"/>
                    </a:lnTo>
                    <a:lnTo>
                      <a:pt x="1312" y="976"/>
                    </a:lnTo>
                    <a:lnTo>
                      <a:pt x="1303" y="975"/>
                    </a:lnTo>
                    <a:lnTo>
                      <a:pt x="1294" y="975"/>
                    </a:lnTo>
                    <a:lnTo>
                      <a:pt x="1283" y="975"/>
                    </a:lnTo>
                    <a:lnTo>
                      <a:pt x="1269" y="975"/>
                    </a:lnTo>
                    <a:lnTo>
                      <a:pt x="1250" y="975"/>
                    </a:lnTo>
                    <a:lnTo>
                      <a:pt x="1249" y="977"/>
                    </a:lnTo>
                    <a:lnTo>
                      <a:pt x="1250" y="979"/>
                    </a:lnTo>
                    <a:lnTo>
                      <a:pt x="1250" y="982"/>
                    </a:lnTo>
                    <a:lnTo>
                      <a:pt x="1252" y="986"/>
                    </a:lnTo>
                    <a:lnTo>
                      <a:pt x="1262" y="988"/>
                    </a:lnTo>
                    <a:lnTo>
                      <a:pt x="1271" y="990"/>
                    </a:lnTo>
                    <a:lnTo>
                      <a:pt x="1281" y="991"/>
                    </a:lnTo>
                    <a:lnTo>
                      <a:pt x="1291" y="992"/>
                    </a:lnTo>
                    <a:lnTo>
                      <a:pt x="1301" y="993"/>
                    </a:lnTo>
                    <a:lnTo>
                      <a:pt x="1310" y="994"/>
                    </a:lnTo>
                    <a:lnTo>
                      <a:pt x="1321" y="994"/>
                    </a:lnTo>
                    <a:lnTo>
                      <a:pt x="1331" y="995"/>
                    </a:lnTo>
                    <a:lnTo>
                      <a:pt x="1342" y="995"/>
                    </a:lnTo>
                    <a:lnTo>
                      <a:pt x="1352" y="995"/>
                    </a:lnTo>
                    <a:lnTo>
                      <a:pt x="1363" y="995"/>
                    </a:lnTo>
                    <a:lnTo>
                      <a:pt x="1373" y="995"/>
                    </a:lnTo>
                    <a:lnTo>
                      <a:pt x="1383" y="995"/>
                    </a:lnTo>
                    <a:lnTo>
                      <a:pt x="1394" y="995"/>
                    </a:lnTo>
                    <a:lnTo>
                      <a:pt x="1404" y="994"/>
                    </a:lnTo>
                    <a:lnTo>
                      <a:pt x="1415" y="994"/>
                    </a:lnTo>
                    <a:lnTo>
                      <a:pt x="1434" y="995"/>
                    </a:lnTo>
                    <a:lnTo>
                      <a:pt x="1452" y="996"/>
                    </a:lnTo>
                    <a:lnTo>
                      <a:pt x="1471" y="998"/>
                    </a:lnTo>
                    <a:lnTo>
                      <a:pt x="1491" y="999"/>
                    </a:lnTo>
                    <a:lnTo>
                      <a:pt x="1509" y="1000"/>
                    </a:lnTo>
                    <a:lnTo>
                      <a:pt x="1528" y="1001"/>
                    </a:lnTo>
                    <a:lnTo>
                      <a:pt x="1547" y="1002"/>
                    </a:lnTo>
                    <a:lnTo>
                      <a:pt x="1567" y="1003"/>
                    </a:lnTo>
                    <a:lnTo>
                      <a:pt x="1586" y="1004"/>
                    </a:lnTo>
                    <a:lnTo>
                      <a:pt x="1605" y="1006"/>
                    </a:lnTo>
                    <a:lnTo>
                      <a:pt x="1624" y="1007"/>
                    </a:lnTo>
                    <a:lnTo>
                      <a:pt x="1644" y="1008"/>
                    </a:lnTo>
                    <a:lnTo>
                      <a:pt x="1663" y="1009"/>
                    </a:lnTo>
                    <a:lnTo>
                      <a:pt x="1682" y="1011"/>
                    </a:lnTo>
                    <a:lnTo>
                      <a:pt x="1701" y="1012"/>
                    </a:lnTo>
                    <a:lnTo>
                      <a:pt x="1721" y="1014"/>
                    </a:lnTo>
                    <a:lnTo>
                      <a:pt x="1731" y="1030"/>
                    </a:lnTo>
                    <a:lnTo>
                      <a:pt x="1731" y="1049"/>
                    </a:lnTo>
                    <a:lnTo>
                      <a:pt x="1725" y="1067"/>
                    </a:lnTo>
                    <a:lnTo>
                      <a:pt x="1711" y="1083"/>
                    </a:lnTo>
                    <a:lnTo>
                      <a:pt x="1689" y="1091"/>
                    </a:lnTo>
                    <a:lnTo>
                      <a:pt x="1667" y="1097"/>
                    </a:lnTo>
                    <a:lnTo>
                      <a:pt x="1646" y="1103"/>
                    </a:lnTo>
                    <a:lnTo>
                      <a:pt x="1623" y="1108"/>
                    </a:lnTo>
                    <a:lnTo>
                      <a:pt x="1600" y="1112"/>
                    </a:lnTo>
                    <a:lnTo>
                      <a:pt x="1578" y="1115"/>
                    </a:lnTo>
                    <a:lnTo>
                      <a:pt x="1555" y="1117"/>
                    </a:lnTo>
                    <a:lnTo>
                      <a:pt x="1532" y="1119"/>
                    </a:lnTo>
                    <a:lnTo>
                      <a:pt x="1509" y="1120"/>
                    </a:lnTo>
                    <a:lnTo>
                      <a:pt x="1487" y="1121"/>
                    </a:lnTo>
                    <a:lnTo>
                      <a:pt x="1463" y="1121"/>
                    </a:lnTo>
                    <a:lnTo>
                      <a:pt x="1441" y="1122"/>
                    </a:lnTo>
                    <a:lnTo>
                      <a:pt x="1418" y="1122"/>
                    </a:lnTo>
                    <a:lnTo>
                      <a:pt x="1395" y="1123"/>
                    </a:lnTo>
                    <a:lnTo>
                      <a:pt x="1373" y="1124"/>
                    </a:lnTo>
                    <a:lnTo>
                      <a:pt x="1351" y="1125"/>
                    </a:lnTo>
                    <a:lnTo>
                      <a:pt x="1344" y="1128"/>
                    </a:lnTo>
                    <a:lnTo>
                      <a:pt x="1331" y="1131"/>
                    </a:lnTo>
                    <a:lnTo>
                      <a:pt x="1316" y="1132"/>
                    </a:lnTo>
                    <a:lnTo>
                      <a:pt x="1299" y="1132"/>
                    </a:lnTo>
                    <a:lnTo>
                      <a:pt x="1282" y="1133"/>
                    </a:lnTo>
                    <a:lnTo>
                      <a:pt x="1266" y="1133"/>
                    </a:lnTo>
                    <a:lnTo>
                      <a:pt x="1251" y="1133"/>
                    </a:lnTo>
                    <a:lnTo>
                      <a:pt x="1241" y="1134"/>
                    </a:lnTo>
                    <a:lnTo>
                      <a:pt x="1245" y="1138"/>
                    </a:lnTo>
                    <a:lnTo>
                      <a:pt x="1246" y="1143"/>
                    </a:lnTo>
                    <a:lnTo>
                      <a:pt x="1248" y="1147"/>
                    </a:lnTo>
                    <a:lnTo>
                      <a:pt x="1251" y="1153"/>
                    </a:lnTo>
                    <a:lnTo>
                      <a:pt x="1278" y="1154"/>
                    </a:lnTo>
                    <a:lnTo>
                      <a:pt x="1305" y="1155"/>
                    </a:lnTo>
                    <a:lnTo>
                      <a:pt x="1331" y="1155"/>
                    </a:lnTo>
                    <a:lnTo>
                      <a:pt x="1359" y="1156"/>
                    </a:lnTo>
                    <a:lnTo>
                      <a:pt x="1386" y="1157"/>
                    </a:lnTo>
                    <a:lnTo>
                      <a:pt x="1414" y="1157"/>
                    </a:lnTo>
                    <a:lnTo>
                      <a:pt x="1441" y="1158"/>
                    </a:lnTo>
                    <a:lnTo>
                      <a:pt x="1468" y="1158"/>
                    </a:lnTo>
                    <a:lnTo>
                      <a:pt x="1496" y="1158"/>
                    </a:lnTo>
                    <a:lnTo>
                      <a:pt x="1523" y="1158"/>
                    </a:lnTo>
                    <a:lnTo>
                      <a:pt x="1550" y="1158"/>
                    </a:lnTo>
                    <a:lnTo>
                      <a:pt x="1578" y="1157"/>
                    </a:lnTo>
                    <a:lnTo>
                      <a:pt x="1605" y="1157"/>
                    </a:lnTo>
                    <a:lnTo>
                      <a:pt x="1632" y="1156"/>
                    </a:lnTo>
                    <a:lnTo>
                      <a:pt x="1660" y="1155"/>
                    </a:lnTo>
                    <a:lnTo>
                      <a:pt x="1687" y="1153"/>
                    </a:lnTo>
                    <a:lnTo>
                      <a:pt x="1688" y="1154"/>
                    </a:lnTo>
                    <a:lnTo>
                      <a:pt x="1689" y="1154"/>
                    </a:lnTo>
                    <a:lnTo>
                      <a:pt x="1690" y="1155"/>
                    </a:lnTo>
                    <a:lnTo>
                      <a:pt x="1688" y="1172"/>
                    </a:lnTo>
                    <a:lnTo>
                      <a:pt x="1683" y="1187"/>
                    </a:lnTo>
                    <a:lnTo>
                      <a:pt x="1675" y="1201"/>
                    </a:lnTo>
                    <a:lnTo>
                      <a:pt x="1666" y="1216"/>
                    </a:lnTo>
                    <a:lnTo>
                      <a:pt x="1661" y="1220"/>
                    </a:lnTo>
                    <a:lnTo>
                      <a:pt x="1656" y="1224"/>
                    </a:lnTo>
                    <a:lnTo>
                      <a:pt x="1652" y="1227"/>
                    </a:lnTo>
                    <a:lnTo>
                      <a:pt x="1647" y="1229"/>
                    </a:lnTo>
                    <a:lnTo>
                      <a:pt x="1642" y="1232"/>
                    </a:lnTo>
                    <a:lnTo>
                      <a:pt x="1638" y="1234"/>
                    </a:lnTo>
                    <a:lnTo>
                      <a:pt x="1632" y="1236"/>
                    </a:lnTo>
                    <a:lnTo>
                      <a:pt x="1627" y="1239"/>
                    </a:lnTo>
                    <a:lnTo>
                      <a:pt x="1600" y="1245"/>
                    </a:lnTo>
                    <a:lnTo>
                      <a:pt x="1573" y="1249"/>
                    </a:lnTo>
                    <a:lnTo>
                      <a:pt x="1545" y="1254"/>
                    </a:lnTo>
                    <a:lnTo>
                      <a:pt x="1518" y="1257"/>
                    </a:lnTo>
                    <a:lnTo>
                      <a:pt x="1491" y="1262"/>
                    </a:lnTo>
                    <a:lnTo>
                      <a:pt x="1463" y="1264"/>
                    </a:lnTo>
                    <a:lnTo>
                      <a:pt x="1437" y="1267"/>
                    </a:lnTo>
                    <a:lnTo>
                      <a:pt x="1409" y="1268"/>
                    </a:lnTo>
                    <a:lnTo>
                      <a:pt x="1383" y="1270"/>
                    </a:lnTo>
                    <a:lnTo>
                      <a:pt x="1356" y="1271"/>
                    </a:lnTo>
                    <a:lnTo>
                      <a:pt x="1329" y="1272"/>
                    </a:lnTo>
                    <a:lnTo>
                      <a:pt x="1302" y="1272"/>
                    </a:lnTo>
                    <a:lnTo>
                      <a:pt x="1275" y="1272"/>
                    </a:lnTo>
                    <a:lnTo>
                      <a:pt x="1248" y="1271"/>
                    </a:lnTo>
                    <a:lnTo>
                      <a:pt x="1221" y="1271"/>
                    </a:lnTo>
                    <a:lnTo>
                      <a:pt x="1194" y="1270"/>
                    </a:lnTo>
                    <a:lnTo>
                      <a:pt x="1193" y="1272"/>
                    </a:lnTo>
                    <a:lnTo>
                      <a:pt x="1192" y="1274"/>
                    </a:lnTo>
                    <a:lnTo>
                      <a:pt x="1192" y="1279"/>
                    </a:lnTo>
                    <a:lnTo>
                      <a:pt x="1191" y="1287"/>
                    </a:lnTo>
                    <a:lnTo>
                      <a:pt x="1213" y="1288"/>
                    </a:lnTo>
                    <a:lnTo>
                      <a:pt x="1235" y="1289"/>
                    </a:lnTo>
                    <a:lnTo>
                      <a:pt x="1257" y="1289"/>
                    </a:lnTo>
                    <a:lnTo>
                      <a:pt x="1281" y="1290"/>
                    </a:lnTo>
                    <a:lnTo>
                      <a:pt x="1303" y="1291"/>
                    </a:lnTo>
                    <a:lnTo>
                      <a:pt x="1325" y="1292"/>
                    </a:lnTo>
                    <a:lnTo>
                      <a:pt x="1349" y="1293"/>
                    </a:lnTo>
                    <a:lnTo>
                      <a:pt x="1371" y="1294"/>
                    </a:lnTo>
                    <a:lnTo>
                      <a:pt x="1393" y="1295"/>
                    </a:lnTo>
                    <a:lnTo>
                      <a:pt x="1417" y="1296"/>
                    </a:lnTo>
                    <a:lnTo>
                      <a:pt x="1439" y="1297"/>
                    </a:lnTo>
                    <a:lnTo>
                      <a:pt x="1462" y="1299"/>
                    </a:lnTo>
                    <a:lnTo>
                      <a:pt x="1486" y="1300"/>
                    </a:lnTo>
                    <a:lnTo>
                      <a:pt x="1508" y="1301"/>
                    </a:lnTo>
                    <a:lnTo>
                      <a:pt x="1531" y="1303"/>
                    </a:lnTo>
                    <a:lnTo>
                      <a:pt x="1554" y="1304"/>
                    </a:lnTo>
                    <a:lnTo>
                      <a:pt x="1567" y="1304"/>
                    </a:lnTo>
                    <a:lnTo>
                      <a:pt x="1580" y="1303"/>
                    </a:lnTo>
                    <a:lnTo>
                      <a:pt x="1592" y="1302"/>
                    </a:lnTo>
                    <a:lnTo>
                      <a:pt x="1601" y="1303"/>
                    </a:lnTo>
                    <a:lnTo>
                      <a:pt x="1608" y="1306"/>
                    </a:lnTo>
                    <a:lnTo>
                      <a:pt x="1611" y="1312"/>
                    </a:lnTo>
                    <a:lnTo>
                      <a:pt x="1608" y="1322"/>
                    </a:lnTo>
                    <a:lnTo>
                      <a:pt x="1599" y="1336"/>
                    </a:lnTo>
                    <a:lnTo>
                      <a:pt x="1588" y="1344"/>
                    </a:lnTo>
                    <a:lnTo>
                      <a:pt x="1577" y="1350"/>
                    </a:lnTo>
                    <a:lnTo>
                      <a:pt x="1565" y="1355"/>
                    </a:lnTo>
                    <a:lnTo>
                      <a:pt x="1552" y="1360"/>
                    </a:lnTo>
                    <a:lnTo>
                      <a:pt x="1540" y="1364"/>
                    </a:lnTo>
                    <a:lnTo>
                      <a:pt x="1528" y="1367"/>
                    </a:lnTo>
                    <a:lnTo>
                      <a:pt x="1516" y="1370"/>
                    </a:lnTo>
                    <a:lnTo>
                      <a:pt x="1504" y="1373"/>
                    </a:lnTo>
                    <a:lnTo>
                      <a:pt x="1492" y="1375"/>
                    </a:lnTo>
                    <a:lnTo>
                      <a:pt x="1478" y="1377"/>
                    </a:lnTo>
                    <a:lnTo>
                      <a:pt x="1466" y="1379"/>
                    </a:lnTo>
                    <a:lnTo>
                      <a:pt x="1453" y="1381"/>
                    </a:lnTo>
                    <a:lnTo>
                      <a:pt x="1441" y="1382"/>
                    </a:lnTo>
                    <a:lnTo>
                      <a:pt x="1429" y="1383"/>
                    </a:lnTo>
                    <a:lnTo>
                      <a:pt x="1417" y="1385"/>
                    </a:lnTo>
                    <a:lnTo>
                      <a:pt x="1404" y="1386"/>
                    </a:lnTo>
                    <a:lnTo>
                      <a:pt x="1374" y="1387"/>
                    </a:lnTo>
                    <a:lnTo>
                      <a:pt x="1347" y="1387"/>
                    </a:lnTo>
                    <a:lnTo>
                      <a:pt x="1322" y="1387"/>
                    </a:lnTo>
                    <a:lnTo>
                      <a:pt x="1301" y="1388"/>
                    </a:lnTo>
                    <a:lnTo>
                      <a:pt x="1282" y="1388"/>
                    </a:lnTo>
                    <a:lnTo>
                      <a:pt x="1266" y="1388"/>
                    </a:lnTo>
                    <a:lnTo>
                      <a:pt x="1249" y="1388"/>
                    </a:lnTo>
                    <a:lnTo>
                      <a:pt x="1235" y="1389"/>
                    </a:lnTo>
                    <a:lnTo>
                      <a:pt x="1221" y="1389"/>
                    </a:lnTo>
                    <a:lnTo>
                      <a:pt x="1208" y="1389"/>
                    </a:lnTo>
                    <a:lnTo>
                      <a:pt x="1194" y="1389"/>
                    </a:lnTo>
                    <a:lnTo>
                      <a:pt x="1178" y="1389"/>
                    </a:lnTo>
                    <a:lnTo>
                      <a:pt x="1162" y="1389"/>
                    </a:lnTo>
                    <a:lnTo>
                      <a:pt x="1145" y="1389"/>
                    </a:lnTo>
                    <a:lnTo>
                      <a:pt x="1125" y="1389"/>
                    </a:lnTo>
                    <a:lnTo>
                      <a:pt x="1102" y="1389"/>
                    </a:lnTo>
                    <a:lnTo>
                      <a:pt x="1099" y="1390"/>
                    </a:lnTo>
                    <a:lnTo>
                      <a:pt x="1097" y="1392"/>
                    </a:lnTo>
                    <a:lnTo>
                      <a:pt x="1095" y="1393"/>
                    </a:lnTo>
                    <a:lnTo>
                      <a:pt x="1093" y="1395"/>
                    </a:lnTo>
                    <a:lnTo>
                      <a:pt x="1095" y="1398"/>
                    </a:lnTo>
                    <a:lnTo>
                      <a:pt x="1098" y="1400"/>
                    </a:lnTo>
                    <a:lnTo>
                      <a:pt x="1100" y="1401"/>
                    </a:lnTo>
                    <a:lnTo>
                      <a:pt x="1105" y="1402"/>
                    </a:lnTo>
                    <a:lnTo>
                      <a:pt x="1131" y="1403"/>
                    </a:lnTo>
                    <a:lnTo>
                      <a:pt x="1157" y="1404"/>
                    </a:lnTo>
                    <a:lnTo>
                      <a:pt x="1182" y="1405"/>
                    </a:lnTo>
                    <a:lnTo>
                      <a:pt x="1208" y="1406"/>
                    </a:lnTo>
                    <a:lnTo>
                      <a:pt x="1234" y="1408"/>
                    </a:lnTo>
                    <a:lnTo>
                      <a:pt x="1261" y="1409"/>
                    </a:lnTo>
                    <a:lnTo>
                      <a:pt x="1287" y="1410"/>
                    </a:lnTo>
                    <a:lnTo>
                      <a:pt x="1312" y="1412"/>
                    </a:lnTo>
                    <a:lnTo>
                      <a:pt x="1339" y="1413"/>
                    </a:lnTo>
                    <a:lnTo>
                      <a:pt x="1365" y="1416"/>
                    </a:lnTo>
                    <a:lnTo>
                      <a:pt x="1391" y="1417"/>
                    </a:lnTo>
                    <a:lnTo>
                      <a:pt x="1418" y="1418"/>
                    </a:lnTo>
                    <a:lnTo>
                      <a:pt x="1444" y="1420"/>
                    </a:lnTo>
                    <a:lnTo>
                      <a:pt x="1470" y="1421"/>
                    </a:lnTo>
                    <a:lnTo>
                      <a:pt x="1496" y="1423"/>
                    </a:lnTo>
                    <a:lnTo>
                      <a:pt x="1522" y="1424"/>
                    </a:lnTo>
                    <a:lnTo>
                      <a:pt x="1512" y="1444"/>
                    </a:lnTo>
                    <a:lnTo>
                      <a:pt x="1498" y="1461"/>
                    </a:lnTo>
                    <a:lnTo>
                      <a:pt x="1479" y="1476"/>
                    </a:lnTo>
                    <a:lnTo>
                      <a:pt x="1459" y="1488"/>
                    </a:lnTo>
                    <a:lnTo>
                      <a:pt x="1438" y="1500"/>
                    </a:lnTo>
                    <a:lnTo>
                      <a:pt x="1416" y="1509"/>
                    </a:lnTo>
                    <a:lnTo>
                      <a:pt x="1394" y="1517"/>
                    </a:lnTo>
                    <a:lnTo>
                      <a:pt x="1374" y="1524"/>
                    </a:lnTo>
                    <a:lnTo>
                      <a:pt x="1362" y="1525"/>
                    </a:lnTo>
                    <a:lnTo>
                      <a:pt x="1351" y="1526"/>
                    </a:lnTo>
                    <a:lnTo>
                      <a:pt x="1339" y="1527"/>
                    </a:lnTo>
                    <a:lnTo>
                      <a:pt x="1326" y="1528"/>
                    </a:lnTo>
                    <a:lnTo>
                      <a:pt x="1315" y="1529"/>
                    </a:lnTo>
                    <a:lnTo>
                      <a:pt x="1303" y="1529"/>
                    </a:lnTo>
                    <a:lnTo>
                      <a:pt x="1291" y="1530"/>
                    </a:lnTo>
                    <a:lnTo>
                      <a:pt x="1280" y="1531"/>
                    </a:lnTo>
                    <a:lnTo>
                      <a:pt x="1268" y="1531"/>
                    </a:lnTo>
                    <a:lnTo>
                      <a:pt x="1256" y="1532"/>
                    </a:lnTo>
                    <a:lnTo>
                      <a:pt x="1244" y="1532"/>
                    </a:lnTo>
                    <a:lnTo>
                      <a:pt x="1233" y="1532"/>
                    </a:lnTo>
                    <a:lnTo>
                      <a:pt x="1222" y="1533"/>
                    </a:lnTo>
                    <a:lnTo>
                      <a:pt x="1210" y="1533"/>
                    </a:lnTo>
                    <a:lnTo>
                      <a:pt x="1199" y="1533"/>
                    </a:lnTo>
                    <a:lnTo>
                      <a:pt x="1188" y="1533"/>
                    </a:lnTo>
                    <a:lnTo>
                      <a:pt x="1169" y="1531"/>
                    </a:lnTo>
                    <a:lnTo>
                      <a:pt x="1149" y="1529"/>
                    </a:lnTo>
                    <a:lnTo>
                      <a:pt x="1129" y="1526"/>
                    </a:lnTo>
                    <a:lnTo>
                      <a:pt x="1108" y="1524"/>
                    </a:lnTo>
                    <a:lnTo>
                      <a:pt x="1088" y="1522"/>
                    </a:lnTo>
                    <a:lnTo>
                      <a:pt x="1068" y="1521"/>
                    </a:lnTo>
                    <a:lnTo>
                      <a:pt x="1050" y="1522"/>
                    </a:lnTo>
                    <a:lnTo>
                      <a:pt x="1033" y="1524"/>
                    </a:lnTo>
                    <a:lnTo>
                      <a:pt x="1037" y="1527"/>
                    </a:lnTo>
                    <a:lnTo>
                      <a:pt x="1040" y="1530"/>
                    </a:lnTo>
                    <a:lnTo>
                      <a:pt x="1042" y="1535"/>
                    </a:lnTo>
                    <a:lnTo>
                      <a:pt x="1044" y="1542"/>
                    </a:lnTo>
                    <a:lnTo>
                      <a:pt x="1062" y="1544"/>
                    </a:lnTo>
                    <a:lnTo>
                      <a:pt x="1081" y="1545"/>
                    </a:lnTo>
                    <a:lnTo>
                      <a:pt x="1099" y="1547"/>
                    </a:lnTo>
                    <a:lnTo>
                      <a:pt x="1118" y="1549"/>
                    </a:lnTo>
                    <a:lnTo>
                      <a:pt x="1137" y="1550"/>
                    </a:lnTo>
                    <a:lnTo>
                      <a:pt x="1155" y="1551"/>
                    </a:lnTo>
                    <a:lnTo>
                      <a:pt x="1174" y="1553"/>
                    </a:lnTo>
                    <a:lnTo>
                      <a:pt x="1194" y="1554"/>
                    </a:lnTo>
                    <a:lnTo>
                      <a:pt x="1212" y="1555"/>
                    </a:lnTo>
                    <a:lnTo>
                      <a:pt x="1231" y="1557"/>
                    </a:lnTo>
                    <a:lnTo>
                      <a:pt x="1250" y="1558"/>
                    </a:lnTo>
                    <a:lnTo>
                      <a:pt x="1269" y="1559"/>
                    </a:lnTo>
                    <a:lnTo>
                      <a:pt x="1288" y="1561"/>
                    </a:lnTo>
                    <a:lnTo>
                      <a:pt x="1307" y="1563"/>
                    </a:lnTo>
                    <a:lnTo>
                      <a:pt x="1326" y="1564"/>
                    </a:lnTo>
                    <a:lnTo>
                      <a:pt x="1346" y="1566"/>
                    </a:lnTo>
                    <a:lnTo>
                      <a:pt x="1349" y="1567"/>
                    </a:lnTo>
                    <a:lnTo>
                      <a:pt x="1352" y="1568"/>
                    </a:lnTo>
                    <a:lnTo>
                      <a:pt x="1355" y="1571"/>
                    </a:lnTo>
                    <a:lnTo>
                      <a:pt x="1358" y="1572"/>
                    </a:lnTo>
                    <a:lnTo>
                      <a:pt x="1354" y="1583"/>
                    </a:lnTo>
                    <a:lnTo>
                      <a:pt x="1345" y="1591"/>
                    </a:lnTo>
                    <a:lnTo>
                      <a:pt x="1332" y="1598"/>
                    </a:lnTo>
                    <a:lnTo>
                      <a:pt x="1318" y="1603"/>
                    </a:lnTo>
                    <a:lnTo>
                      <a:pt x="1303" y="1608"/>
                    </a:lnTo>
                    <a:lnTo>
                      <a:pt x="1288" y="1612"/>
                    </a:lnTo>
                    <a:lnTo>
                      <a:pt x="1275" y="1615"/>
                    </a:lnTo>
                    <a:lnTo>
                      <a:pt x="1264" y="1619"/>
                    </a:lnTo>
                    <a:lnTo>
                      <a:pt x="1247" y="1620"/>
                    </a:lnTo>
                    <a:lnTo>
                      <a:pt x="1231" y="1621"/>
                    </a:lnTo>
                    <a:lnTo>
                      <a:pt x="1215" y="1622"/>
                    </a:lnTo>
                    <a:lnTo>
                      <a:pt x="1199" y="1622"/>
                    </a:lnTo>
                    <a:lnTo>
                      <a:pt x="1181" y="1622"/>
                    </a:lnTo>
                    <a:lnTo>
                      <a:pt x="1165" y="1622"/>
                    </a:lnTo>
                    <a:lnTo>
                      <a:pt x="1149" y="1621"/>
                    </a:lnTo>
                    <a:lnTo>
                      <a:pt x="1134" y="1620"/>
                    </a:lnTo>
                    <a:lnTo>
                      <a:pt x="1118" y="1619"/>
                    </a:lnTo>
                    <a:lnTo>
                      <a:pt x="1101" y="1618"/>
                    </a:lnTo>
                    <a:lnTo>
                      <a:pt x="1085" y="1617"/>
                    </a:lnTo>
                    <a:lnTo>
                      <a:pt x="1069" y="1616"/>
                    </a:lnTo>
                    <a:lnTo>
                      <a:pt x="1054" y="1614"/>
                    </a:lnTo>
                    <a:lnTo>
                      <a:pt x="1038" y="1613"/>
                    </a:lnTo>
                    <a:lnTo>
                      <a:pt x="1021" y="1611"/>
                    </a:lnTo>
                    <a:lnTo>
                      <a:pt x="1006" y="1610"/>
                    </a:lnTo>
                    <a:lnTo>
                      <a:pt x="1004" y="1611"/>
                    </a:lnTo>
                    <a:lnTo>
                      <a:pt x="1001" y="1612"/>
                    </a:lnTo>
                    <a:lnTo>
                      <a:pt x="999" y="1613"/>
                    </a:lnTo>
                    <a:lnTo>
                      <a:pt x="997" y="1614"/>
                    </a:lnTo>
                    <a:lnTo>
                      <a:pt x="998" y="1615"/>
                    </a:lnTo>
                    <a:lnTo>
                      <a:pt x="999" y="1617"/>
                    </a:lnTo>
                    <a:lnTo>
                      <a:pt x="999" y="1618"/>
                    </a:lnTo>
                    <a:lnTo>
                      <a:pt x="1000" y="1619"/>
                    </a:lnTo>
                    <a:lnTo>
                      <a:pt x="1035" y="1623"/>
                    </a:lnTo>
                    <a:lnTo>
                      <a:pt x="1066" y="1627"/>
                    </a:lnTo>
                    <a:lnTo>
                      <a:pt x="1092" y="1630"/>
                    </a:lnTo>
                    <a:lnTo>
                      <a:pt x="1116" y="1632"/>
                    </a:lnTo>
                    <a:lnTo>
                      <a:pt x="1135" y="1635"/>
                    </a:lnTo>
                    <a:lnTo>
                      <a:pt x="1151" y="1637"/>
                    </a:lnTo>
                    <a:lnTo>
                      <a:pt x="1164" y="1638"/>
                    </a:lnTo>
                    <a:lnTo>
                      <a:pt x="1175" y="1639"/>
                    </a:lnTo>
                    <a:lnTo>
                      <a:pt x="1184" y="1641"/>
                    </a:lnTo>
                    <a:lnTo>
                      <a:pt x="1192" y="1642"/>
                    </a:lnTo>
                    <a:lnTo>
                      <a:pt x="1197" y="1642"/>
                    </a:lnTo>
                    <a:lnTo>
                      <a:pt x="1201" y="1643"/>
                    </a:lnTo>
                    <a:lnTo>
                      <a:pt x="1205" y="1643"/>
                    </a:lnTo>
                    <a:lnTo>
                      <a:pt x="1207" y="1644"/>
                    </a:lnTo>
                    <a:lnTo>
                      <a:pt x="1210" y="1644"/>
                    </a:lnTo>
                    <a:lnTo>
                      <a:pt x="1212" y="1645"/>
                    </a:lnTo>
                    <a:lnTo>
                      <a:pt x="1213" y="1651"/>
                    </a:lnTo>
                    <a:lnTo>
                      <a:pt x="1213" y="1653"/>
                    </a:lnTo>
                    <a:lnTo>
                      <a:pt x="1212" y="1655"/>
                    </a:lnTo>
                    <a:lnTo>
                      <a:pt x="1211" y="1657"/>
                    </a:lnTo>
                    <a:lnTo>
                      <a:pt x="1192" y="1661"/>
                    </a:lnTo>
                    <a:lnTo>
                      <a:pt x="1173" y="1666"/>
                    </a:lnTo>
                    <a:lnTo>
                      <a:pt x="1155" y="1670"/>
                    </a:lnTo>
                    <a:lnTo>
                      <a:pt x="1137" y="1674"/>
                    </a:lnTo>
                    <a:lnTo>
                      <a:pt x="1119" y="1677"/>
                    </a:lnTo>
                    <a:lnTo>
                      <a:pt x="1100" y="1680"/>
                    </a:lnTo>
                    <a:lnTo>
                      <a:pt x="1082" y="1683"/>
                    </a:lnTo>
                    <a:lnTo>
                      <a:pt x="1064" y="1685"/>
                    </a:lnTo>
                    <a:lnTo>
                      <a:pt x="1053" y="1685"/>
                    </a:lnTo>
                    <a:lnTo>
                      <a:pt x="1035" y="1684"/>
                    </a:lnTo>
                    <a:lnTo>
                      <a:pt x="1011" y="1682"/>
                    </a:lnTo>
                    <a:lnTo>
                      <a:pt x="986" y="1681"/>
                    </a:lnTo>
                    <a:lnTo>
                      <a:pt x="959" y="1680"/>
                    </a:lnTo>
                    <a:lnTo>
                      <a:pt x="935" y="1680"/>
                    </a:lnTo>
                    <a:lnTo>
                      <a:pt x="915" y="1681"/>
                    </a:lnTo>
                    <a:lnTo>
                      <a:pt x="903" y="1684"/>
                    </a:lnTo>
                    <a:lnTo>
                      <a:pt x="912" y="1690"/>
                    </a:lnTo>
                    <a:lnTo>
                      <a:pt x="924" y="1694"/>
                    </a:lnTo>
                    <a:lnTo>
                      <a:pt x="938" y="1695"/>
                    </a:lnTo>
                    <a:lnTo>
                      <a:pt x="955" y="1696"/>
                    </a:lnTo>
                    <a:lnTo>
                      <a:pt x="972" y="1696"/>
                    </a:lnTo>
                    <a:lnTo>
                      <a:pt x="988" y="1697"/>
                    </a:lnTo>
                    <a:lnTo>
                      <a:pt x="1003" y="1700"/>
                    </a:lnTo>
                    <a:lnTo>
                      <a:pt x="1014" y="1705"/>
                    </a:lnTo>
                    <a:lnTo>
                      <a:pt x="1014" y="1706"/>
                    </a:lnTo>
                    <a:lnTo>
                      <a:pt x="1014" y="1707"/>
                    </a:lnTo>
                    <a:lnTo>
                      <a:pt x="1014" y="1709"/>
                    </a:lnTo>
                    <a:lnTo>
                      <a:pt x="1014" y="1710"/>
                    </a:lnTo>
                    <a:lnTo>
                      <a:pt x="998" y="1718"/>
                    </a:lnTo>
                    <a:lnTo>
                      <a:pt x="980" y="1724"/>
                    </a:lnTo>
                    <a:lnTo>
                      <a:pt x="959" y="1729"/>
                    </a:lnTo>
                    <a:lnTo>
                      <a:pt x="938" y="1731"/>
                    </a:lnTo>
                    <a:lnTo>
                      <a:pt x="916" y="1732"/>
                    </a:lnTo>
                    <a:lnTo>
                      <a:pt x="896" y="1732"/>
                    </a:lnTo>
                    <a:lnTo>
                      <a:pt x="876" y="1731"/>
                    </a:lnTo>
                    <a:lnTo>
                      <a:pt x="859" y="1731"/>
                    </a:lnTo>
                    <a:close/>
                  </a:path>
                </a:pathLst>
              </a:custGeom>
              <a:solidFill>
                <a:srgbClr val="66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3" name="Freeform 134"/>
              <p:cNvSpPr>
                <a:spLocks/>
              </p:cNvSpPr>
              <p:nvPr/>
            </p:nvSpPr>
            <p:spPr bwMode="auto">
              <a:xfrm>
                <a:off x="2911" y="3980"/>
                <a:ext cx="56" cy="13"/>
              </a:xfrm>
              <a:custGeom>
                <a:avLst/>
                <a:gdLst>
                  <a:gd name="T0" fmla="*/ 14 w 56"/>
                  <a:gd name="T1" fmla="*/ 13 h 13"/>
                  <a:gd name="T2" fmla="*/ 10 w 56"/>
                  <a:gd name="T3" fmla="*/ 11 h 13"/>
                  <a:gd name="T4" fmla="*/ 8 w 56"/>
                  <a:gd name="T5" fmla="*/ 9 h 13"/>
                  <a:gd name="T6" fmla="*/ 5 w 56"/>
                  <a:gd name="T7" fmla="*/ 8 h 13"/>
                  <a:gd name="T8" fmla="*/ 0 w 56"/>
                  <a:gd name="T9" fmla="*/ 6 h 13"/>
                  <a:gd name="T10" fmla="*/ 0 w 56"/>
                  <a:gd name="T11" fmla="*/ 5 h 13"/>
                  <a:gd name="T12" fmla="*/ 0 w 56"/>
                  <a:gd name="T13" fmla="*/ 4 h 13"/>
                  <a:gd name="T14" fmla="*/ 0 w 56"/>
                  <a:gd name="T15" fmla="*/ 3 h 13"/>
                  <a:gd name="T16" fmla="*/ 0 w 56"/>
                  <a:gd name="T17" fmla="*/ 2 h 13"/>
                  <a:gd name="T18" fmla="*/ 6 w 56"/>
                  <a:gd name="T19" fmla="*/ 2 h 13"/>
                  <a:gd name="T20" fmla="*/ 12 w 56"/>
                  <a:gd name="T21" fmla="*/ 1 h 13"/>
                  <a:gd name="T22" fmla="*/ 18 w 56"/>
                  <a:gd name="T23" fmla="*/ 1 h 13"/>
                  <a:gd name="T24" fmla="*/ 24 w 56"/>
                  <a:gd name="T25" fmla="*/ 1 h 13"/>
                  <a:gd name="T26" fmla="*/ 30 w 56"/>
                  <a:gd name="T27" fmla="*/ 1 h 13"/>
                  <a:gd name="T28" fmla="*/ 36 w 56"/>
                  <a:gd name="T29" fmla="*/ 1 h 13"/>
                  <a:gd name="T30" fmla="*/ 43 w 56"/>
                  <a:gd name="T31" fmla="*/ 0 h 13"/>
                  <a:gd name="T32" fmla="*/ 49 w 56"/>
                  <a:gd name="T33" fmla="*/ 0 h 13"/>
                  <a:gd name="T34" fmla="*/ 51 w 56"/>
                  <a:gd name="T35" fmla="*/ 2 h 13"/>
                  <a:gd name="T36" fmla="*/ 53 w 56"/>
                  <a:gd name="T37" fmla="*/ 4 h 13"/>
                  <a:gd name="T38" fmla="*/ 54 w 56"/>
                  <a:gd name="T39" fmla="*/ 6 h 13"/>
                  <a:gd name="T40" fmla="*/ 56 w 56"/>
                  <a:gd name="T41" fmla="*/ 8 h 13"/>
                  <a:gd name="T42" fmla="*/ 51 w 56"/>
                  <a:gd name="T43" fmla="*/ 10 h 13"/>
                  <a:gd name="T44" fmla="*/ 46 w 56"/>
                  <a:gd name="T45" fmla="*/ 12 h 13"/>
                  <a:gd name="T46" fmla="*/ 41 w 56"/>
                  <a:gd name="T47" fmla="*/ 13 h 13"/>
                  <a:gd name="T48" fmla="*/ 35 w 56"/>
                  <a:gd name="T49" fmla="*/ 13 h 13"/>
                  <a:gd name="T50" fmla="*/ 29 w 56"/>
                  <a:gd name="T51" fmla="*/ 13 h 13"/>
                  <a:gd name="T52" fmla="*/ 24 w 56"/>
                  <a:gd name="T53" fmla="*/ 13 h 13"/>
                  <a:gd name="T54" fmla="*/ 19 w 56"/>
                  <a:gd name="T55" fmla="*/ 13 h 13"/>
                  <a:gd name="T56" fmla="*/ 14 w 56"/>
                  <a:gd name="T57" fmla="*/ 13 h 13"/>
                  <a:gd name="T58" fmla="*/ 14 w 56"/>
                  <a:gd name="T59" fmla="*/ 13 h 13"/>
                  <a:gd name="T60" fmla="*/ 14 w 56"/>
                  <a:gd name="T61" fmla="*/ 13 h 1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6"/>
                  <a:gd name="T94" fmla="*/ 0 h 13"/>
                  <a:gd name="T95" fmla="*/ 56 w 56"/>
                  <a:gd name="T96" fmla="*/ 13 h 1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6" h="13">
                    <a:moveTo>
                      <a:pt x="14" y="13"/>
                    </a:moveTo>
                    <a:lnTo>
                      <a:pt x="10" y="11"/>
                    </a:lnTo>
                    <a:lnTo>
                      <a:pt x="8" y="9"/>
                    </a:lnTo>
                    <a:lnTo>
                      <a:pt x="5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12" y="1"/>
                    </a:lnTo>
                    <a:lnTo>
                      <a:pt x="18" y="1"/>
                    </a:lnTo>
                    <a:lnTo>
                      <a:pt x="24" y="1"/>
                    </a:lnTo>
                    <a:lnTo>
                      <a:pt x="30" y="1"/>
                    </a:lnTo>
                    <a:lnTo>
                      <a:pt x="36" y="1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1" y="2"/>
                    </a:lnTo>
                    <a:lnTo>
                      <a:pt x="53" y="4"/>
                    </a:lnTo>
                    <a:lnTo>
                      <a:pt x="54" y="6"/>
                    </a:lnTo>
                    <a:lnTo>
                      <a:pt x="56" y="8"/>
                    </a:lnTo>
                    <a:lnTo>
                      <a:pt x="51" y="10"/>
                    </a:lnTo>
                    <a:lnTo>
                      <a:pt x="46" y="12"/>
                    </a:lnTo>
                    <a:lnTo>
                      <a:pt x="41" y="13"/>
                    </a:lnTo>
                    <a:lnTo>
                      <a:pt x="35" y="13"/>
                    </a:lnTo>
                    <a:lnTo>
                      <a:pt x="29" y="13"/>
                    </a:lnTo>
                    <a:lnTo>
                      <a:pt x="24" y="13"/>
                    </a:lnTo>
                    <a:lnTo>
                      <a:pt x="19" y="13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4" name="Freeform 135"/>
              <p:cNvSpPr>
                <a:spLocks/>
              </p:cNvSpPr>
              <p:nvPr/>
            </p:nvSpPr>
            <p:spPr bwMode="auto">
              <a:xfrm>
                <a:off x="2996" y="3901"/>
                <a:ext cx="72" cy="17"/>
              </a:xfrm>
              <a:custGeom>
                <a:avLst/>
                <a:gdLst>
                  <a:gd name="T0" fmla="*/ 7 w 72"/>
                  <a:gd name="T1" fmla="*/ 17 h 17"/>
                  <a:gd name="T2" fmla="*/ 6 w 72"/>
                  <a:gd name="T3" fmla="*/ 16 h 17"/>
                  <a:gd name="T4" fmla="*/ 4 w 72"/>
                  <a:gd name="T5" fmla="*/ 15 h 17"/>
                  <a:gd name="T6" fmla="*/ 3 w 72"/>
                  <a:gd name="T7" fmla="*/ 15 h 17"/>
                  <a:gd name="T8" fmla="*/ 1 w 72"/>
                  <a:gd name="T9" fmla="*/ 14 h 17"/>
                  <a:gd name="T10" fmla="*/ 0 w 72"/>
                  <a:gd name="T11" fmla="*/ 11 h 17"/>
                  <a:gd name="T12" fmla="*/ 0 w 72"/>
                  <a:gd name="T13" fmla="*/ 8 h 17"/>
                  <a:gd name="T14" fmla="*/ 0 w 72"/>
                  <a:gd name="T15" fmla="*/ 6 h 17"/>
                  <a:gd name="T16" fmla="*/ 0 w 72"/>
                  <a:gd name="T17" fmla="*/ 3 h 17"/>
                  <a:gd name="T18" fmla="*/ 6 w 72"/>
                  <a:gd name="T19" fmla="*/ 1 h 17"/>
                  <a:gd name="T20" fmla="*/ 14 w 72"/>
                  <a:gd name="T21" fmla="*/ 0 h 17"/>
                  <a:gd name="T22" fmla="*/ 23 w 72"/>
                  <a:gd name="T23" fmla="*/ 0 h 17"/>
                  <a:gd name="T24" fmla="*/ 33 w 72"/>
                  <a:gd name="T25" fmla="*/ 1 h 17"/>
                  <a:gd name="T26" fmla="*/ 43 w 72"/>
                  <a:gd name="T27" fmla="*/ 2 h 17"/>
                  <a:gd name="T28" fmla="*/ 53 w 72"/>
                  <a:gd name="T29" fmla="*/ 3 h 17"/>
                  <a:gd name="T30" fmla="*/ 64 w 72"/>
                  <a:gd name="T31" fmla="*/ 3 h 17"/>
                  <a:gd name="T32" fmla="*/ 72 w 72"/>
                  <a:gd name="T33" fmla="*/ 4 h 17"/>
                  <a:gd name="T34" fmla="*/ 72 w 72"/>
                  <a:gd name="T35" fmla="*/ 7 h 17"/>
                  <a:gd name="T36" fmla="*/ 72 w 72"/>
                  <a:gd name="T37" fmla="*/ 10 h 17"/>
                  <a:gd name="T38" fmla="*/ 72 w 72"/>
                  <a:gd name="T39" fmla="*/ 13 h 17"/>
                  <a:gd name="T40" fmla="*/ 72 w 72"/>
                  <a:gd name="T41" fmla="*/ 16 h 17"/>
                  <a:gd name="T42" fmla="*/ 70 w 72"/>
                  <a:gd name="T43" fmla="*/ 16 h 17"/>
                  <a:gd name="T44" fmla="*/ 68 w 72"/>
                  <a:gd name="T45" fmla="*/ 17 h 17"/>
                  <a:gd name="T46" fmla="*/ 64 w 72"/>
                  <a:gd name="T47" fmla="*/ 17 h 17"/>
                  <a:gd name="T48" fmla="*/ 60 w 72"/>
                  <a:gd name="T49" fmla="*/ 17 h 17"/>
                  <a:gd name="T50" fmla="*/ 51 w 72"/>
                  <a:gd name="T51" fmla="*/ 17 h 17"/>
                  <a:gd name="T52" fmla="*/ 41 w 72"/>
                  <a:gd name="T53" fmla="*/ 17 h 17"/>
                  <a:gd name="T54" fmla="*/ 26 w 72"/>
                  <a:gd name="T55" fmla="*/ 17 h 17"/>
                  <a:gd name="T56" fmla="*/ 7 w 72"/>
                  <a:gd name="T57" fmla="*/ 17 h 17"/>
                  <a:gd name="T58" fmla="*/ 7 w 72"/>
                  <a:gd name="T59" fmla="*/ 17 h 17"/>
                  <a:gd name="T60" fmla="*/ 7 w 72"/>
                  <a:gd name="T61" fmla="*/ 17 h 1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2"/>
                  <a:gd name="T94" fmla="*/ 0 h 17"/>
                  <a:gd name="T95" fmla="*/ 72 w 72"/>
                  <a:gd name="T96" fmla="*/ 17 h 1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2" h="17">
                    <a:moveTo>
                      <a:pt x="7" y="17"/>
                    </a:moveTo>
                    <a:lnTo>
                      <a:pt x="6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1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33" y="1"/>
                    </a:lnTo>
                    <a:lnTo>
                      <a:pt x="43" y="2"/>
                    </a:lnTo>
                    <a:lnTo>
                      <a:pt x="53" y="3"/>
                    </a:lnTo>
                    <a:lnTo>
                      <a:pt x="64" y="3"/>
                    </a:lnTo>
                    <a:lnTo>
                      <a:pt x="72" y="4"/>
                    </a:lnTo>
                    <a:lnTo>
                      <a:pt x="72" y="7"/>
                    </a:lnTo>
                    <a:lnTo>
                      <a:pt x="72" y="10"/>
                    </a:lnTo>
                    <a:lnTo>
                      <a:pt x="72" y="13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8" y="17"/>
                    </a:lnTo>
                    <a:lnTo>
                      <a:pt x="64" y="17"/>
                    </a:lnTo>
                    <a:lnTo>
                      <a:pt x="60" y="17"/>
                    </a:lnTo>
                    <a:lnTo>
                      <a:pt x="51" y="17"/>
                    </a:lnTo>
                    <a:lnTo>
                      <a:pt x="41" y="17"/>
                    </a:lnTo>
                    <a:lnTo>
                      <a:pt x="26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5" name="Freeform 136"/>
              <p:cNvSpPr>
                <a:spLocks/>
              </p:cNvSpPr>
              <p:nvPr/>
            </p:nvSpPr>
            <p:spPr bwMode="auto">
              <a:xfrm>
                <a:off x="2893" y="3887"/>
                <a:ext cx="69" cy="16"/>
              </a:xfrm>
              <a:custGeom>
                <a:avLst/>
                <a:gdLst>
                  <a:gd name="T0" fmla="*/ 2 w 69"/>
                  <a:gd name="T1" fmla="*/ 16 h 16"/>
                  <a:gd name="T2" fmla="*/ 0 w 69"/>
                  <a:gd name="T3" fmla="*/ 9 h 16"/>
                  <a:gd name="T4" fmla="*/ 6 w 69"/>
                  <a:gd name="T5" fmla="*/ 4 h 16"/>
                  <a:gd name="T6" fmla="*/ 19 w 69"/>
                  <a:gd name="T7" fmla="*/ 1 h 16"/>
                  <a:gd name="T8" fmla="*/ 34 w 69"/>
                  <a:gd name="T9" fmla="*/ 0 h 16"/>
                  <a:gd name="T10" fmla="*/ 50 w 69"/>
                  <a:gd name="T11" fmla="*/ 1 h 16"/>
                  <a:gd name="T12" fmla="*/ 62 w 69"/>
                  <a:gd name="T13" fmla="*/ 3 h 16"/>
                  <a:gd name="T14" fmla="*/ 69 w 69"/>
                  <a:gd name="T15" fmla="*/ 8 h 16"/>
                  <a:gd name="T16" fmla="*/ 68 w 69"/>
                  <a:gd name="T17" fmla="*/ 15 h 16"/>
                  <a:gd name="T18" fmla="*/ 60 w 69"/>
                  <a:gd name="T19" fmla="*/ 15 h 16"/>
                  <a:gd name="T20" fmla="*/ 52 w 69"/>
                  <a:gd name="T21" fmla="*/ 15 h 16"/>
                  <a:gd name="T22" fmla="*/ 44 w 69"/>
                  <a:gd name="T23" fmla="*/ 15 h 16"/>
                  <a:gd name="T24" fmla="*/ 36 w 69"/>
                  <a:gd name="T25" fmla="*/ 15 h 16"/>
                  <a:gd name="T26" fmla="*/ 28 w 69"/>
                  <a:gd name="T27" fmla="*/ 16 h 16"/>
                  <a:gd name="T28" fmla="*/ 19 w 69"/>
                  <a:gd name="T29" fmla="*/ 16 h 16"/>
                  <a:gd name="T30" fmla="*/ 11 w 69"/>
                  <a:gd name="T31" fmla="*/ 16 h 16"/>
                  <a:gd name="T32" fmla="*/ 2 w 69"/>
                  <a:gd name="T33" fmla="*/ 16 h 16"/>
                  <a:gd name="T34" fmla="*/ 2 w 69"/>
                  <a:gd name="T35" fmla="*/ 16 h 16"/>
                  <a:gd name="T36" fmla="*/ 2 w 69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16"/>
                  <a:gd name="T59" fmla="*/ 69 w 69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16">
                    <a:moveTo>
                      <a:pt x="2" y="16"/>
                    </a:moveTo>
                    <a:lnTo>
                      <a:pt x="0" y="9"/>
                    </a:lnTo>
                    <a:lnTo>
                      <a:pt x="6" y="4"/>
                    </a:lnTo>
                    <a:lnTo>
                      <a:pt x="19" y="1"/>
                    </a:lnTo>
                    <a:lnTo>
                      <a:pt x="34" y="0"/>
                    </a:lnTo>
                    <a:lnTo>
                      <a:pt x="50" y="1"/>
                    </a:lnTo>
                    <a:lnTo>
                      <a:pt x="62" y="3"/>
                    </a:lnTo>
                    <a:lnTo>
                      <a:pt x="69" y="8"/>
                    </a:lnTo>
                    <a:lnTo>
                      <a:pt x="68" y="15"/>
                    </a:lnTo>
                    <a:lnTo>
                      <a:pt x="60" y="15"/>
                    </a:lnTo>
                    <a:lnTo>
                      <a:pt x="52" y="15"/>
                    </a:lnTo>
                    <a:lnTo>
                      <a:pt x="44" y="15"/>
                    </a:lnTo>
                    <a:lnTo>
                      <a:pt x="36" y="15"/>
                    </a:lnTo>
                    <a:lnTo>
                      <a:pt x="28" y="16"/>
                    </a:lnTo>
                    <a:lnTo>
                      <a:pt x="19" y="16"/>
                    </a:lnTo>
                    <a:lnTo>
                      <a:pt x="11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6" name="Freeform 137"/>
              <p:cNvSpPr>
                <a:spLocks/>
              </p:cNvSpPr>
              <p:nvPr/>
            </p:nvSpPr>
            <p:spPr bwMode="auto">
              <a:xfrm>
                <a:off x="3023" y="3829"/>
                <a:ext cx="82" cy="15"/>
              </a:xfrm>
              <a:custGeom>
                <a:avLst/>
                <a:gdLst>
                  <a:gd name="T0" fmla="*/ 0 w 82"/>
                  <a:gd name="T1" fmla="*/ 15 h 15"/>
                  <a:gd name="T2" fmla="*/ 4 w 82"/>
                  <a:gd name="T3" fmla="*/ 9 h 15"/>
                  <a:gd name="T4" fmla="*/ 12 w 82"/>
                  <a:gd name="T5" fmla="*/ 4 h 15"/>
                  <a:gd name="T6" fmla="*/ 23 w 82"/>
                  <a:gd name="T7" fmla="*/ 2 h 15"/>
                  <a:gd name="T8" fmla="*/ 36 w 82"/>
                  <a:gd name="T9" fmla="*/ 0 h 15"/>
                  <a:gd name="T10" fmla="*/ 49 w 82"/>
                  <a:gd name="T11" fmla="*/ 0 h 15"/>
                  <a:gd name="T12" fmla="*/ 62 w 82"/>
                  <a:gd name="T13" fmla="*/ 0 h 15"/>
                  <a:gd name="T14" fmla="*/ 73 w 82"/>
                  <a:gd name="T15" fmla="*/ 1 h 15"/>
                  <a:gd name="T16" fmla="*/ 82 w 82"/>
                  <a:gd name="T17" fmla="*/ 1 h 15"/>
                  <a:gd name="T18" fmla="*/ 82 w 82"/>
                  <a:gd name="T19" fmla="*/ 4 h 15"/>
                  <a:gd name="T20" fmla="*/ 82 w 82"/>
                  <a:gd name="T21" fmla="*/ 7 h 15"/>
                  <a:gd name="T22" fmla="*/ 80 w 82"/>
                  <a:gd name="T23" fmla="*/ 11 h 15"/>
                  <a:gd name="T24" fmla="*/ 76 w 82"/>
                  <a:gd name="T25" fmla="*/ 14 h 15"/>
                  <a:gd name="T26" fmla="*/ 67 w 82"/>
                  <a:gd name="T27" fmla="*/ 14 h 15"/>
                  <a:gd name="T28" fmla="*/ 57 w 82"/>
                  <a:gd name="T29" fmla="*/ 14 h 15"/>
                  <a:gd name="T30" fmla="*/ 48 w 82"/>
                  <a:gd name="T31" fmla="*/ 14 h 15"/>
                  <a:gd name="T32" fmla="*/ 39 w 82"/>
                  <a:gd name="T33" fmla="*/ 14 h 15"/>
                  <a:gd name="T34" fmla="*/ 29 w 82"/>
                  <a:gd name="T35" fmla="*/ 15 h 15"/>
                  <a:gd name="T36" fmla="*/ 19 w 82"/>
                  <a:gd name="T37" fmla="*/ 15 h 15"/>
                  <a:gd name="T38" fmla="*/ 9 w 82"/>
                  <a:gd name="T39" fmla="*/ 15 h 15"/>
                  <a:gd name="T40" fmla="*/ 0 w 82"/>
                  <a:gd name="T41" fmla="*/ 15 h 15"/>
                  <a:gd name="T42" fmla="*/ 0 w 82"/>
                  <a:gd name="T43" fmla="*/ 15 h 15"/>
                  <a:gd name="T44" fmla="*/ 0 w 82"/>
                  <a:gd name="T45" fmla="*/ 15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2"/>
                  <a:gd name="T70" fmla="*/ 0 h 15"/>
                  <a:gd name="T71" fmla="*/ 82 w 82"/>
                  <a:gd name="T72" fmla="*/ 15 h 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2" h="15">
                    <a:moveTo>
                      <a:pt x="0" y="15"/>
                    </a:moveTo>
                    <a:lnTo>
                      <a:pt x="4" y="9"/>
                    </a:lnTo>
                    <a:lnTo>
                      <a:pt x="12" y="4"/>
                    </a:lnTo>
                    <a:lnTo>
                      <a:pt x="23" y="2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3" y="1"/>
                    </a:lnTo>
                    <a:lnTo>
                      <a:pt x="82" y="1"/>
                    </a:lnTo>
                    <a:lnTo>
                      <a:pt x="82" y="4"/>
                    </a:lnTo>
                    <a:lnTo>
                      <a:pt x="82" y="7"/>
                    </a:lnTo>
                    <a:lnTo>
                      <a:pt x="80" y="11"/>
                    </a:lnTo>
                    <a:lnTo>
                      <a:pt x="76" y="14"/>
                    </a:lnTo>
                    <a:lnTo>
                      <a:pt x="67" y="14"/>
                    </a:lnTo>
                    <a:lnTo>
                      <a:pt x="57" y="14"/>
                    </a:lnTo>
                    <a:lnTo>
                      <a:pt x="48" y="14"/>
                    </a:lnTo>
                    <a:lnTo>
                      <a:pt x="39" y="14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9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7" name="Freeform 138"/>
              <p:cNvSpPr>
                <a:spLocks/>
              </p:cNvSpPr>
              <p:nvPr/>
            </p:nvSpPr>
            <p:spPr bwMode="auto">
              <a:xfrm>
                <a:off x="2814" y="3813"/>
                <a:ext cx="71" cy="21"/>
              </a:xfrm>
              <a:custGeom>
                <a:avLst/>
                <a:gdLst>
                  <a:gd name="T0" fmla="*/ 4 w 71"/>
                  <a:gd name="T1" fmla="*/ 21 h 21"/>
                  <a:gd name="T2" fmla="*/ 2 w 71"/>
                  <a:gd name="T3" fmla="*/ 16 h 21"/>
                  <a:gd name="T4" fmla="*/ 1 w 71"/>
                  <a:gd name="T5" fmla="*/ 13 h 21"/>
                  <a:gd name="T6" fmla="*/ 0 w 71"/>
                  <a:gd name="T7" fmla="*/ 10 h 21"/>
                  <a:gd name="T8" fmla="*/ 1 w 71"/>
                  <a:gd name="T9" fmla="*/ 7 h 21"/>
                  <a:gd name="T10" fmla="*/ 7 w 71"/>
                  <a:gd name="T11" fmla="*/ 6 h 21"/>
                  <a:gd name="T12" fmla="*/ 14 w 71"/>
                  <a:gd name="T13" fmla="*/ 5 h 21"/>
                  <a:gd name="T14" fmla="*/ 19 w 71"/>
                  <a:gd name="T15" fmla="*/ 4 h 21"/>
                  <a:gd name="T16" fmla="*/ 25 w 71"/>
                  <a:gd name="T17" fmla="*/ 3 h 21"/>
                  <a:gd name="T18" fmla="*/ 32 w 71"/>
                  <a:gd name="T19" fmla="*/ 2 h 21"/>
                  <a:gd name="T20" fmla="*/ 41 w 71"/>
                  <a:gd name="T21" fmla="*/ 2 h 21"/>
                  <a:gd name="T22" fmla="*/ 54 w 71"/>
                  <a:gd name="T23" fmla="*/ 1 h 21"/>
                  <a:gd name="T24" fmla="*/ 70 w 71"/>
                  <a:gd name="T25" fmla="*/ 0 h 21"/>
                  <a:gd name="T26" fmla="*/ 71 w 71"/>
                  <a:gd name="T27" fmla="*/ 7 h 21"/>
                  <a:gd name="T28" fmla="*/ 66 w 71"/>
                  <a:gd name="T29" fmla="*/ 12 h 21"/>
                  <a:gd name="T30" fmla="*/ 57 w 71"/>
                  <a:gd name="T31" fmla="*/ 15 h 21"/>
                  <a:gd name="T32" fmla="*/ 45 w 71"/>
                  <a:gd name="T33" fmla="*/ 18 h 21"/>
                  <a:gd name="T34" fmla="*/ 32 w 71"/>
                  <a:gd name="T35" fmla="*/ 19 h 21"/>
                  <a:gd name="T36" fmla="*/ 20 w 71"/>
                  <a:gd name="T37" fmla="*/ 20 h 21"/>
                  <a:gd name="T38" fmla="*/ 9 w 71"/>
                  <a:gd name="T39" fmla="*/ 21 h 21"/>
                  <a:gd name="T40" fmla="*/ 4 w 71"/>
                  <a:gd name="T41" fmla="*/ 21 h 21"/>
                  <a:gd name="T42" fmla="*/ 4 w 71"/>
                  <a:gd name="T43" fmla="*/ 21 h 21"/>
                  <a:gd name="T44" fmla="*/ 4 w 71"/>
                  <a:gd name="T45" fmla="*/ 21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1"/>
                  <a:gd name="T70" fmla="*/ 0 h 21"/>
                  <a:gd name="T71" fmla="*/ 71 w 71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1" h="21">
                    <a:moveTo>
                      <a:pt x="4" y="21"/>
                    </a:moveTo>
                    <a:lnTo>
                      <a:pt x="2" y="16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7" y="6"/>
                    </a:lnTo>
                    <a:lnTo>
                      <a:pt x="14" y="5"/>
                    </a:lnTo>
                    <a:lnTo>
                      <a:pt x="19" y="4"/>
                    </a:lnTo>
                    <a:lnTo>
                      <a:pt x="25" y="3"/>
                    </a:lnTo>
                    <a:lnTo>
                      <a:pt x="32" y="2"/>
                    </a:lnTo>
                    <a:lnTo>
                      <a:pt x="41" y="2"/>
                    </a:lnTo>
                    <a:lnTo>
                      <a:pt x="54" y="1"/>
                    </a:lnTo>
                    <a:lnTo>
                      <a:pt x="70" y="0"/>
                    </a:lnTo>
                    <a:lnTo>
                      <a:pt x="71" y="7"/>
                    </a:lnTo>
                    <a:lnTo>
                      <a:pt x="66" y="12"/>
                    </a:lnTo>
                    <a:lnTo>
                      <a:pt x="57" y="15"/>
                    </a:lnTo>
                    <a:lnTo>
                      <a:pt x="45" y="18"/>
                    </a:lnTo>
                    <a:lnTo>
                      <a:pt x="32" y="19"/>
                    </a:lnTo>
                    <a:lnTo>
                      <a:pt x="20" y="20"/>
                    </a:lnTo>
                    <a:lnTo>
                      <a:pt x="9" y="21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8" name="Freeform 139"/>
              <p:cNvSpPr>
                <a:spLocks/>
              </p:cNvSpPr>
              <p:nvPr/>
            </p:nvSpPr>
            <p:spPr bwMode="auto">
              <a:xfrm>
                <a:off x="2715" y="3715"/>
                <a:ext cx="208" cy="34"/>
              </a:xfrm>
              <a:custGeom>
                <a:avLst/>
                <a:gdLst>
                  <a:gd name="T0" fmla="*/ 12 w 208"/>
                  <a:gd name="T1" fmla="*/ 34 h 34"/>
                  <a:gd name="T2" fmla="*/ 8 w 208"/>
                  <a:gd name="T3" fmla="*/ 30 h 34"/>
                  <a:gd name="T4" fmla="*/ 6 w 208"/>
                  <a:gd name="T5" fmla="*/ 28 h 34"/>
                  <a:gd name="T6" fmla="*/ 4 w 208"/>
                  <a:gd name="T7" fmla="*/ 27 h 34"/>
                  <a:gd name="T8" fmla="*/ 0 w 208"/>
                  <a:gd name="T9" fmla="*/ 26 h 34"/>
                  <a:gd name="T10" fmla="*/ 1 w 208"/>
                  <a:gd name="T11" fmla="*/ 24 h 34"/>
                  <a:gd name="T12" fmla="*/ 1 w 208"/>
                  <a:gd name="T13" fmla="*/ 22 h 34"/>
                  <a:gd name="T14" fmla="*/ 1 w 208"/>
                  <a:gd name="T15" fmla="*/ 20 h 34"/>
                  <a:gd name="T16" fmla="*/ 2 w 208"/>
                  <a:gd name="T17" fmla="*/ 18 h 34"/>
                  <a:gd name="T18" fmla="*/ 4 w 208"/>
                  <a:gd name="T19" fmla="*/ 17 h 34"/>
                  <a:gd name="T20" fmla="*/ 7 w 208"/>
                  <a:gd name="T21" fmla="*/ 17 h 34"/>
                  <a:gd name="T22" fmla="*/ 10 w 208"/>
                  <a:gd name="T23" fmla="*/ 16 h 34"/>
                  <a:gd name="T24" fmla="*/ 16 w 208"/>
                  <a:gd name="T25" fmla="*/ 16 h 34"/>
                  <a:gd name="T26" fmla="*/ 24 w 208"/>
                  <a:gd name="T27" fmla="*/ 16 h 34"/>
                  <a:gd name="T28" fmla="*/ 38 w 208"/>
                  <a:gd name="T29" fmla="*/ 16 h 34"/>
                  <a:gd name="T30" fmla="*/ 55 w 208"/>
                  <a:gd name="T31" fmla="*/ 16 h 34"/>
                  <a:gd name="T32" fmla="*/ 77 w 208"/>
                  <a:gd name="T33" fmla="*/ 16 h 34"/>
                  <a:gd name="T34" fmla="*/ 91 w 208"/>
                  <a:gd name="T35" fmla="*/ 13 h 34"/>
                  <a:gd name="T36" fmla="*/ 107 w 208"/>
                  <a:gd name="T37" fmla="*/ 10 h 34"/>
                  <a:gd name="T38" fmla="*/ 124 w 208"/>
                  <a:gd name="T39" fmla="*/ 8 h 34"/>
                  <a:gd name="T40" fmla="*/ 141 w 208"/>
                  <a:gd name="T41" fmla="*/ 4 h 34"/>
                  <a:gd name="T42" fmla="*/ 157 w 208"/>
                  <a:gd name="T43" fmla="*/ 3 h 34"/>
                  <a:gd name="T44" fmla="*/ 174 w 208"/>
                  <a:gd name="T45" fmla="*/ 1 h 34"/>
                  <a:gd name="T46" fmla="*/ 191 w 208"/>
                  <a:gd name="T47" fmla="*/ 0 h 34"/>
                  <a:gd name="T48" fmla="*/ 207 w 208"/>
                  <a:gd name="T49" fmla="*/ 0 h 34"/>
                  <a:gd name="T50" fmla="*/ 208 w 208"/>
                  <a:gd name="T51" fmla="*/ 1 h 34"/>
                  <a:gd name="T52" fmla="*/ 208 w 208"/>
                  <a:gd name="T53" fmla="*/ 3 h 34"/>
                  <a:gd name="T54" fmla="*/ 207 w 208"/>
                  <a:gd name="T55" fmla="*/ 6 h 34"/>
                  <a:gd name="T56" fmla="*/ 206 w 208"/>
                  <a:gd name="T57" fmla="*/ 11 h 34"/>
                  <a:gd name="T58" fmla="*/ 191 w 208"/>
                  <a:gd name="T59" fmla="*/ 13 h 34"/>
                  <a:gd name="T60" fmla="*/ 175 w 208"/>
                  <a:gd name="T61" fmla="*/ 15 h 34"/>
                  <a:gd name="T62" fmla="*/ 159 w 208"/>
                  <a:gd name="T63" fmla="*/ 17 h 34"/>
                  <a:gd name="T64" fmla="*/ 144 w 208"/>
                  <a:gd name="T65" fmla="*/ 19 h 34"/>
                  <a:gd name="T66" fmla="*/ 129 w 208"/>
                  <a:gd name="T67" fmla="*/ 21 h 34"/>
                  <a:gd name="T68" fmla="*/ 114 w 208"/>
                  <a:gd name="T69" fmla="*/ 23 h 34"/>
                  <a:gd name="T70" fmla="*/ 98 w 208"/>
                  <a:gd name="T71" fmla="*/ 25 h 34"/>
                  <a:gd name="T72" fmla="*/ 84 w 208"/>
                  <a:gd name="T73" fmla="*/ 27 h 34"/>
                  <a:gd name="T74" fmla="*/ 71 w 208"/>
                  <a:gd name="T75" fmla="*/ 28 h 34"/>
                  <a:gd name="T76" fmla="*/ 59 w 208"/>
                  <a:gd name="T77" fmla="*/ 30 h 34"/>
                  <a:gd name="T78" fmla="*/ 48 w 208"/>
                  <a:gd name="T79" fmla="*/ 31 h 34"/>
                  <a:gd name="T80" fmla="*/ 38 w 208"/>
                  <a:gd name="T81" fmla="*/ 32 h 34"/>
                  <a:gd name="T82" fmla="*/ 28 w 208"/>
                  <a:gd name="T83" fmla="*/ 33 h 34"/>
                  <a:gd name="T84" fmla="*/ 21 w 208"/>
                  <a:gd name="T85" fmla="*/ 33 h 34"/>
                  <a:gd name="T86" fmla="*/ 16 w 208"/>
                  <a:gd name="T87" fmla="*/ 34 h 34"/>
                  <a:gd name="T88" fmla="*/ 12 w 208"/>
                  <a:gd name="T89" fmla="*/ 34 h 34"/>
                  <a:gd name="T90" fmla="*/ 12 w 208"/>
                  <a:gd name="T91" fmla="*/ 34 h 34"/>
                  <a:gd name="T92" fmla="*/ 12 w 208"/>
                  <a:gd name="T93" fmla="*/ 34 h 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08"/>
                  <a:gd name="T142" fmla="*/ 0 h 34"/>
                  <a:gd name="T143" fmla="*/ 208 w 208"/>
                  <a:gd name="T144" fmla="*/ 34 h 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08" h="34">
                    <a:moveTo>
                      <a:pt x="12" y="34"/>
                    </a:moveTo>
                    <a:lnTo>
                      <a:pt x="8" y="30"/>
                    </a:lnTo>
                    <a:lnTo>
                      <a:pt x="6" y="28"/>
                    </a:lnTo>
                    <a:lnTo>
                      <a:pt x="4" y="27"/>
                    </a:lnTo>
                    <a:lnTo>
                      <a:pt x="0" y="26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38" y="16"/>
                    </a:lnTo>
                    <a:lnTo>
                      <a:pt x="55" y="16"/>
                    </a:lnTo>
                    <a:lnTo>
                      <a:pt x="77" y="16"/>
                    </a:lnTo>
                    <a:lnTo>
                      <a:pt x="91" y="13"/>
                    </a:lnTo>
                    <a:lnTo>
                      <a:pt x="107" y="10"/>
                    </a:lnTo>
                    <a:lnTo>
                      <a:pt x="124" y="8"/>
                    </a:lnTo>
                    <a:lnTo>
                      <a:pt x="141" y="4"/>
                    </a:lnTo>
                    <a:lnTo>
                      <a:pt x="157" y="3"/>
                    </a:lnTo>
                    <a:lnTo>
                      <a:pt x="174" y="1"/>
                    </a:lnTo>
                    <a:lnTo>
                      <a:pt x="191" y="0"/>
                    </a:lnTo>
                    <a:lnTo>
                      <a:pt x="207" y="0"/>
                    </a:lnTo>
                    <a:lnTo>
                      <a:pt x="208" y="1"/>
                    </a:lnTo>
                    <a:lnTo>
                      <a:pt x="208" y="3"/>
                    </a:lnTo>
                    <a:lnTo>
                      <a:pt x="207" y="6"/>
                    </a:lnTo>
                    <a:lnTo>
                      <a:pt x="206" y="11"/>
                    </a:lnTo>
                    <a:lnTo>
                      <a:pt x="191" y="13"/>
                    </a:lnTo>
                    <a:lnTo>
                      <a:pt x="175" y="15"/>
                    </a:lnTo>
                    <a:lnTo>
                      <a:pt x="159" y="17"/>
                    </a:lnTo>
                    <a:lnTo>
                      <a:pt x="144" y="19"/>
                    </a:lnTo>
                    <a:lnTo>
                      <a:pt x="129" y="21"/>
                    </a:lnTo>
                    <a:lnTo>
                      <a:pt x="114" y="23"/>
                    </a:lnTo>
                    <a:lnTo>
                      <a:pt x="98" y="25"/>
                    </a:lnTo>
                    <a:lnTo>
                      <a:pt x="84" y="27"/>
                    </a:lnTo>
                    <a:lnTo>
                      <a:pt x="71" y="28"/>
                    </a:lnTo>
                    <a:lnTo>
                      <a:pt x="59" y="30"/>
                    </a:lnTo>
                    <a:lnTo>
                      <a:pt x="48" y="31"/>
                    </a:lnTo>
                    <a:lnTo>
                      <a:pt x="38" y="32"/>
                    </a:lnTo>
                    <a:lnTo>
                      <a:pt x="28" y="33"/>
                    </a:lnTo>
                    <a:lnTo>
                      <a:pt x="21" y="33"/>
                    </a:lnTo>
                    <a:lnTo>
                      <a:pt x="16" y="34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Freeform 140"/>
              <p:cNvSpPr>
                <a:spLocks/>
              </p:cNvSpPr>
              <p:nvPr/>
            </p:nvSpPr>
            <p:spPr bwMode="auto">
              <a:xfrm>
                <a:off x="3045" y="3691"/>
                <a:ext cx="122" cy="16"/>
              </a:xfrm>
              <a:custGeom>
                <a:avLst/>
                <a:gdLst>
                  <a:gd name="T0" fmla="*/ 102 w 122"/>
                  <a:gd name="T1" fmla="*/ 16 h 16"/>
                  <a:gd name="T2" fmla="*/ 89 w 122"/>
                  <a:gd name="T3" fmla="*/ 16 h 16"/>
                  <a:gd name="T4" fmla="*/ 75 w 122"/>
                  <a:gd name="T5" fmla="*/ 15 h 16"/>
                  <a:gd name="T6" fmla="*/ 62 w 122"/>
                  <a:gd name="T7" fmla="*/ 15 h 16"/>
                  <a:gd name="T8" fmla="*/ 50 w 122"/>
                  <a:gd name="T9" fmla="*/ 14 h 16"/>
                  <a:gd name="T10" fmla="*/ 37 w 122"/>
                  <a:gd name="T11" fmla="*/ 13 h 16"/>
                  <a:gd name="T12" fmla="*/ 25 w 122"/>
                  <a:gd name="T13" fmla="*/ 12 h 16"/>
                  <a:gd name="T14" fmla="*/ 13 w 122"/>
                  <a:gd name="T15" fmla="*/ 10 h 16"/>
                  <a:gd name="T16" fmla="*/ 0 w 122"/>
                  <a:gd name="T17" fmla="*/ 8 h 16"/>
                  <a:gd name="T18" fmla="*/ 7 w 122"/>
                  <a:gd name="T19" fmla="*/ 6 h 16"/>
                  <a:gd name="T20" fmla="*/ 18 w 122"/>
                  <a:gd name="T21" fmla="*/ 5 h 16"/>
                  <a:gd name="T22" fmla="*/ 34 w 122"/>
                  <a:gd name="T23" fmla="*/ 3 h 16"/>
                  <a:gd name="T24" fmla="*/ 52 w 122"/>
                  <a:gd name="T25" fmla="*/ 2 h 16"/>
                  <a:gd name="T26" fmla="*/ 71 w 122"/>
                  <a:gd name="T27" fmla="*/ 1 h 16"/>
                  <a:gd name="T28" fmla="*/ 90 w 122"/>
                  <a:gd name="T29" fmla="*/ 1 h 16"/>
                  <a:gd name="T30" fmla="*/ 104 w 122"/>
                  <a:gd name="T31" fmla="*/ 0 h 16"/>
                  <a:gd name="T32" fmla="*/ 113 w 122"/>
                  <a:gd name="T33" fmla="*/ 0 h 16"/>
                  <a:gd name="T34" fmla="*/ 115 w 122"/>
                  <a:gd name="T35" fmla="*/ 2 h 16"/>
                  <a:gd name="T36" fmla="*/ 119 w 122"/>
                  <a:gd name="T37" fmla="*/ 5 h 16"/>
                  <a:gd name="T38" fmla="*/ 122 w 122"/>
                  <a:gd name="T39" fmla="*/ 10 h 16"/>
                  <a:gd name="T40" fmla="*/ 122 w 122"/>
                  <a:gd name="T41" fmla="*/ 16 h 16"/>
                  <a:gd name="T42" fmla="*/ 117 w 122"/>
                  <a:gd name="T43" fmla="*/ 16 h 16"/>
                  <a:gd name="T44" fmla="*/ 112 w 122"/>
                  <a:gd name="T45" fmla="*/ 16 h 16"/>
                  <a:gd name="T46" fmla="*/ 107 w 122"/>
                  <a:gd name="T47" fmla="*/ 16 h 16"/>
                  <a:gd name="T48" fmla="*/ 102 w 122"/>
                  <a:gd name="T49" fmla="*/ 16 h 16"/>
                  <a:gd name="T50" fmla="*/ 102 w 122"/>
                  <a:gd name="T51" fmla="*/ 16 h 16"/>
                  <a:gd name="T52" fmla="*/ 102 w 122"/>
                  <a:gd name="T53" fmla="*/ 16 h 1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2"/>
                  <a:gd name="T82" fmla="*/ 0 h 16"/>
                  <a:gd name="T83" fmla="*/ 122 w 122"/>
                  <a:gd name="T84" fmla="*/ 16 h 1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2" h="16">
                    <a:moveTo>
                      <a:pt x="102" y="16"/>
                    </a:moveTo>
                    <a:lnTo>
                      <a:pt x="89" y="16"/>
                    </a:lnTo>
                    <a:lnTo>
                      <a:pt x="75" y="15"/>
                    </a:lnTo>
                    <a:lnTo>
                      <a:pt x="62" y="15"/>
                    </a:lnTo>
                    <a:lnTo>
                      <a:pt x="50" y="14"/>
                    </a:lnTo>
                    <a:lnTo>
                      <a:pt x="37" y="13"/>
                    </a:lnTo>
                    <a:lnTo>
                      <a:pt x="25" y="12"/>
                    </a:lnTo>
                    <a:lnTo>
                      <a:pt x="13" y="10"/>
                    </a:lnTo>
                    <a:lnTo>
                      <a:pt x="0" y="8"/>
                    </a:lnTo>
                    <a:lnTo>
                      <a:pt x="7" y="6"/>
                    </a:lnTo>
                    <a:lnTo>
                      <a:pt x="18" y="5"/>
                    </a:lnTo>
                    <a:lnTo>
                      <a:pt x="34" y="3"/>
                    </a:lnTo>
                    <a:lnTo>
                      <a:pt x="52" y="2"/>
                    </a:lnTo>
                    <a:lnTo>
                      <a:pt x="71" y="1"/>
                    </a:lnTo>
                    <a:lnTo>
                      <a:pt x="90" y="1"/>
                    </a:lnTo>
                    <a:lnTo>
                      <a:pt x="104" y="0"/>
                    </a:lnTo>
                    <a:lnTo>
                      <a:pt x="113" y="0"/>
                    </a:lnTo>
                    <a:lnTo>
                      <a:pt x="115" y="2"/>
                    </a:lnTo>
                    <a:lnTo>
                      <a:pt x="119" y="5"/>
                    </a:lnTo>
                    <a:lnTo>
                      <a:pt x="122" y="10"/>
                    </a:lnTo>
                    <a:lnTo>
                      <a:pt x="122" y="16"/>
                    </a:lnTo>
                    <a:lnTo>
                      <a:pt x="117" y="16"/>
                    </a:lnTo>
                    <a:lnTo>
                      <a:pt x="112" y="16"/>
                    </a:lnTo>
                    <a:lnTo>
                      <a:pt x="107" y="16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Freeform 141"/>
              <p:cNvSpPr>
                <a:spLocks/>
              </p:cNvSpPr>
              <p:nvPr/>
            </p:nvSpPr>
            <p:spPr bwMode="auto">
              <a:xfrm>
                <a:off x="2739" y="3616"/>
                <a:ext cx="82" cy="20"/>
              </a:xfrm>
              <a:custGeom>
                <a:avLst/>
                <a:gdLst>
                  <a:gd name="T0" fmla="*/ 9 w 82"/>
                  <a:gd name="T1" fmla="*/ 20 h 20"/>
                  <a:gd name="T2" fmla="*/ 4 w 82"/>
                  <a:gd name="T3" fmla="*/ 15 h 20"/>
                  <a:gd name="T4" fmla="*/ 1 w 82"/>
                  <a:gd name="T5" fmla="*/ 12 h 20"/>
                  <a:gd name="T6" fmla="*/ 0 w 82"/>
                  <a:gd name="T7" fmla="*/ 8 h 20"/>
                  <a:gd name="T8" fmla="*/ 2 w 82"/>
                  <a:gd name="T9" fmla="*/ 4 h 20"/>
                  <a:gd name="T10" fmla="*/ 8 w 82"/>
                  <a:gd name="T11" fmla="*/ 4 h 20"/>
                  <a:gd name="T12" fmla="*/ 19 w 82"/>
                  <a:gd name="T13" fmla="*/ 3 h 20"/>
                  <a:gd name="T14" fmla="*/ 30 w 82"/>
                  <a:gd name="T15" fmla="*/ 2 h 20"/>
                  <a:gd name="T16" fmla="*/ 43 w 82"/>
                  <a:gd name="T17" fmla="*/ 0 h 20"/>
                  <a:gd name="T18" fmla="*/ 55 w 82"/>
                  <a:gd name="T19" fmla="*/ 0 h 20"/>
                  <a:gd name="T20" fmla="*/ 67 w 82"/>
                  <a:gd name="T21" fmla="*/ 0 h 20"/>
                  <a:gd name="T22" fmla="*/ 76 w 82"/>
                  <a:gd name="T23" fmla="*/ 1 h 20"/>
                  <a:gd name="T24" fmla="*/ 82 w 82"/>
                  <a:gd name="T25" fmla="*/ 3 h 20"/>
                  <a:gd name="T26" fmla="*/ 82 w 82"/>
                  <a:gd name="T27" fmla="*/ 4 h 20"/>
                  <a:gd name="T28" fmla="*/ 82 w 82"/>
                  <a:gd name="T29" fmla="*/ 6 h 20"/>
                  <a:gd name="T30" fmla="*/ 82 w 82"/>
                  <a:gd name="T31" fmla="*/ 7 h 20"/>
                  <a:gd name="T32" fmla="*/ 82 w 82"/>
                  <a:gd name="T33" fmla="*/ 9 h 20"/>
                  <a:gd name="T34" fmla="*/ 73 w 82"/>
                  <a:gd name="T35" fmla="*/ 10 h 20"/>
                  <a:gd name="T36" fmla="*/ 64 w 82"/>
                  <a:gd name="T37" fmla="*/ 12 h 20"/>
                  <a:gd name="T38" fmla="*/ 55 w 82"/>
                  <a:gd name="T39" fmla="*/ 13 h 20"/>
                  <a:gd name="T40" fmla="*/ 46 w 82"/>
                  <a:gd name="T41" fmla="*/ 14 h 20"/>
                  <a:gd name="T42" fmla="*/ 37 w 82"/>
                  <a:gd name="T43" fmla="*/ 16 h 20"/>
                  <a:gd name="T44" fmla="*/ 28 w 82"/>
                  <a:gd name="T45" fmla="*/ 17 h 20"/>
                  <a:gd name="T46" fmla="*/ 19 w 82"/>
                  <a:gd name="T47" fmla="*/ 19 h 20"/>
                  <a:gd name="T48" fmla="*/ 9 w 82"/>
                  <a:gd name="T49" fmla="*/ 20 h 20"/>
                  <a:gd name="T50" fmla="*/ 9 w 82"/>
                  <a:gd name="T51" fmla="*/ 20 h 20"/>
                  <a:gd name="T52" fmla="*/ 9 w 82"/>
                  <a:gd name="T53" fmla="*/ 20 h 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2"/>
                  <a:gd name="T82" fmla="*/ 0 h 20"/>
                  <a:gd name="T83" fmla="*/ 82 w 82"/>
                  <a:gd name="T84" fmla="*/ 20 h 2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2" h="20">
                    <a:moveTo>
                      <a:pt x="9" y="20"/>
                    </a:moveTo>
                    <a:lnTo>
                      <a:pt x="4" y="15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4"/>
                    </a:lnTo>
                    <a:lnTo>
                      <a:pt x="19" y="3"/>
                    </a:lnTo>
                    <a:lnTo>
                      <a:pt x="30" y="2"/>
                    </a:lnTo>
                    <a:lnTo>
                      <a:pt x="43" y="0"/>
                    </a:lnTo>
                    <a:lnTo>
                      <a:pt x="55" y="0"/>
                    </a:lnTo>
                    <a:lnTo>
                      <a:pt x="67" y="0"/>
                    </a:lnTo>
                    <a:lnTo>
                      <a:pt x="76" y="1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7"/>
                    </a:lnTo>
                    <a:lnTo>
                      <a:pt x="82" y="9"/>
                    </a:lnTo>
                    <a:lnTo>
                      <a:pt x="73" y="10"/>
                    </a:lnTo>
                    <a:lnTo>
                      <a:pt x="64" y="12"/>
                    </a:lnTo>
                    <a:lnTo>
                      <a:pt x="55" y="13"/>
                    </a:lnTo>
                    <a:lnTo>
                      <a:pt x="46" y="14"/>
                    </a:lnTo>
                    <a:lnTo>
                      <a:pt x="37" y="16"/>
                    </a:lnTo>
                    <a:lnTo>
                      <a:pt x="28" y="17"/>
                    </a:lnTo>
                    <a:lnTo>
                      <a:pt x="19" y="19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1" name="Freeform 142"/>
              <p:cNvSpPr>
                <a:spLocks/>
              </p:cNvSpPr>
              <p:nvPr/>
            </p:nvSpPr>
            <p:spPr bwMode="auto">
              <a:xfrm>
                <a:off x="2848" y="3613"/>
                <a:ext cx="39" cy="15"/>
              </a:xfrm>
              <a:custGeom>
                <a:avLst/>
                <a:gdLst>
                  <a:gd name="T0" fmla="*/ 11 w 39"/>
                  <a:gd name="T1" fmla="*/ 15 h 15"/>
                  <a:gd name="T2" fmla="*/ 9 w 39"/>
                  <a:gd name="T3" fmla="*/ 14 h 15"/>
                  <a:gd name="T4" fmla="*/ 6 w 39"/>
                  <a:gd name="T5" fmla="*/ 13 h 15"/>
                  <a:gd name="T6" fmla="*/ 3 w 39"/>
                  <a:gd name="T7" fmla="*/ 13 h 15"/>
                  <a:gd name="T8" fmla="*/ 1 w 39"/>
                  <a:gd name="T9" fmla="*/ 12 h 15"/>
                  <a:gd name="T10" fmla="*/ 0 w 39"/>
                  <a:gd name="T11" fmla="*/ 10 h 15"/>
                  <a:gd name="T12" fmla="*/ 0 w 39"/>
                  <a:gd name="T13" fmla="*/ 9 h 15"/>
                  <a:gd name="T14" fmla="*/ 0 w 39"/>
                  <a:gd name="T15" fmla="*/ 7 h 15"/>
                  <a:gd name="T16" fmla="*/ 0 w 39"/>
                  <a:gd name="T17" fmla="*/ 6 h 15"/>
                  <a:gd name="T18" fmla="*/ 3 w 39"/>
                  <a:gd name="T19" fmla="*/ 4 h 15"/>
                  <a:gd name="T20" fmla="*/ 7 w 39"/>
                  <a:gd name="T21" fmla="*/ 3 h 15"/>
                  <a:gd name="T22" fmla="*/ 11 w 39"/>
                  <a:gd name="T23" fmla="*/ 2 h 15"/>
                  <a:gd name="T24" fmla="*/ 16 w 39"/>
                  <a:gd name="T25" fmla="*/ 1 h 15"/>
                  <a:gd name="T26" fmla="*/ 21 w 39"/>
                  <a:gd name="T27" fmla="*/ 1 h 15"/>
                  <a:gd name="T28" fmla="*/ 26 w 39"/>
                  <a:gd name="T29" fmla="*/ 1 h 15"/>
                  <a:gd name="T30" fmla="*/ 31 w 39"/>
                  <a:gd name="T31" fmla="*/ 0 h 15"/>
                  <a:gd name="T32" fmla="*/ 36 w 39"/>
                  <a:gd name="T33" fmla="*/ 0 h 15"/>
                  <a:gd name="T34" fmla="*/ 37 w 39"/>
                  <a:gd name="T35" fmla="*/ 2 h 15"/>
                  <a:gd name="T36" fmla="*/ 38 w 39"/>
                  <a:gd name="T37" fmla="*/ 3 h 15"/>
                  <a:gd name="T38" fmla="*/ 38 w 39"/>
                  <a:gd name="T39" fmla="*/ 5 h 15"/>
                  <a:gd name="T40" fmla="*/ 39 w 39"/>
                  <a:gd name="T41" fmla="*/ 8 h 15"/>
                  <a:gd name="T42" fmla="*/ 34 w 39"/>
                  <a:gd name="T43" fmla="*/ 12 h 15"/>
                  <a:gd name="T44" fmla="*/ 26 w 39"/>
                  <a:gd name="T45" fmla="*/ 14 h 15"/>
                  <a:gd name="T46" fmla="*/ 18 w 39"/>
                  <a:gd name="T47" fmla="*/ 15 h 15"/>
                  <a:gd name="T48" fmla="*/ 11 w 39"/>
                  <a:gd name="T49" fmla="*/ 15 h 15"/>
                  <a:gd name="T50" fmla="*/ 11 w 39"/>
                  <a:gd name="T51" fmla="*/ 15 h 15"/>
                  <a:gd name="T52" fmla="*/ 11 w 39"/>
                  <a:gd name="T53" fmla="*/ 15 h 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9"/>
                  <a:gd name="T82" fmla="*/ 0 h 15"/>
                  <a:gd name="T83" fmla="*/ 39 w 39"/>
                  <a:gd name="T84" fmla="*/ 15 h 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9" h="15">
                    <a:moveTo>
                      <a:pt x="11" y="15"/>
                    </a:moveTo>
                    <a:lnTo>
                      <a:pt x="9" y="14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6" y="1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39" y="8"/>
                    </a:lnTo>
                    <a:lnTo>
                      <a:pt x="34" y="12"/>
                    </a:lnTo>
                    <a:lnTo>
                      <a:pt x="26" y="14"/>
                    </a:lnTo>
                    <a:lnTo>
                      <a:pt x="18" y="15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2" name="Freeform 143"/>
              <p:cNvSpPr>
                <a:spLocks/>
              </p:cNvSpPr>
              <p:nvPr/>
            </p:nvSpPr>
            <p:spPr bwMode="auto">
              <a:xfrm>
                <a:off x="3114" y="3582"/>
                <a:ext cx="32" cy="14"/>
              </a:xfrm>
              <a:custGeom>
                <a:avLst/>
                <a:gdLst>
                  <a:gd name="T0" fmla="*/ 5 w 32"/>
                  <a:gd name="T1" fmla="*/ 14 h 14"/>
                  <a:gd name="T2" fmla="*/ 4 w 32"/>
                  <a:gd name="T3" fmla="*/ 13 h 14"/>
                  <a:gd name="T4" fmla="*/ 3 w 32"/>
                  <a:gd name="T5" fmla="*/ 12 h 14"/>
                  <a:gd name="T6" fmla="*/ 1 w 32"/>
                  <a:gd name="T7" fmla="*/ 12 h 14"/>
                  <a:gd name="T8" fmla="*/ 0 w 32"/>
                  <a:gd name="T9" fmla="*/ 11 h 14"/>
                  <a:gd name="T10" fmla="*/ 4 w 32"/>
                  <a:gd name="T11" fmla="*/ 3 h 14"/>
                  <a:gd name="T12" fmla="*/ 10 w 32"/>
                  <a:gd name="T13" fmla="*/ 0 h 14"/>
                  <a:gd name="T14" fmla="*/ 18 w 32"/>
                  <a:gd name="T15" fmla="*/ 0 h 14"/>
                  <a:gd name="T16" fmla="*/ 30 w 32"/>
                  <a:gd name="T17" fmla="*/ 1 h 14"/>
                  <a:gd name="T18" fmla="*/ 31 w 32"/>
                  <a:gd name="T19" fmla="*/ 2 h 14"/>
                  <a:gd name="T20" fmla="*/ 32 w 32"/>
                  <a:gd name="T21" fmla="*/ 4 h 14"/>
                  <a:gd name="T22" fmla="*/ 32 w 32"/>
                  <a:gd name="T23" fmla="*/ 6 h 14"/>
                  <a:gd name="T24" fmla="*/ 31 w 32"/>
                  <a:gd name="T25" fmla="*/ 11 h 14"/>
                  <a:gd name="T26" fmla="*/ 25 w 32"/>
                  <a:gd name="T27" fmla="*/ 12 h 14"/>
                  <a:gd name="T28" fmla="*/ 19 w 32"/>
                  <a:gd name="T29" fmla="*/ 12 h 14"/>
                  <a:gd name="T30" fmla="*/ 12 w 32"/>
                  <a:gd name="T31" fmla="*/ 13 h 14"/>
                  <a:gd name="T32" fmla="*/ 5 w 32"/>
                  <a:gd name="T33" fmla="*/ 14 h 14"/>
                  <a:gd name="T34" fmla="*/ 5 w 32"/>
                  <a:gd name="T35" fmla="*/ 14 h 14"/>
                  <a:gd name="T36" fmla="*/ 5 w 32"/>
                  <a:gd name="T37" fmla="*/ 14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14"/>
                  <a:gd name="T59" fmla="*/ 32 w 32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14">
                    <a:moveTo>
                      <a:pt x="5" y="14"/>
                    </a:moveTo>
                    <a:lnTo>
                      <a:pt x="4" y="13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4" y="3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1" y="11"/>
                    </a:lnTo>
                    <a:lnTo>
                      <a:pt x="25" y="12"/>
                    </a:lnTo>
                    <a:lnTo>
                      <a:pt x="19" y="12"/>
                    </a:lnTo>
                    <a:lnTo>
                      <a:pt x="12" y="13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144"/>
              <p:cNvSpPr>
                <a:spLocks/>
              </p:cNvSpPr>
              <p:nvPr/>
            </p:nvSpPr>
            <p:spPr bwMode="auto">
              <a:xfrm>
                <a:off x="3169" y="3580"/>
                <a:ext cx="79" cy="15"/>
              </a:xfrm>
              <a:custGeom>
                <a:avLst/>
                <a:gdLst>
                  <a:gd name="T0" fmla="*/ 2 w 79"/>
                  <a:gd name="T1" fmla="*/ 15 h 15"/>
                  <a:gd name="T2" fmla="*/ 1 w 79"/>
                  <a:gd name="T3" fmla="*/ 13 h 15"/>
                  <a:gd name="T4" fmla="*/ 0 w 79"/>
                  <a:gd name="T5" fmla="*/ 11 h 15"/>
                  <a:gd name="T6" fmla="*/ 0 w 79"/>
                  <a:gd name="T7" fmla="*/ 9 h 15"/>
                  <a:gd name="T8" fmla="*/ 0 w 79"/>
                  <a:gd name="T9" fmla="*/ 5 h 15"/>
                  <a:gd name="T10" fmla="*/ 6 w 79"/>
                  <a:gd name="T11" fmla="*/ 3 h 15"/>
                  <a:gd name="T12" fmla="*/ 14 w 79"/>
                  <a:gd name="T13" fmla="*/ 2 h 15"/>
                  <a:gd name="T14" fmla="*/ 24 w 79"/>
                  <a:gd name="T15" fmla="*/ 1 h 15"/>
                  <a:gd name="T16" fmla="*/ 35 w 79"/>
                  <a:gd name="T17" fmla="*/ 1 h 15"/>
                  <a:gd name="T18" fmla="*/ 46 w 79"/>
                  <a:gd name="T19" fmla="*/ 0 h 15"/>
                  <a:gd name="T20" fmla="*/ 57 w 79"/>
                  <a:gd name="T21" fmla="*/ 0 h 15"/>
                  <a:gd name="T22" fmla="*/ 67 w 79"/>
                  <a:gd name="T23" fmla="*/ 0 h 15"/>
                  <a:gd name="T24" fmla="*/ 75 w 79"/>
                  <a:gd name="T25" fmla="*/ 0 h 15"/>
                  <a:gd name="T26" fmla="*/ 77 w 79"/>
                  <a:gd name="T27" fmla="*/ 2 h 15"/>
                  <a:gd name="T28" fmla="*/ 78 w 79"/>
                  <a:gd name="T29" fmla="*/ 3 h 15"/>
                  <a:gd name="T30" fmla="*/ 78 w 79"/>
                  <a:gd name="T31" fmla="*/ 6 h 15"/>
                  <a:gd name="T32" fmla="*/ 79 w 79"/>
                  <a:gd name="T33" fmla="*/ 10 h 15"/>
                  <a:gd name="T34" fmla="*/ 75 w 79"/>
                  <a:gd name="T35" fmla="*/ 11 h 15"/>
                  <a:gd name="T36" fmla="*/ 72 w 79"/>
                  <a:gd name="T37" fmla="*/ 11 h 15"/>
                  <a:gd name="T38" fmla="*/ 67 w 79"/>
                  <a:gd name="T39" fmla="*/ 12 h 15"/>
                  <a:gd name="T40" fmla="*/ 61 w 79"/>
                  <a:gd name="T41" fmla="*/ 12 h 15"/>
                  <a:gd name="T42" fmla="*/ 53 w 79"/>
                  <a:gd name="T43" fmla="*/ 13 h 15"/>
                  <a:gd name="T44" fmla="*/ 41 w 79"/>
                  <a:gd name="T45" fmla="*/ 13 h 15"/>
                  <a:gd name="T46" fmla="*/ 23 w 79"/>
                  <a:gd name="T47" fmla="*/ 14 h 15"/>
                  <a:gd name="T48" fmla="*/ 2 w 79"/>
                  <a:gd name="T49" fmla="*/ 15 h 15"/>
                  <a:gd name="T50" fmla="*/ 2 w 79"/>
                  <a:gd name="T51" fmla="*/ 15 h 15"/>
                  <a:gd name="T52" fmla="*/ 2 w 79"/>
                  <a:gd name="T53" fmla="*/ 15 h 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9"/>
                  <a:gd name="T82" fmla="*/ 0 h 15"/>
                  <a:gd name="T83" fmla="*/ 79 w 79"/>
                  <a:gd name="T84" fmla="*/ 15 h 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9" h="15">
                    <a:moveTo>
                      <a:pt x="2" y="15"/>
                    </a:move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4" y="2"/>
                    </a:lnTo>
                    <a:lnTo>
                      <a:pt x="24" y="1"/>
                    </a:lnTo>
                    <a:lnTo>
                      <a:pt x="35" y="1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77" y="2"/>
                    </a:lnTo>
                    <a:lnTo>
                      <a:pt x="78" y="3"/>
                    </a:lnTo>
                    <a:lnTo>
                      <a:pt x="78" y="6"/>
                    </a:lnTo>
                    <a:lnTo>
                      <a:pt x="79" y="10"/>
                    </a:lnTo>
                    <a:lnTo>
                      <a:pt x="75" y="11"/>
                    </a:lnTo>
                    <a:lnTo>
                      <a:pt x="72" y="11"/>
                    </a:lnTo>
                    <a:lnTo>
                      <a:pt x="67" y="12"/>
                    </a:lnTo>
                    <a:lnTo>
                      <a:pt x="61" y="12"/>
                    </a:lnTo>
                    <a:lnTo>
                      <a:pt x="53" y="13"/>
                    </a:lnTo>
                    <a:lnTo>
                      <a:pt x="41" y="13"/>
                    </a:lnTo>
                    <a:lnTo>
                      <a:pt x="23" y="14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145"/>
              <p:cNvSpPr>
                <a:spLocks/>
              </p:cNvSpPr>
              <p:nvPr/>
            </p:nvSpPr>
            <p:spPr bwMode="auto">
              <a:xfrm>
                <a:off x="2686" y="3495"/>
                <a:ext cx="142" cy="21"/>
              </a:xfrm>
              <a:custGeom>
                <a:avLst/>
                <a:gdLst>
                  <a:gd name="T0" fmla="*/ 10 w 142"/>
                  <a:gd name="T1" fmla="*/ 21 h 21"/>
                  <a:gd name="T2" fmla="*/ 3 w 142"/>
                  <a:gd name="T3" fmla="*/ 19 h 21"/>
                  <a:gd name="T4" fmla="*/ 1 w 142"/>
                  <a:gd name="T5" fmla="*/ 16 h 21"/>
                  <a:gd name="T6" fmla="*/ 0 w 142"/>
                  <a:gd name="T7" fmla="*/ 13 h 21"/>
                  <a:gd name="T8" fmla="*/ 1 w 142"/>
                  <a:gd name="T9" fmla="*/ 8 h 21"/>
                  <a:gd name="T10" fmla="*/ 15 w 142"/>
                  <a:gd name="T11" fmla="*/ 4 h 21"/>
                  <a:gd name="T12" fmla="*/ 31 w 142"/>
                  <a:gd name="T13" fmla="*/ 1 h 21"/>
                  <a:gd name="T14" fmla="*/ 49 w 142"/>
                  <a:gd name="T15" fmla="*/ 0 h 21"/>
                  <a:gd name="T16" fmla="*/ 68 w 142"/>
                  <a:gd name="T17" fmla="*/ 0 h 21"/>
                  <a:gd name="T18" fmla="*/ 87 w 142"/>
                  <a:gd name="T19" fmla="*/ 0 h 21"/>
                  <a:gd name="T20" fmla="*/ 106 w 142"/>
                  <a:gd name="T21" fmla="*/ 1 h 21"/>
                  <a:gd name="T22" fmla="*/ 124 w 142"/>
                  <a:gd name="T23" fmla="*/ 1 h 21"/>
                  <a:gd name="T24" fmla="*/ 142 w 142"/>
                  <a:gd name="T25" fmla="*/ 2 h 21"/>
                  <a:gd name="T26" fmla="*/ 140 w 142"/>
                  <a:gd name="T27" fmla="*/ 3 h 21"/>
                  <a:gd name="T28" fmla="*/ 138 w 142"/>
                  <a:gd name="T29" fmla="*/ 3 h 21"/>
                  <a:gd name="T30" fmla="*/ 134 w 142"/>
                  <a:gd name="T31" fmla="*/ 4 h 21"/>
                  <a:gd name="T32" fmla="*/ 127 w 142"/>
                  <a:gd name="T33" fmla="*/ 6 h 21"/>
                  <a:gd name="T34" fmla="*/ 117 w 142"/>
                  <a:gd name="T35" fmla="*/ 8 h 21"/>
                  <a:gd name="T36" fmla="*/ 101 w 142"/>
                  <a:gd name="T37" fmla="*/ 10 h 21"/>
                  <a:gd name="T38" fmla="*/ 79 w 142"/>
                  <a:gd name="T39" fmla="*/ 14 h 21"/>
                  <a:gd name="T40" fmla="*/ 49 w 142"/>
                  <a:gd name="T41" fmla="*/ 19 h 21"/>
                  <a:gd name="T42" fmla="*/ 44 w 142"/>
                  <a:gd name="T43" fmla="*/ 19 h 21"/>
                  <a:gd name="T44" fmla="*/ 39 w 142"/>
                  <a:gd name="T45" fmla="*/ 20 h 21"/>
                  <a:gd name="T46" fmla="*/ 34 w 142"/>
                  <a:gd name="T47" fmla="*/ 20 h 21"/>
                  <a:gd name="T48" fmla="*/ 30 w 142"/>
                  <a:gd name="T49" fmla="*/ 20 h 21"/>
                  <a:gd name="T50" fmla="*/ 25 w 142"/>
                  <a:gd name="T51" fmla="*/ 20 h 21"/>
                  <a:gd name="T52" fmla="*/ 20 w 142"/>
                  <a:gd name="T53" fmla="*/ 20 h 21"/>
                  <a:gd name="T54" fmla="*/ 15 w 142"/>
                  <a:gd name="T55" fmla="*/ 21 h 21"/>
                  <a:gd name="T56" fmla="*/ 10 w 142"/>
                  <a:gd name="T57" fmla="*/ 21 h 21"/>
                  <a:gd name="T58" fmla="*/ 10 w 142"/>
                  <a:gd name="T59" fmla="*/ 21 h 21"/>
                  <a:gd name="T60" fmla="*/ 10 w 142"/>
                  <a:gd name="T61" fmla="*/ 21 h 2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2"/>
                  <a:gd name="T94" fmla="*/ 0 h 21"/>
                  <a:gd name="T95" fmla="*/ 142 w 142"/>
                  <a:gd name="T96" fmla="*/ 21 h 2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2" h="21">
                    <a:moveTo>
                      <a:pt x="10" y="21"/>
                    </a:moveTo>
                    <a:lnTo>
                      <a:pt x="3" y="19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15" y="4"/>
                    </a:lnTo>
                    <a:lnTo>
                      <a:pt x="31" y="1"/>
                    </a:lnTo>
                    <a:lnTo>
                      <a:pt x="49" y="0"/>
                    </a:lnTo>
                    <a:lnTo>
                      <a:pt x="68" y="0"/>
                    </a:lnTo>
                    <a:lnTo>
                      <a:pt x="87" y="0"/>
                    </a:lnTo>
                    <a:lnTo>
                      <a:pt x="106" y="1"/>
                    </a:lnTo>
                    <a:lnTo>
                      <a:pt x="124" y="1"/>
                    </a:lnTo>
                    <a:lnTo>
                      <a:pt x="142" y="2"/>
                    </a:lnTo>
                    <a:lnTo>
                      <a:pt x="140" y="3"/>
                    </a:lnTo>
                    <a:lnTo>
                      <a:pt x="138" y="3"/>
                    </a:lnTo>
                    <a:lnTo>
                      <a:pt x="134" y="4"/>
                    </a:lnTo>
                    <a:lnTo>
                      <a:pt x="127" y="6"/>
                    </a:lnTo>
                    <a:lnTo>
                      <a:pt x="117" y="8"/>
                    </a:lnTo>
                    <a:lnTo>
                      <a:pt x="101" y="10"/>
                    </a:lnTo>
                    <a:lnTo>
                      <a:pt x="79" y="14"/>
                    </a:lnTo>
                    <a:lnTo>
                      <a:pt x="49" y="19"/>
                    </a:lnTo>
                    <a:lnTo>
                      <a:pt x="44" y="19"/>
                    </a:lnTo>
                    <a:lnTo>
                      <a:pt x="39" y="20"/>
                    </a:lnTo>
                    <a:lnTo>
                      <a:pt x="34" y="20"/>
                    </a:lnTo>
                    <a:lnTo>
                      <a:pt x="30" y="20"/>
                    </a:lnTo>
                    <a:lnTo>
                      <a:pt x="25" y="20"/>
                    </a:lnTo>
                    <a:lnTo>
                      <a:pt x="20" y="20"/>
                    </a:lnTo>
                    <a:lnTo>
                      <a:pt x="15" y="21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5" name="Freeform 146"/>
              <p:cNvSpPr>
                <a:spLocks/>
              </p:cNvSpPr>
              <p:nvPr/>
            </p:nvSpPr>
            <p:spPr bwMode="auto">
              <a:xfrm>
                <a:off x="2851" y="3486"/>
                <a:ext cx="37" cy="16"/>
              </a:xfrm>
              <a:custGeom>
                <a:avLst/>
                <a:gdLst>
                  <a:gd name="T0" fmla="*/ 2 w 37"/>
                  <a:gd name="T1" fmla="*/ 16 h 16"/>
                  <a:gd name="T2" fmla="*/ 1 w 37"/>
                  <a:gd name="T3" fmla="*/ 13 h 16"/>
                  <a:gd name="T4" fmla="*/ 0 w 37"/>
                  <a:gd name="T5" fmla="*/ 11 h 16"/>
                  <a:gd name="T6" fmla="*/ 1 w 37"/>
                  <a:gd name="T7" fmla="*/ 8 h 16"/>
                  <a:gd name="T8" fmla="*/ 1 w 37"/>
                  <a:gd name="T9" fmla="*/ 6 h 16"/>
                  <a:gd name="T10" fmla="*/ 5 w 37"/>
                  <a:gd name="T11" fmla="*/ 5 h 16"/>
                  <a:gd name="T12" fmla="*/ 10 w 37"/>
                  <a:gd name="T13" fmla="*/ 4 h 16"/>
                  <a:gd name="T14" fmla="*/ 14 w 37"/>
                  <a:gd name="T15" fmla="*/ 3 h 16"/>
                  <a:gd name="T16" fmla="*/ 18 w 37"/>
                  <a:gd name="T17" fmla="*/ 2 h 16"/>
                  <a:gd name="T18" fmla="*/ 23 w 37"/>
                  <a:gd name="T19" fmla="*/ 2 h 16"/>
                  <a:gd name="T20" fmla="*/ 27 w 37"/>
                  <a:gd name="T21" fmla="*/ 0 h 16"/>
                  <a:gd name="T22" fmla="*/ 32 w 37"/>
                  <a:gd name="T23" fmla="*/ 2 h 16"/>
                  <a:gd name="T24" fmla="*/ 37 w 37"/>
                  <a:gd name="T25" fmla="*/ 2 h 16"/>
                  <a:gd name="T26" fmla="*/ 36 w 37"/>
                  <a:gd name="T27" fmla="*/ 8 h 16"/>
                  <a:gd name="T28" fmla="*/ 33 w 37"/>
                  <a:gd name="T29" fmla="*/ 12 h 16"/>
                  <a:gd name="T30" fmla="*/ 29 w 37"/>
                  <a:gd name="T31" fmla="*/ 14 h 16"/>
                  <a:gd name="T32" fmla="*/ 24 w 37"/>
                  <a:gd name="T33" fmla="*/ 15 h 16"/>
                  <a:gd name="T34" fmla="*/ 19 w 37"/>
                  <a:gd name="T35" fmla="*/ 16 h 16"/>
                  <a:gd name="T36" fmla="*/ 14 w 37"/>
                  <a:gd name="T37" fmla="*/ 16 h 16"/>
                  <a:gd name="T38" fmla="*/ 8 w 37"/>
                  <a:gd name="T39" fmla="*/ 16 h 16"/>
                  <a:gd name="T40" fmla="*/ 2 w 37"/>
                  <a:gd name="T41" fmla="*/ 16 h 16"/>
                  <a:gd name="T42" fmla="*/ 2 w 37"/>
                  <a:gd name="T43" fmla="*/ 16 h 16"/>
                  <a:gd name="T44" fmla="*/ 2 w 37"/>
                  <a:gd name="T45" fmla="*/ 16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"/>
                  <a:gd name="T70" fmla="*/ 0 h 16"/>
                  <a:gd name="T71" fmla="*/ 37 w 37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" h="16">
                    <a:moveTo>
                      <a:pt x="2" y="16"/>
                    </a:moveTo>
                    <a:lnTo>
                      <a:pt x="1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5" y="5"/>
                    </a:lnTo>
                    <a:lnTo>
                      <a:pt x="10" y="4"/>
                    </a:lnTo>
                    <a:lnTo>
                      <a:pt x="14" y="3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7" y="2"/>
                    </a:lnTo>
                    <a:lnTo>
                      <a:pt x="36" y="8"/>
                    </a:lnTo>
                    <a:lnTo>
                      <a:pt x="33" y="12"/>
                    </a:lnTo>
                    <a:lnTo>
                      <a:pt x="29" y="14"/>
                    </a:lnTo>
                    <a:lnTo>
                      <a:pt x="24" y="15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8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6" name="Freeform 147"/>
              <p:cNvSpPr>
                <a:spLocks/>
              </p:cNvSpPr>
              <p:nvPr/>
            </p:nvSpPr>
            <p:spPr bwMode="auto">
              <a:xfrm>
                <a:off x="3136" y="3440"/>
                <a:ext cx="175" cy="22"/>
              </a:xfrm>
              <a:custGeom>
                <a:avLst/>
                <a:gdLst>
                  <a:gd name="T0" fmla="*/ 0 w 175"/>
                  <a:gd name="T1" fmla="*/ 21 h 22"/>
                  <a:gd name="T2" fmla="*/ 0 w 175"/>
                  <a:gd name="T3" fmla="*/ 17 h 22"/>
                  <a:gd name="T4" fmla="*/ 0 w 175"/>
                  <a:gd name="T5" fmla="*/ 15 h 22"/>
                  <a:gd name="T6" fmla="*/ 1 w 175"/>
                  <a:gd name="T7" fmla="*/ 14 h 22"/>
                  <a:gd name="T8" fmla="*/ 3 w 175"/>
                  <a:gd name="T9" fmla="*/ 11 h 22"/>
                  <a:gd name="T10" fmla="*/ 9 w 175"/>
                  <a:gd name="T11" fmla="*/ 10 h 22"/>
                  <a:gd name="T12" fmla="*/ 18 w 175"/>
                  <a:gd name="T13" fmla="*/ 9 h 22"/>
                  <a:gd name="T14" fmla="*/ 28 w 175"/>
                  <a:gd name="T15" fmla="*/ 8 h 22"/>
                  <a:gd name="T16" fmla="*/ 39 w 175"/>
                  <a:gd name="T17" fmla="*/ 7 h 22"/>
                  <a:gd name="T18" fmla="*/ 52 w 175"/>
                  <a:gd name="T19" fmla="*/ 6 h 22"/>
                  <a:gd name="T20" fmla="*/ 66 w 175"/>
                  <a:gd name="T21" fmla="*/ 5 h 22"/>
                  <a:gd name="T22" fmla="*/ 80 w 175"/>
                  <a:gd name="T23" fmla="*/ 4 h 22"/>
                  <a:gd name="T24" fmla="*/ 94 w 175"/>
                  <a:gd name="T25" fmla="*/ 2 h 22"/>
                  <a:gd name="T26" fmla="*/ 107 w 175"/>
                  <a:gd name="T27" fmla="*/ 2 h 22"/>
                  <a:gd name="T28" fmla="*/ 121 w 175"/>
                  <a:gd name="T29" fmla="*/ 1 h 22"/>
                  <a:gd name="T30" fmla="*/ 133 w 175"/>
                  <a:gd name="T31" fmla="*/ 0 h 22"/>
                  <a:gd name="T32" fmla="*/ 146 w 175"/>
                  <a:gd name="T33" fmla="*/ 0 h 22"/>
                  <a:gd name="T34" fmla="*/ 156 w 175"/>
                  <a:gd name="T35" fmla="*/ 0 h 22"/>
                  <a:gd name="T36" fmla="*/ 164 w 175"/>
                  <a:gd name="T37" fmla="*/ 1 h 22"/>
                  <a:gd name="T38" fmla="*/ 171 w 175"/>
                  <a:gd name="T39" fmla="*/ 2 h 22"/>
                  <a:gd name="T40" fmla="*/ 175 w 175"/>
                  <a:gd name="T41" fmla="*/ 3 h 22"/>
                  <a:gd name="T42" fmla="*/ 174 w 175"/>
                  <a:gd name="T43" fmla="*/ 10 h 22"/>
                  <a:gd name="T44" fmla="*/ 170 w 175"/>
                  <a:gd name="T45" fmla="*/ 14 h 22"/>
                  <a:gd name="T46" fmla="*/ 162 w 175"/>
                  <a:gd name="T47" fmla="*/ 17 h 22"/>
                  <a:gd name="T48" fmla="*/ 150 w 175"/>
                  <a:gd name="T49" fmla="*/ 19 h 22"/>
                  <a:gd name="T50" fmla="*/ 132 w 175"/>
                  <a:gd name="T51" fmla="*/ 20 h 22"/>
                  <a:gd name="T52" fmla="*/ 109 w 175"/>
                  <a:gd name="T53" fmla="*/ 20 h 22"/>
                  <a:gd name="T54" fmla="*/ 81 w 175"/>
                  <a:gd name="T55" fmla="*/ 21 h 22"/>
                  <a:gd name="T56" fmla="*/ 44 w 175"/>
                  <a:gd name="T57" fmla="*/ 22 h 22"/>
                  <a:gd name="T58" fmla="*/ 38 w 175"/>
                  <a:gd name="T59" fmla="*/ 22 h 22"/>
                  <a:gd name="T60" fmla="*/ 33 w 175"/>
                  <a:gd name="T61" fmla="*/ 22 h 22"/>
                  <a:gd name="T62" fmla="*/ 27 w 175"/>
                  <a:gd name="T63" fmla="*/ 22 h 22"/>
                  <a:gd name="T64" fmla="*/ 22 w 175"/>
                  <a:gd name="T65" fmla="*/ 21 h 22"/>
                  <a:gd name="T66" fmla="*/ 17 w 175"/>
                  <a:gd name="T67" fmla="*/ 21 h 22"/>
                  <a:gd name="T68" fmla="*/ 11 w 175"/>
                  <a:gd name="T69" fmla="*/ 21 h 22"/>
                  <a:gd name="T70" fmla="*/ 6 w 175"/>
                  <a:gd name="T71" fmla="*/ 21 h 22"/>
                  <a:gd name="T72" fmla="*/ 0 w 175"/>
                  <a:gd name="T73" fmla="*/ 21 h 22"/>
                  <a:gd name="T74" fmla="*/ 0 w 175"/>
                  <a:gd name="T75" fmla="*/ 21 h 22"/>
                  <a:gd name="T76" fmla="*/ 0 w 175"/>
                  <a:gd name="T77" fmla="*/ 21 h 2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5"/>
                  <a:gd name="T118" fmla="*/ 0 h 22"/>
                  <a:gd name="T119" fmla="*/ 175 w 175"/>
                  <a:gd name="T120" fmla="*/ 22 h 2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5" h="22">
                    <a:moveTo>
                      <a:pt x="0" y="21"/>
                    </a:moveTo>
                    <a:lnTo>
                      <a:pt x="0" y="17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9" y="10"/>
                    </a:lnTo>
                    <a:lnTo>
                      <a:pt x="18" y="9"/>
                    </a:lnTo>
                    <a:lnTo>
                      <a:pt x="28" y="8"/>
                    </a:lnTo>
                    <a:lnTo>
                      <a:pt x="39" y="7"/>
                    </a:lnTo>
                    <a:lnTo>
                      <a:pt x="52" y="6"/>
                    </a:lnTo>
                    <a:lnTo>
                      <a:pt x="66" y="5"/>
                    </a:lnTo>
                    <a:lnTo>
                      <a:pt x="80" y="4"/>
                    </a:lnTo>
                    <a:lnTo>
                      <a:pt x="94" y="2"/>
                    </a:lnTo>
                    <a:lnTo>
                      <a:pt x="107" y="2"/>
                    </a:lnTo>
                    <a:lnTo>
                      <a:pt x="121" y="1"/>
                    </a:lnTo>
                    <a:lnTo>
                      <a:pt x="133" y="0"/>
                    </a:lnTo>
                    <a:lnTo>
                      <a:pt x="146" y="0"/>
                    </a:lnTo>
                    <a:lnTo>
                      <a:pt x="156" y="0"/>
                    </a:lnTo>
                    <a:lnTo>
                      <a:pt x="164" y="1"/>
                    </a:lnTo>
                    <a:lnTo>
                      <a:pt x="171" y="2"/>
                    </a:lnTo>
                    <a:lnTo>
                      <a:pt x="175" y="3"/>
                    </a:lnTo>
                    <a:lnTo>
                      <a:pt x="174" y="10"/>
                    </a:lnTo>
                    <a:lnTo>
                      <a:pt x="170" y="14"/>
                    </a:lnTo>
                    <a:lnTo>
                      <a:pt x="162" y="17"/>
                    </a:lnTo>
                    <a:lnTo>
                      <a:pt x="150" y="19"/>
                    </a:lnTo>
                    <a:lnTo>
                      <a:pt x="132" y="20"/>
                    </a:lnTo>
                    <a:lnTo>
                      <a:pt x="109" y="20"/>
                    </a:lnTo>
                    <a:lnTo>
                      <a:pt x="81" y="21"/>
                    </a:lnTo>
                    <a:lnTo>
                      <a:pt x="44" y="22"/>
                    </a:lnTo>
                    <a:lnTo>
                      <a:pt x="38" y="22"/>
                    </a:lnTo>
                    <a:lnTo>
                      <a:pt x="33" y="22"/>
                    </a:lnTo>
                    <a:lnTo>
                      <a:pt x="27" y="22"/>
                    </a:lnTo>
                    <a:lnTo>
                      <a:pt x="22" y="21"/>
                    </a:lnTo>
                    <a:lnTo>
                      <a:pt x="17" y="21"/>
                    </a:lnTo>
                    <a:lnTo>
                      <a:pt x="11" y="21"/>
                    </a:lnTo>
                    <a:lnTo>
                      <a:pt x="6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Freeform 148"/>
              <p:cNvSpPr>
                <a:spLocks/>
              </p:cNvSpPr>
              <p:nvPr/>
            </p:nvSpPr>
            <p:spPr bwMode="auto">
              <a:xfrm>
                <a:off x="2698" y="3349"/>
                <a:ext cx="152" cy="25"/>
              </a:xfrm>
              <a:custGeom>
                <a:avLst/>
                <a:gdLst>
                  <a:gd name="T0" fmla="*/ 19 w 152"/>
                  <a:gd name="T1" fmla="*/ 25 h 25"/>
                  <a:gd name="T2" fmla="*/ 8 w 152"/>
                  <a:gd name="T3" fmla="*/ 22 h 25"/>
                  <a:gd name="T4" fmla="*/ 3 w 152"/>
                  <a:gd name="T5" fmla="*/ 19 h 25"/>
                  <a:gd name="T6" fmla="*/ 1 w 152"/>
                  <a:gd name="T7" fmla="*/ 14 h 25"/>
                  <a:gd name="T8" fmla="*/ 0 w 152"/>
                  <a:gd name="T9" fmla="*/ 7 h 25"/>
                  <a:gd name="T10" fmla="*/ 8 w 152"/>
                  <a:gd name="T11" fmla="*/ 4 h 25"/>
                  <a:gd name="T12" fmla="*/ 23 w 152"/>
                  <a:gd name="T13" fmla="*/ 2 h 25"/>
                  <a:gd name="T14" fmla="*/ 42 w 152"/>
                  <a:gd name="T15" fmla="*/ 1 h 25"/>
                  <a:gd name="T16" fmla="*/ 65 w 152"/>
                  <a:gd name="T17" fmla="*/ 0 h 25"/>
                  <a:gd name="T18" fmla="*/ 88 w 152"/>
                  <a:gd name="T19" fmla="*/ 0 h 25"/>
                  <a:gd name="T20" fmla="*/ 111 w 152"/>
                  <a:gd name="T21" fmla="*/ 1 h 25"/>
                  <a:gd name="T22" fmla="*/ 132 w 152"/>
                  <a:gd name="T23" fmla="*/ 2 h 25"/>
                  <a:gd name="T24" fmla="*/ 148 w 152"/>
                  <a:gd name="T25" fmla="*/ 3 h 25"/>
                  <a:gd name="T26" fmla="*/ 149 w 152"/>
                  <a:gd name="T27" fmla="*/ 4 h 25"/>
                  <a:gd name="T28" fmla="*/ 150 w 152"/>
                  <a:gd name="T29" fmla="*/ 5 h 25"/>
                  <a:gd name="T30" fmla="*/ 151 w 152"/>
                  <a:gd name="T31" fmla="*/ 6 h 25"/>
                  <a:gd name="T32" fmla="*/ 152 w 152"/>
                  <a:gd name="T33" fmla="*/ 7 h 25"/>
                  <a:gd name="T34" fmla="*/ 144 w 152"/>
                  <a:gd name="T35" fmla="*/ 10 h 25"/>
                  <a:gd name="T36" fmla="*/ 130 w 152"/>
                  <a:gd name="T37" fmla="*/ 13 h 25"/>
                  <a:gd name="T38" fmla="*/ 110 w 152"/>
                  <a:gd name="T39" fmla="*/ 16 h 25"/>
                  <a:gd name="T40" fmla="*/ 88 w 152"/>
                  <a:gd name="T41" fmla="*/ 19 h 25"/>
                  <a:gd name="T42" fmla="*/ 66 w 152"/>
                  <a:gd name="T43" fmla="*/ 21 h 25"/>
                  <a:gd name="T44" fmla="*/ 45 w 152"/>
                  <a:gd name="T45" fmla="*/ 23 h 25"/>
                  <a:gd name="T46" fmla="*/ 29 w 152"/>
                  <a:gd name="T47" fmla="*/ 24 h 25"/>
                  <a:gd name="T48" fmla="*/ 19 w 152"/>
                  <a:gd name="T49" fmla="*/ 25 h 25"/>
                  <a:gd name="T50" fmla="*/ 19 w 152"/>
                  <a:gd name="T51" fmla="*/ 25 h 25"/>
                  <a:gd name="T52" fmla="*/ 19 w 152"/>
                  <a:gd name="T53" fmla="*/ 25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2"/>
                  <a:gd name="T82" fmla="*/ 0 h 25"/>
                  <a:gd name="T83" fmla="*/ 152 w 152"/>
                  <a:gd name="T84" fmla="*/ 25 h 2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2" h="25">
                    <a:moveTo>
                      <a:pt x="19" y="25"/>
                    </a:moveTo>
                    <a:lnTo>
                      <a:pt x="8" y="22"/>
                    </a:lnTo>
                    <a:lnTo>
                      <a:pt x="3" y="19"/>
                    </a:lnTo>
                    <a:lnTo>
                      <a:pt x="1" y="14"/>
                    </a:lnTo>
                    <a:lnTo>
                      <a:pt x="0" y="7"/>
                    </a:lnTo>
                    <a:lnTo>
                      <a:pt x="8" y="4"/>
                    </a:lnTo>
                    <a:lnTo>
                      <a:pt x="23" y="2"/>
                    </a:lnTo>
                    <a:lnTo>
                      <a:pt x="42" y="1"/>
                    </a:lnTo>
                    <a:lnTo>
                      <a:pt x="65" y="0"/>
                    </a:lnTo>
                    <a:lnTo>
                      <a:pt x="88" y="0"/>
                    </a:lnTo>
                    <a:lnTo>
                      <a:pt x="111" y="1"/>
                    </a:lnTo>
                    <a:lnTo>
                      <a:pt x="132" y="2"/>
                    </a:lnTo>
                    <a:lnTo>
                      <a:pt x="148" y="3"/>
                    </a:lnTo>
                    <a:lnTo>
                      <a:pt x="149" y="4"/>
                    </a:lnTo>
                    <a:lnTo>
                      <a:pt x="150" y="5"/>
                    </a:lnTo>
                    <a:lnTo>
                      <a:pt x="151" y="6"/>
                    </a:lnTo>
                    <a:lnTo>
                      <a:pt x="152" y="7"/>
                    </a:lnTo>
                    <a:lnTo>
                      <a:pt x="144" y="10"/>
                    </a:lnTo>
                    <a:lnTo>
                      <a:pt x="130" y="13"/>
                    </a:lnTo>
                    <a:lnTo>
                      <a:pt x="110" y="16"/>
                    </a:lnTo>
                    <a:lnTo>
                      <a:pt x="88" y="19"/>
                    </a:lnTo>
                    <a:lnTo>
                      <a:pt x="66" y="21"/>
                    </a:lnTo>
                    <a:lnTo>
                      <a:pt x="45" y="23"/>
                    </a:lnTo>
                    <a:lnTo>
                      <a:pt x="29" y="24"/>
                    </a:lnTo>
                    <a:lnTo>
                      <a:pt x="1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Freeform 149"/>
              <p:cNvSpPr>
                <a:spLocks/>
              </p:cNvSpPr>
              <p:nvPr/>
            </p:nvSpPr>
            <p:spPr bwMode="auto">
              <a:xfrm>
                <a:off x="3147" y="3293"/>
                <a:ext cx="26" cy="9"/>
              </a:xfrm>
              <a:custGeom>
                <a:avLst/>
                <a:gdLst>
                  <a:gd name="T0" fmla="*/ 0 w 26"/>
                  <a:gd name="T1" fmla="*/ 9 h 9"/>
                  <a:gd name="T2" fmla="*/ 3 w 26"/>
                  <a:gd name="T3" fmla="*/ 3 h 9"/>
                  <a:gd name="T4" fmla="*/ 8 w 26"/>
                  <a:gd name="T5" fmla="*/ 0 h 9"/>
                  <a:gd name="T6" fmla="*/ 15 w 26"/>
                  <a:gd name="T7" fmla="*/ 0 h 9"/>
                  <a:gd name="T8" fmla="*/ 24 w 26"/>
                  <a:gd name="T9" fmla="*/ 1 h 9"/>
                  <a:gd name="T10" fmla="*/ 25 w 26"/>
                  <a:gd name="T11" fmla="*/ 2 h 9"/>
                  <a:gd name="T12" fmla="*/ 25 w 26"/>
                  <a:gd name="T13" fmla="*/ 4 h 9"/>
                  <a:gd name="T14" fmla="*/ 25 w 26"/>
                  <a:gd name="T15" fmla="*/ 5 h 9"/>
                  <a:gd name="T16" fmla="*/ 26 w 26"/>
                  <a:gd name="T17" fmla="*/ 7 h 9"/>
                  <a:gd name="T18" fmla="*/ 19 w 26"/>
                  <a:gd name="T19" fmla="*/ 8 h 9"/>
                  <a:gd name="T20" fmla="*/ 13 w 26"/>
                  <a:gd name="T21" fmla="*/ 8 h 9"/>
                  <a:gd name="T22" fmla="*/ 6 w 26"/>
                  <a:gd name="T23" fmla="*/ 8 h 9"/>
                  <a:gd name="T24" fmla="*/ 0 w 26"/>
                  <a:gd name="T25" fmla="*/ 9 h 9"/>
                  <a:gd name="T26" fmla="*/ 0 w 26"/>
                  <a:gd name="T27" fmla="*/ 9 h 9"/>
                  <a:gd name="T28" fmla="*/ 0 w 26"/>
                  <a:gd name="T29" fmla="*/ 9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"/>
                  <a:gd name="T46" fmla="*/ 0 h 9"/>
                  <a:gd name="T47" fmla="*/ 26 w 26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" h="9">
                    <a:moveTo>
                      <a:pt x="0" y="9"/>
                    </a:moveTo>
                    <a:lnTo>
                      <a:pt x="3" y="3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19" y="8"/>
                    </a:lnTo>
                    <a:lnTo>
                      <a:pt x="13" y="8"/>
                    </a:lnTo>
                    <a:lnTo>
                      <a:pt x="6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9" name="Freeform 150"/>
              <p:cNvSpPr>
                <a:spLocks/>
              </p:cNvSpPr>
              <p:nvPr/>
            </p:nvSpPr>
            <p:spPr bwMode="auto">
              <a:xfrm>
                <a:off x="3199" y="3281"/>
                <a:ext cx="100" cy="21"/>
              </a:xfrm>
              <a:custGeom>
                <a:avLst/>
                <a:gdLst>
                  <a:gd name="T0" fmla="*/ 5 w 100"/>
                  <a:gd name="T1" fmla="*/ 20 h 21"/>
                  <a:gd name="T2" fmla="*/ 2 w 100"/>
                  <a:gd name="T3" fmla="*/ 17 h 21"/>
                  <a:gd name="T4" fmla="*/ 0 w 100"/>
                  <a:gd name="T5" fmla="*/ 13 h 21"/>
                  <a:gd name="T6" fmla="*/ 2 w 100"/>
                  <a:gd name="T7" fmla="*/ 9 h 21"/>
                  <a:gd name="T8" fmla="*/ 2 w 100"/>
                  <a:gd name="T9" fmla="*/ 6 h 21"/>
                  <a:gd name="T10" fmla="*/ 8 w 100"/>
                  <a:gd name="T11" fmla="*/ 5 h 21"/>
                  <a:gd name="T12" fmla="*/ 19 w 100"/>
                  <a:gd name="T13" fmla="*/ 4 h 21"/>
                  <a:gd name="T14" fmla="*/ 33 w 100"/>
                  <a:gd name="T15" fmla="*/ 3 h 21"/>
                  <a:gd name="T16" fmla="*/ 49 w 100"/>
                  <a:gd name="T17" fmla="*/ 1 h 21"/>
                  <a:gd name="T18" fmla="*/ 65 w 100"/>
                  <a:gd name="T19" fmla="*/ 0 h 21"/>
                  <a:gd name="T20" fmla="*/ 80 w 100"/>
                  <a:gd name="T21" fmla="*/ 0 h 21"/>
                  <a:gd name="T22" fmla="*/ 92 w 100"/>
                  <a:gd name="T23" fmla="*/ 1 h 21"/>
                  <a:gd name="T24" fmla="*/ 100 w 100"/>
                  <a:gd name="T25" fmla="*/ 4 h 21"/>
                  <a:gd name="T26" fmla="*/ 100 w 100"/>
                  <a:gd name="T27" fmla="*/ 7 h 21"/>
                  <a:gd name="T28" fmla="*/ 100 w 100"/>
                  <a:gd name="T29" fmla="*/ 9 h 21"/>
                  <a:gd name="T30" fmla="*/ 100 w 100"/>
                  <a:gd name="T31" fmla="*/ 12 h 21"/>
                  <a:gd name="T32" fmla="*/ 100 w 100"/>
                  <a:gd name="T33" fmla="*/ 15 h 21"/>
                  <a:gd name="T34" fmla="*/ 93 w 100"/>
                  <a:gd name="T35" fmla="*/ 18 h 21"/>
                  <a:gd name="T36" fmla="*/ 82 w 100"/>
                  <a:gd name="T37" fmla="*/ 20 h 21"/>
                  <a:gd name="T38" fmla="*/ 68 w 100"/>
                  <a:gd name="T39" fmla="*/ 21 h 21"/>
                  <a:gd name="T40" fmla="*/ 53 w 100"/>
                  <a:gd name="T41" fmla="*/ 21 h 21"/>
                  <a:gd name="T42" fmla="*/ 38 w 100"/>
                  <a:gd name="T43" fmla="*/ 21 h 21"/>
                  <a:gd name="T44" fmla="*/ 24 w 100"/>
                  <a:gd name="T45" fmla="*/ 21 h 21"/>
                  <a:gd name="T46" fmla="*/ 13 w 100"/>
                  <a:gd name="T47" fmla="*/ 20 h 21"/>
                  <a:gd name="T48" fmla="*/ 5 w 100"/>
                  <a:gd name="T49" fmla="*/ 20 h 21"/>
                  <a:gd name="T50" fmla="*/ 5 w 100"/>
                  <a:gd name="T51" fmla="*/ 20 h 21"/>
                  <a:gd name="T52" fmla="*/ 5 w 100"/>
                  <a:gd name="T53" fmla="*/ 20 h 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0"/>
                  <a:gd name="T82" fmla="*/ 0 h 21"/>
                  <a:gd name="T83" fmla="*/ 100 w 100"/>
                  <a:gd name="T84" fmla="*/ 21 h 2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0" h="21">
                    <a:moveTo>
                      <a:pt x="5" y="20"/>
                    </a:moveTo>
                    <a:lnTo>
                      <a:pt x="2" y="17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9" y="4"/>
                    </a:lnTo>
                    <a:lnTo>
                      <a:pt x="33" y="3"/>
                    </a:lnTo>
                    <a:lnTo>
                      <a:pt x="49" y="1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2" y="1"/>
                    </a:lnTo>
                    <a:lnTo>
                      <a:pt x="100" y="4"/>
                    </a:lnTo>
                    <a:lnTo>
                      <a:pt x="100" y="7"/>
                    </a:lnTo>
                    <a:lnTo>
                      <a:pt x="100" y="9"/>
                    </a:lnTo>
                    <a:lnTo>
                      <a:pt x="100" y="12"/>
                    </a:lnTo>
                    <a:lnTo>
                      <a:pt x="100" y="15"/>
                    </a:lnTo>
                    <a:lnTo>
                      <a:pt x="93" y="18"/>
                    </a:lnTo>
                    <a:lnTo>
                      <a:pt x="82" y="20"/>
                    </a:lnTo>
                    <a:lnTo>
                      <a:pt x="68" y="21"/>
                    </a:lnTo>
                    <a:lnTo>
                      <a:pt x="53" y="21"/>
                    </a:lnTo>
                    <a:lnTo>
                      <a:pt x="38" y="21"/>
                    </a:lnTo>
                    <a:lnTo>
                      <a:pt x="24" y="21"/>
                    </a:lnTo>
                    <a:lnTo>
                      <a:pt x="13" y="2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0" name="Freeform 151"/>
              <p:cNvSpPr>
                <a:spLocks/>
              </p:cNvSpPr>
              <p:nvPr/>
            </p:nvSpPr>
            <p:spPr bwMode="auto">
              <a:xfrm>
                <a:off x="2674" y="3210"/>
                <a:ext cx="132" cy="14"/>
              </a:xfrm>
              <a:custGeom>
                <a:avLst/>
                <a:gdLst>
                  <a:gd name="T0" fmla="*/ 1 w 132"/>
                  <a:gd name="T1" fmla="*/ 14 h 14"/>
                  <a:gd name="T2" fmla="*/ 0 w 132"/>
                  <a:gd name="T3" fmla="*/ 9 h 14"/>
                  <a:gd name="T4" fmla="*/ 0 w 132"/>
                  <a:gd name="T5" fmla="*/ 6 h 14"/>
                  <a:gd name="T6" fmla="*/ 2 w 132"/>
                  <a:gd name="T7" fmla="*/ 3 h 14"/>
                  <a:gd name="T8" fmla="*/ 8 w 132"/>
                  <a:gd name="T9" fmla="*/ 1 h 14"/>
                  <a:gd name="T10" fmla="*/ 23 w 132"/>
                  <a:gd name="T11" fmla="*/ 1 h 14"/>
                  <a:gd name="T12" fmla="*/ 38 w 132"/>
                  <a:gd name="T13" fmla="*/ 0 h 14"/>
                  <a:gd name="T14" fmla="*/ 54 w 132"/>
                  <a:gd name="T15" fmla="*/ 0 h 14"/>
                  <a:gd name="T16" fmla="*/ 69 w 132"/>
                  <a:gd name="T17" fmla="*/ 0 h 14"/>
                  <a:gd name="T18" fmla="*/ 86 w 132"/>
                  <a:gd name="T19" fmla="*/ 0 h 14"/>
                  <a:gd name="T20" fmla="*/ 101 w 132"/>
                  <a:gd name="T21" fmla="*/ 0 h 14"/>
                  <a:gd name="T22" fmla="*/ 117 w 132"/>
                  <a:gd name="T23" fmla="*/ 0 h 14"/>
                  <a:gd name="T24" fmla="*/ 132 w 132"/>
                  <a:gd name="T25" fmla="*/ 0 h 14"/>
                  <a:gd name="T26" fmla="*/ 116 w 132"/>
                  <a:gd name="T27" fmla="*/ 3 h 14"/>
                  <a:gd name="T28" fmla="*/ 100 w 132"/>
                  <a:gd name="T29" fmla="*/ 6 h 14"/>
                  <a:gd name="T30" fmla="*/ 84 w 132"/>
                  <a:gd name="T31" fmla="*/ 9 h 14"/>
                  <a:gd name="T32" fmla="*/ 67 w 132"/>
                  <a:gd name="T33" fmla="*/ 11 h 14"/>
                  <a:gd name="T34" fmla="*/ 50 w 132"/>
                  <a:gd name="T35" fmla="*/ 12 h 14"/>
                  <a:gd name="T36" fmla="*/ 34 w 132"/>
                  <a:gd name="T37" fmla="*/ 13 h 14"/>
                  <a:gd name="T38" fmla="*/ 18 w 132"/>
                  <a:gd name="T39" fmla="*/ 14 h 14"/>
                  <a:gd name="T40" fmla="*/ 1 w 132"/>
                  <a:gd name="T41" fmla="*/ 14 h 14"/>
                  <a:gd name="T42" fmla="*/ 1 w 132"/>
                  <a:gd name="T43" fmla="*/ 14 h 14"/>
                  <a:gd name="T44" fmla="*/ 1 w 132"/>
                  <a:gd name="T45" fmla="*/ 14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2"/>
                  <a:gd name="T70" fmla="*/ 0 h 14"/>
                  <a:gd name="T71" fmla="*/ 132 w 132"/>
                  <a:gd name="T72" fmla="*/ 14 h 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2" h="14">
                    <a:moveTo>
                      <a:pt x="1" y="14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8" y="1"/>
                    </a:lnTo>
                    <a:lnTo>
                      <a:pt x="23" y="1"/>
                    </a:lnTo>
                    <a:lnTo>
                      <a:pt x="38" y="0"/>
                    </a:lnTo>
                    <a:lnTo>
                      <a:pt x="54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17" y="0"/>
                    </a:lnTo>
                    <a:lnTo>
                      <a:pt x="132" y="0"/>
                    </a:lnTo>
                    <a:lnTo>
                      <a:pt x="116" y="3"/>
                    </a:lnTo>
                    <a:lnTo>
                      <a:pt x="100" y="6"/>
                    </a:lnTo>
                    <a:lnTo>
                      <a:pt x="84" y="9"/>
                    </a:lnTo>
                    <a:lnTo>
                      <a:pt x="67" y="11"/>
                    </a:lnTo>
                    <a:lnTo>
                      <a:pt x="50" y="12"/>
                    </a:lnTo>
                    <a:lnTo>
                      <a:pt x="34" y="13"/>
                    </a:lnTo>
                    <a:lnTo>
                      <a:pt x="18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1" name="Freeform 152"/>
              <p:cNvSpPr>
                <a:spLocks/>
              </p:cNvSpPr>
              <p:nvPr/>
            </p:nvSpPr>
            <p:spPr bwMode="auto">
              <a:xfrm>
                <a:off x="3039" y="3163"/>
                <a:ext cx="83" cy="24"/>
              </a:xfrm>
              <a:custGeom>
                <a:avLst/>
                <a:gdLst>
                  <a:gd name="T0" fmla="*/ 2 w 83"/>
                  <a:gd name="T1" fmla="*/ 24 h 24"/>
                  <a:gd name="T2" fmla="*/ 1 w 83"/>
                  <a:gd name="T3" fmla="*/ 23 h 24"/>
                  <a:gd name="T4" fmla="*/ 1 w 83"/>
                  <a:gd name="T5" fmla="*/ 22 h 24"/>
                  <a:gd name="T6" fmla="*/ 1 w 83"/>
                  <a:gd name="T7" fmla="*/ 19 h 24"/>
                  <a:gd name="T8" fmla="*/ 0 w 83"/>
                  <a:gd name="T9" fmla="*/ 13 h 24"/>
                  <a:gd name="T10" fmla="*/ 5 w 83"/>
                  <a:gd name="T11" fmla="*/ 11 h 24"/>
                  <a:gd name="T12" fmla="*/ 18 w 83"/>
                  <a:gd name="T13" fmla="*/ 8 h 24"/>
                  <a:gd name="T14" fmla="*/ 33 w 83"/>
                  <a:gd name="T15" fmla="*/ 4 h 24"/>
                  <a:gd name="T16" fmla="*/ 49 w 83"/>
                  <a:gd name="T17" fmla="*/ 1 h 24"/>
                  <a:gd name="T18" fmla="*/ 64 w 83"/>
                  <a:gd name="T19" fmla="*/ 0 h 24"/>
                  <a:gd name="T20" fmla="*/ 77 w 83"/>
                  <a:gd name="T21" fmla="*/ 1 h 24"/>
                  <a:gd name="T22" fmla="*/ 83 w 83"/>
                  <a:gd name="T23" fmla="*/ 6 h 24"/>
                  <a:gd name="T24" fmla="*/ 82 w 83"/>
                  <a:gd name="T25" fmla="*/ 17 h 24"/>
                  <a:gd name="T26" fmla="*/ 72 w 83"/>
                  <a:gd name="T27" fmla="*/ 18 h 24"/>
                  <a:gd name="T28" fmla="*/ 62 w 83"/>
                  <a:gd name="T29" fmla="*/ 19 h 24"/>
                  <a:gd name="T30" fmla="*/ 52 w 83"/>
                  <a:gd name="T31" fmla="*/ 19 h 24"/>
                  <a:gd name="T32" fmla="*/ 42 w 83"/>
                  <a:gd name="T33" fmla="*/ 20 h 24"/>
                  <a:gd name="T34" fmla="*/ 32 w 83"/>
                  <a:gd name="T35" fmla="*/ 21 h 24"/>
                  <a:gd name="T36" fmla="*/ 23 w 83"/>
                  <a:gd name="T37" fmla="*/ 22 h 24"/>
                  <a:gd name="T38" fmla="*/ 13 w 83"/>
                  <a:gd name="T39" fmla="*/ 23 h 24"/>
                  <a:gd name="T40" fmla="*/ 2 w 83"/>
                  <a:gd name="T41" fmla="*/ 24 h 24"/>
                  <a:gd name="T42" fmla="*/ 2 w 83"/>
                  <a:gd name="T43" fmla="*/ 24 h 24"/>
                  <a:gd name="T44" fmla="*/ 2 w 83"/>
                  <a:gd name="T45" fmla="*/ 24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3"/>
                  <a:gd name="T70" fmla="*/ 0 h 24"/>
                  <a:gd name="T71" fmla="*/ 83 w 83"/>
                  <a:gd name="T72" fmla="*/ 24 h 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3" h="24">
                    <a:moveTo>
                      <a:pt x="2" y="24"/>
                    </a:moveTo>
                    <a:lnTo>
                      <a:pt x="1" y="23"/>
                    </a:lnTo>
                    <a:lnTo>
                      <a:pt x="1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5" y="11"/>
                    </a:lnTo>
                    <a:lnTo>
                      <a:pt x="18" y="8"/>
                    </a:lnTo>
                    <a:lnTo>
                      <a:pt x="33" y="4"/>
                    </a:lnTo>
                    <a:lnTo>
                      <a:pt x="49" y="1"/>
                    </a:lnTo>
                    <a:lnTo>
                      <a:pt x="64" y="0"/>
                    </a:lnTo>
                    <a:lnTo>
                      <a:pt x="77" y="1"/>
                    </a:lnTo>
                    <a:lnTo>
                      <a:pt x="83" y="6"/>
                    </a:lnTo>
                    <a:lnTo>
                      <a:pt x="82" y="17"/>
                    </a:lnTo>
                    <a:lnTo>
                      <a:pt x="72" y="18"/>
                    </a:lnTo>
                    <a:lnTo>
                      <a:pt x="62" y="19"/>
                    </a:lnTo>
                    <a:lnTo>
                      <a:pt x="52" y="19"/>
                    </a:lnTo>
                    <a:lnTo>
                      <a:pt x="42" y="20"/>
                    </a:lnTo>
                    <a:lnTo>
                      <a:pt x="32" y="21"/>
                    </a:lnTo>
                    <a:lnTo>
                      <a:pt x="23" y="22"/>
                    </a:lnTo>
                    <a:lnTo>
                      <a:pt x="13" y="23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2" name="Freeform 153"/>
              <p:cNvSpPr>
                <a:spLocks/>
              </p:cNvSpPr>
              <p:nvPr/>
            </p:nvSpPr>
            <p:spPr bwMode="auto">
              <a:xfrm>
                <a:off x="3169" y="3150"/>
                <a:ext cx="195" cy="23"/>
              </a:xfrm>
              <a:custGeom>
                <a:avLst/>
                <a:gdLst>
                  <a:gd name="T0" fmla="*/ 28 w 195"/>
                  <a:gd name="T1" fmla="*/ 23 h 23"/>
                  <a:gd name="T2" fmla="*/ 15 w 195"/>
                  <a:gd name="T3" fmla="*/ 22 h 23"/>
                  <a:gd name="T4" fmla="*/ 7 w 195"/>
                  <a:gd name="T5" fmla="*/ 22 h 23"/>
                  <a:gd name="T6" fmla="*/ 3 w 195"/>
                  <a:gd name="T7" fmla="*/ 21 h 23"/>
                  <a:gd name="T8" fmla="*/ 0 w 195"/>
                  <a:gd name="T9" fmla="*/ 20 h 23"/>
                  <a:gd name="T10" fmla="*/ 6 w 195"/>
                  <a:gd name="T11" fmla="*/ 18 h 23"/>
                  <a:gd name="T12" fmla="*/ 16 w 195"/>
                  <a:gd name="T13" fmla="*/ 16 h 23"/>
                  <a:gd name="T14" fmla="*/ 27 w 195"/>
                  <a:gd name="T15" fmla="*/ 14 h 23"/>
                  <a:gd name="T16" fmla="*/ 41 w 195"/>
                  <a:gd name="T17" fmla="*/ 12 h 23"/>
                  <a:gd name="T18" fmla="*/ 55 w 195"/>
                  <a:gd name="T19" fmla="*/ 10 h 23"/>
                  <a:gd name="T20" fmla="*/ 71 w 195"/>
                  <a:gd name="T21" fmla="*/ 8 h 23"/>
                  <a:gd name="T22" fmla="*/ 87 w 195"/>
                  <a:gd name="T23" fmla="*/ 6 h 23"/>
                  <a:gd name="T24" fmla="*/ 103 w 195"/>
                  <a:gd name="T25" fmla="*/ 4 h 23"/>
                  <a:gd name="T26" fmla="*/ 120 w 195"/>
                  <a:gd name="T27" fmla="*/ 3 h 23"/>
                  <a:gd name="T28" fmla="*/ 136 w 195"/>
                  <a:gd name="T29" fmla="*/ 1 h 23"/>
                  <a:gd name="T30" fmla="*/ 150 w 195"/>
                  <a:gd name="T31" fmla="*/ 1 h 23"/>
                  <a:gd name="T32" fmla="*/ 164 w 195"/>
                  <a:gd name="T33" fmla="*/ 0 h 23"/>
                  <a:gd name="T34" fmla="*/ 175 w 195"/>
                  <a:gd name="T35" fmla="*/ 0 h 23"/>
                  <a:gd name="T36" fmla="*/ 185 w 195"/>
                  <a:gd name="T37" fmla="*/ 1 h 23"/>
                  <a:gd name="T38" fmla="*/ 191 w 195"/>
                  <a:gd name="T39" fmla="*/ 2 h 23"/>
                  <a:gd name="T40" fmla="*/ 195 w 195"/>
                  <a:gd name="T41" fmla="*/ 4 h 23"/>
                  <a:gd name="T42" fmla="*/ 193 w 195"/>
                  <a:gd name="T43" fmla="*/ 9 h 23"/>
                  <a:gd name="T44" fmla="*/ 191 w 195"/>
                  <a:gd name="T45" fmla="*/ 13 h 23"/>
                  <a:gd name="T46" fmla="*/ 188 w 195"/>
                  <a:gd name="T47" fmla="*/ 16 h 23"/>
                  <a:gd name="T48" fmla="*/ 184 w 195"/>
                  <a:gd name="T49" fmla="*/ 19 h 23"/>
                  <a:gd name="T50" fmla="*/ 150 w 195"/>
                  <a:gd name="T51" fmla="*/ 20 h 23"/>
                  <a:gd name="T52" fmla="*/ 124 w 195"/>
                  <a:gd name="T53" fmla="*/ 21 h 23"/>
                  <a:gd name="T54" fmla="*/ 103 w 195"/>
                  <a:gd name="T55" fmla="*/ 22 h 23"/>
                  <a:gd name="T56" fmla="*/ 87 w 195"/>
                  <a:gd name="T57" fmla="*/ 22 h 23"/>
                  <a:gd name="T58" fmla="*/ 74 w 195"/>
                  <a:gd name="T59" fmla="*/ 23 h 23"/>
                  <a:gd name="T60" fmla="*/ 61 w 195"/>
                  <a:gd name="T61" fmla="*/ 23 h 23"/>
                  <a:gd name="T62" fmla="*/ 46 w 195"/>
                  <a:gd name="T63" fmla="*/ 23 h 23"/>
                  <a:gd name="T64" fmla="*/ 28 w 195"/>
                  <a:gd name="T65" fmla="*/ 23 h 23"/>
                  <a:gd name="T66" fmla="*/ 28 w 195"/>
                  <a:gd name="T67" fmla="*/ 23 h 23"/>
                  <a:gd name="T68" fmla="*/ 28 w 195"/>
                  <a:gd name="T69" fmla="*/ 23 h 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5"/>
                  <a:gd name="T106" fmla="*/ 0 h 23"/>
                  <a:gd name="T107" fmla="*/ 195 w 195"/>
                  <a:gd name="T108" fmla="*/ 23 h 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5" h="23">
                    <a:moveTo>
                      <a:pt x="28" y="23"/>
                    </a:moveTo>
                    <a:lnTo>
                      <a:pt x="15" y="22"/>
                    </a:lnTo>
                    <a:lnTo>
                      <a:pt x="7" y="22"/>
                    </a:lnTo>
                    <a:lnTo>
                      <a:pt x="3" y="21"/>
                    </a:lnTo>
                    <a:lnTo>
                      <a:pt x="0" y="20"/>
                    </a:lnTo>
                    <a:lnTo>
                      <a:pt x="6" y="18"/>
                    </a:lnTo>
                    <a:lnTo>
                      <a:pt x="16" y="16"/>
                    </a:lnTo>
                    <a:lnTo>
                      <a:pt x="27" y="14"/>
                    </a:lnTo>
                    <a:lnTo>
                      <a:pt x="41" y="12"/>
                    </a:lnTo>
                    <a:lnTo>
                      <a:pt x="55" y="10"/>
                    </a:lnTo>
                    <a:lnTo>
                      <a:pt x="71" y="8"/>
                    </a:lnTo>
                    <a:lnTo>
                      <a:pt x="87" y="6"/>
                    </a:lnTo>
                    <a:lnTo>
                      <a:pt x="103" y="4"/>
                    </a:lnTo>
                    <a:lnTo>
                      <a:pt x="120" y="3"/>
                    </a:lnTo>
                    <a:lnTo>
                      <a:pt x="136" y="1"/>
                    </a:lnTo>
                    <a:lnTo>
                      <a:pt x="150" y="1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5" y="1"/>
                    </a:lnTo>
                    <a:lnTo>
                      <a:pt x="191" y="2"/>
                    </a:lnTo>
                    <a:lnTo>
                      <a:pt x="195" y="4"/>
                    </a:lnTo>
                    <a:lnTo>
                      <a:pt x="193" y="9"/>
                    </a:lnTo>
                    <a:lnTo>
                      <a:pt x="191" y="13"/>
                    </a:lnTo>
                    <a:lnTo>
                      <a:pt x="188" y="16"/>
                    </a:lnTo>
                    <a:lnTo>
                      <a:pt x="184" y="19"/>
                    </a:lnTo>
                    <a:lnTo>
                      <a:pt x="150" y="20"/>
                    </a:lnTo>
                    <a:lnTo>
                      <a:pt x="124" y="21"/>
                    </a:lnTo>
                    <a:lnTo>
                      <a:pt x="103" y="22"/>
                    </a:lnTo>
                    <a:lnTo>
                      <a:pt x="87" y="22"/>
                    </a:lnTo>
                    <a:lnTo>
                      <a:pt x="74" y="23"/>
                    </a:lnTo>
                    <a:lnTo>
                      <a:pt x="61" y="23"/>
                    </a:lnTo>
                    <a:lnTo>
                      <a:pt x="46" y="23"/>
                    </a:lnTo>
                    <a:lnTo>
                      <a:pt x="2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3" name="Freeform 154"/>
              <p:cNvSpPr>
                <a:spLocks/>
              </p:cNvSpPr>
              <p:nvPr/>
            </p:nvSpPr>
            <p:spPr bwMode="auto">
              <a:xfrm>
                <a:off x="2681" y="3080"/>
                <a:ext cx="153" cy="16"/>
              </a:xfrm>
              <a:custGeom>
                <a:avLst/>
                <a:gdLst>
                  <a:gd name="T0" fmla="*/ 4 w 153"/>
                  <a:gd name="T1" fmla="*/ 16 h 16"/>
                  <a:gd name="T2" fmla="*/ 2 w 153"/>
                  <a:gd name="T3" fmla="*/ 12 h 16"/>
                  <a:gd name="T4" fmla="*/ 1 w 153"/>
                  <a:gd name="T5" fmla="*/ 10 h 16"/>
                  <a:gd name="T6" fmla="*/ 1 w 153"/>
                  <a:gd name="T7" fmla="*/ 7 h 16"/>
                  <a:gd name="T8" fmla="*/ 0 w 153"/>
                  <a:gd name="T9" fmla="*/ 3 h 16"/>
                  <a:gd name="T10" fmla="*/ 7 w 153"/>
                  <a:gd name="T11" fmla="*/ 1 h 16"/>
                  <a:gd name="T12" fmla="*/ 23 w 153"/>
                  <a:gd name="T13" fmla="*/ 0 h 16"/>
                  <a:gd name="T14" fmla="*/ 45 w 153"/>
                  <a:gd name="T15" fmla="*/ 0 h 16"/>
                  <a:gd name="T16" fmla="*/ 72 w 153"/>
                  <a:gd name="T17" fmla="*/ 0 h 16"/>
                  <a:gd name="T18" fmla="*/ 98 w 153"/>
                  <a:gd name="T19" fmla="*/ 2 h 16"/>
                  <a:gd name="T20" fmla="*/ 122 w 153"/>
                  <a:gd name="T21" fmla="*/ 4 h 16"/>
                  <a:gd name="T22" fmla="*/ 141 w 153"/>
                  <a:gd name="T23" fmla="*/ 8 h 16"/>
                  <a:gd name="T24" fmla="*/ 153 w 153"/>
                  <a:gd name="T25" fmla="*/ 12 h 16"/>
                  <a:gd name="T26" fmla="*/ 133 w 153"/>
                  <a:gd name="T27" fmla="*/ 12 h 16"/>
                  <a:gd name="T28" fmla="*/ 115 w 153"/>
                  <a:gd name="T29" fmla="*/ 12 h 16"/>
                  <a:gd name="T30" fmla="*/ 96 w 153"/>
                  <a:gd name="T31" fmla="*/ 13 h 16"/>
                  <a:gd name="T32" fmla="*/ 77 w 153"/>
                  <a:gd name="T33" fmla="*/ 14 h 16"/>
                  <a:gd name="T34" fmla="*/ 57 w 153"/>
                  <a:gd name="T35" fmla="*/ 14 h 16"/>
                  <a:gd name="T36" fmla="*/ 39 w 153"/>
                  <a:gd name="T37" fmla="*/ 15 h 16"/>
                  <a:gd name="T38" fmla="*/ 21 w 153"/>
                  <a:gd name="T39" fmla="*/ 16 h 16"/>
                  <a:gd name="T40" fmla="*/ 4 w 153"/>
                  <a:gd name="T41" fmla="*/ 16 h 16"/>
                  <a:gd name="T42" fmla="*/ 4 w 153"/>
                  <a:gd name="T43" fmla="*/ 16 h 16"/>
                  <a:gd name="T44" fmla="*/ 4 w 153"/>
                  <a:gd name="T45" fmla="*/ 16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6"/>
                  <a:gd name="T71" fmla="*/ 153 w 153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6">
                    <a:moveTo>
                      <a:pt x="4" y="16"/>
                    </a:moveTo>
                    <a:lnTo>
                      <a:pt x="2" y="12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7" y="1"/>
                    </a:lnTo>
                    <a:lnTo>
                      <a:pt x="23" y="0"/>
                    </a:lnTo>
                    <a:lnTo>
                      <a:pt x="45" y="0"/>
                    </a:lnTo>
                    <a:lnTo>
                      <a:pt x="72" y="0"/>
                    </a:lnTo>
                    <a:lnTo>
                      <a:pt x="98" y="2"/>
                    </a:lnTo>
                    <a:lnTo>
                      <a:pt x="122" y="4"/>
                    </a:lnTo>
                    <a:lnTo>
                      <a:pt x="141" y="8"/>
                    </a:lnTo>
                    <a:lnTo>
                      <a:pt x="153" y="12"/>
                    </a:lnTo>
                    <a:lnTo>
                      <a:pt x="133" y="12"/>
                    </a:lnTo>
                    <a:lnTo>
                      <a:pt x="115" y="12"/>
                    </a:lnTo>
                    <a:lnTo>
                      <a:pt x="96" y="13"/>
                    </a:lnTo>
                    <a:lnTo>
                      <a:pt x="77" y="14"/>
                    </a:lnTo>
                    <a:lnTo>
                      <a:pt x="57" y="14"/>
                    </a:lnTo>
                    <a:lnTo>
                      <a:pt x="39" y="15"/>
                    </a:lnTo>
                    <a:lnTo>
                      <a:pt x="21" y="16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4" name="Freeform 155"/>
              <p:cNvSpPr>
                <a:spLocks/>
              </p:cNvSpPr>
              <p:nvPr/>
            </p:nvSpPr>
            <p:spPr bwMode="auto">
              <a:xfrm>
                <a:off x="3141" y="3029"/>
                <a:ext cx="117" cy="21"/>
              </a:xfrm>
              <a:custGeom>
                <a:avLst/>
                <a:gdLst>
                  <a:gd name="T0" fmla="*/ 4 w 117"/>
                  <a:gd name="T1" fmla="*/ 21 h 21"/>
                  <a:gd name="T2" fmla="*/ 3 w 117"/>
                  <a:gd name="T3" fmla="*/ 20 h 21"/>
                  <a:gd name="T4" fmla="*/ 2 w 117"/>
                  <a:gd name="T5" fmla="*/ 19 h 21"/>
                  <a:gd name="T6" fmla="*/ 1 w 117"/>
                  <a:gd name="T7" fmla="*/ 19 h 21"/>
                  <a:gd name="T8" fmla="*/ 0 w 117"/>
                  <a:gd name="T9" fmla="*/ 18 h 21"/>
                  <a:gd name="T10" fmla="*/ 11 w 117"/>
                  <a:gd name="T11" fmla="*/ 11 h 21"/>
                  <a:gd name="T12" fmla="*/ 23 w 117"/>
                  <a:gd name="T13" fmla="*/ 7 h 21"/>
                  <a:gd name="T14" fmla="*/ 37 w 117"/>
                  <a:gd name="T15" fmla="*/ 3 h 21"/>
                  <a:gd name="T16" fmla="*/ 53 w 117"/>
                  <a:gd name="T17" fmla="*/ 1 h 21"/>
                  <a:gd name="T18" fmla="*/ 70 w 117"/>
                  <a:gd name="T19" fmla="*/ 0 h 21"/>
                  <a:gd name="T20" fmla="*/ 86 w 117"/>
                  <a:gd name="T21" fmla="*/ 0 h 21"/>
                  <a:gd name="T22" fmla="*/ 102 w 117"/>
                  <a:gd name="T23" fmla="*/ 0 h 21"/>
                  <a:gd name="T24" fmla="*/ 117 w 117"/>
                  <a:gd name="T25" fmla="*/ 1 h 21"/>
                  <a:gd name="T26" fmla="*/ 117 w 117"/>
                  <a:gd name="T27" fmla="*/ 4 h 21"/>
                  <a:gd name="T28" fmla="*/ 117 w 117"/>
                  <a:gd name="T29" fmla="*/ 6 h 21"/>
                  <a:gd name="T30" fmla="*/ 117 w 117"/>
                  <a:gd name="T31" fmla="*/ 10 h 21"/>
                  <a:gd name="T32" fmla="*/ 116 w 117"/>
                  <a:gd name="T33" fmla="*/ 15 h 21"/>
                  <a:gd name="T34" fmla="*/ 107 w 117"/>
                  <a:gd name="T35" fmla="*/ 18 h 21"/>
                  <a:gd name="T36" fmla="*/ 95 w 117"/>
                  <a:gd name="T37" fmla="*/ 19 h 21"/>
                  <a:gd name="T38" fmla="*/ 79 w 117"/>
                  <a:gd name="T39" fmla="*/ 20 h 21"/>
                  <a:gd name="T40" fmla="*/ 62 w 117"/>
                  <a:gd name="T41" fmla="*/ 21 h 21"/>
                  <a:gd name="T42" fmla="*/ 43 w 117"/>
                  <a:gd name="T43" fmla="*/ 21 h 21"/>
                  <a:gd name="T44" fmla="*/ 27 w 117"/>
                  <a:gd name="T45" fmla="*/ 21 h 21"/>
                  <a:gd name="T46" fmla="*/ 14 w 117"/>
                  <a:gd name="T47" fmla="*/ 21 h 21"/>
                  <a:gd name="T48" fmla="*/ 4 w 117"/>
                  <a:gd name="T49" fmla="*/ 21 h 21"/>
                  <a:gd name="T50" fmla="*/ 4 w 117"/>
                  <a:gd name="T51" fmla="*/ 21 h 21"/>
                  <a:gd name="T52" fmla="*/ 4 w 117"/>
                  <a:gd name="T53" fmla="*/ 21 h 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7"/>
                  <a:gd name="T82" fmla="*/ 0 h 21"/>
                  <a:gd name="T83" fmla="*/ 117 w 117"/>
                  <a:gd name="T84" fmla="*/ 21 h 2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7" h="21">
                    <a:moveTo>
                      <a:pt x="4" y="21"/>
                    </a:moveTo>
                    <a:lnTo>
                      <a:pt x="3" y="20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11" y="11"/>
                    </a:lnTo>
                    <a:lnTo>
                      <a:pt x="23" y="7"/>
                    </a:lnTo>
                    <a:lnTo>
                      <a:pt x="37" y="3"/>
                    </a:lnTo>
                    <a:lnTo>
                      <a:pt x="53" y="1"/>
                    </a:lnTo>
                    <a:lnTo>
                      <a:pt x="70" y="0"/>
                    </a:lnTo>
                    <a:lnTo>
                      <a:pt x="86" y="0"/>
                    </a:lnTo>
                    <a:lnTo>
                      <a:pt x="102" y="0"/>
                    </a:lnTo>
                    <a:lnTo>
                      <a:pt x="117" y="1"/>
                    </a:lnTo>
                    <a:lnTo>
                      <a:pt x="117" y="4"/>
                    </a:lnTo>
                    <a:lnTo>
                      <a:pt x="117" y="6"/>
                    </a:lnTo>
                    <a:lnTo>
                      <a:pt x="117" y="10"/>
                    </a:lnTo>
                    <a:lnTo>
                      <a:pt x="116" y="15"/>
                    </a:lnTo>
                    <a:lnTo>
                      <a:pt x="107" y="18"/>
                    </a:lnTo>
                    <a:lnTo>
                      <a:pt x="95" y="19"/>
                    </a:lnTo>
                    <a:lnTo>
                      <a:pt x="79" y="20"/>
                    </a:lnTo>
                    <a:lnTo>
                      <a:pt x="62" y="21"/>
                    </a:lnTo>
                    <a:lnTo>
                      <a:pt x="43" y="21"/>
                    </a:lnTo>
                    <a:lnTo>
                      <a:pt x="27" y="21"/>
                    </a:lnTo>
                    <a:lnTo>
                      <a:pt x="14" y="21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5" name="Freeform 156"/>
              <p:cNvSpPr>
                <a:spLocks/>
              </p:cNvSpPr>
              <p:nvPr/>
            </p:nvSpPr>
            <p:spPr bwMode="auto">
              <a:xfrm>
                <a:off x="3104" y="3038"/>
                <a:ext cx="30" cy="11"/>
              </a:xfrm>
              <a:custGeom>
                <a:avLst/>
                <a:gdLst>
                  <a:gd name="T0" fmla="*/ 3 w 30"/>
                  <a:gd name="T1" fmla="*/ 11 h 11"/>
                  <a:gd name="T2" fmla="*/ 2 w 30"/>
                  <a:gd name="T3" fmla="*/ 10 h 11"/>
                  <a:gd name="T4" fmla="*/ 1 w 30"/>
                  <a:gd name="T5" fmla="*/ 10 h 11"/>
                  <a:gd name="T6" fmla="*/ 1 w 30"/>
                  <a:gd name="T7" fmla="*/ 8 h 11"/>
                  <a:gd name="T8" fmla="*/ 0 w 30"/>
                  <a:gd name="T9" fmla="*/ 6 h 11"/>
                  <a:gd name="T10" fmla="*/ 6 w 30"/>
                  <a:gd name="T11" fmla="*/ 3 h 11"/>
                  <a:gd name="T12" fmla="*/ 13 w 30"/>
                  <a:gd name="T13" fmla="*/ 1 h 11"/>
                  <a:gd name="T14" fmla="*/ 22 w 30"/>
                  <a:gd name="T15" fmla="*/ 0 h 11"/>
                  <a:gd name="T16" fmla="*/ 30 w 30"/>
                  <a:gd name="T17" fmla="*/ 1 h 11"/>
                  <a:gd name="T18" fmla="*/ 29 w 30"/>
                  <a:gd name="T19" fmla="*/ 3 h 11"/>
                  <a:gd name="T20" fmla="*/ 29 w 30"/>
                  <a:gd name="T21" fmla="*/ 5 h 11"/>
                  <a:gd name="T22" fmla="*/ 29 w 30"/>
                  <a:gd name="T23" fmla="*/ 8 h 11"/>
                  <a:gd name="T24" fmla="*/ 28 w 30"/>
                  <a:gd name="T25" fmla="*/ 10 h 11"/>
                  <a:gd name="T26" fmla="*/ 22 w 30"/>
                  <a:gd name="T27" fmla="*/ 10 h 11"/>
                  <a:gd name="T28" fmla="*/ 15 w 30"/>
                  <a:gd name="T29" fmla="*/ 10 h 11"/>
                  <a:gd name="T30" fmla="*/ 9 w 30"/>
                  <a:gd name="T31" fmla="*/ 11 h 11"/>
                  <a:gd name="T32" fmla="*/ 3 w 30"/>
                  <a:gd name="T33" fmla="*/ 11 h 11"/>
                  <a:gd name="T34" fmla="*/ 3 w 30"/>
                  <a:gd name="T35" fmla="*/ 11 h 11"/>
                  <a:gd name="T36" fmla="*/ 3 w 30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11"/>
                  <a:gd name="T59" fmla="*/ 30 w 30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11">
                    <a:moveTo>
                      <a:pt x="3" y="11"/>
                    </a:moveTo>
                    <a:lnTo>
                      <a:pt x="2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9" y="8"/>
                    </a:lnTo>
                    <a:lnTo>
                      <a:pt x="28" y="10"/>
                    </a:lnTo>
                    <a:lnTo>
                      <a:pt x="22" y="10"/>
                    </a:lnTo>
                    <a:lnTo>
                      <a:pt x="15" y="10"/>
                    </a:lnTo>
                    <a:lnTo>
                      <a:pt x="9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6" name="Freeform 157"/>
              <p:cNvSpPr>
                <a:spLocks/>
              </p:cNvSpPr>
              <p:nvPr/>
            </p:nvSpPr>
            <p:spPr bwMode="auto">
              <a:xfrm>
                <a:off x="2678" y="2942"/>
                <a:ext cx="123" cy="20"/>
              </a:xfrm>
              <a:custGeom>
                <a:avLst/>
                <a:gdLst>
                  <a:gd name="T0" fmla="*/ 5 w 123"/>
                  <a:gd name="T1" fmla="*/ 20 h 20"/>
                  <a:gd name="T2" fmla="*/ 1 w 123"/>
                  <a:gd name="T3" fmla="*/ 17 h 20"/>
                  <a:gd name="T4" fmla="*/ 0 w 123"/>
                  <a:gd name="T5" fmla="*/ 14 h 20"/>
                  <a:gd name="T6" fmla="*/ 0 w 123"/>
                  <a:gd name="T7" fmla="*/ 11 h 20"/>
                  <a:gd name="T8" fmla="*/ 0 w 123"/>
                  <a:gd name="T9" fmla="*/ 8 h 20"/>
                  <a:gd name="T10" fmla="*/ 7 w 123"/>
                  <a:gd name="T11" fmla="*/ 5 h 20"/>
                  <a:gd name="T12" fmla="*/ 20 w 123"/>
                  <a:gd name="T13" fmla="*/ 3 h 20"/>
                  <a:gd name="T14" fmla="*/ 38 w 123"/>
                  <a:gd name="T15" fmla="*/ 1 h 20"/>
                  <a:gd name="T16" fmla="*/ 58 w 123"/>
                  <a:gd name="T17" fmla="*/ 0 h 20"/>
                  <a:gd name="T18" fmla="*/ 79 w 123"/>
                  <a:gd name="T19" fmla="*/ 1 h 20"/>
                  <a:gd name="T20" fmla="*/ 98 w 123"/>
                  <a:gd name="T21" fmla="*/ 1 h 20"/>
                  <a:gd name="T22" fmla="*/ 113 w 123"/>
                  <a:gd name="T23" fmla="*/ 3 h 20"/>
                  <a:gd name="T24" fmla="*/ 123 w 123"/>
                  <a:gd name="T25" fmla="*/ 3 h 20"/>
                  <a:gd name="T26" fmla="*/ 123 w 123"/>
                  <a:gd name="T27" fmla="*/ 4 h 20"/>
                  <a:gd name="T28" fmla="*/ 123 w 123"/>
                  <a:gd name="T29" fmla="*/ 5 h 20"/>
                  <a:gd name="T30" fmla="*/ 123 w 123"/>
                  <a:gd name="T31" fmla="*/ 7 h 20"/>
                  <a:gd name="T32" fmla="*/ 123 w 123"/>
                  <a:gd name="T33" fmla="*/ 8 h 20"/>
                  <a:gd name="T34" fmla="*/ 90 w 123"/>
                  <a:gd name="T35" fmla="*/ 12 h 20"/>
                  <a:gd name="T36" fmla="*/ 63 w 123"/>
                  <a:gd name="T37" fmla="*/ 15 h 20"/>
                  <a:gd name="T38" fmla="*/ 45 w 123"/>
                  <a:gd name="T39" fmla="*/ 17 h 20"/>
                  <a:gd name="T40" fmla="*/ 32 w 123"/>
                  <a:gd name="T41" fmla="*/ 18 h 20"/>
                  <a:gd name="T42" fmla="*/ 22 w 123"/>
                  <a:gd name="T43" fmla="*/ 19 h 20"/>
                  <a:gd name="T44" fmla="*/ 16 w 123"/>
                  <a:gd name="T45" fmla="*/ 20 h 20"/>
                  <a:gd name="T46" fmla="*/ 10 w 123"/>
                  <a:gd name="T47" fmla="*/ 20 h 20"/>
                  <a:gd name="T48" fmla="*/ 5 w 123"/>
                  <a:gd name="T49" fmla="*/ 20 h 20"/>
                  <a:gd name="T50" fmla="*/ 5 w 123"/>
                  <a:gd name="T51" fmla="*/ 20 h 20"/>
                  <a:gd name="T52" fmla="*/ 5 w 123"/>
                  <a:gd name="T53" fmla="*/ 20 h 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3"/>
                  <a:gd name="T82" fmla="*/ 0 h 20"/>
                  <a:gd name="T83" fmla="*/ 123 w 123"/>
                  <a:gd name="T84" fmla="*/ 20 h 2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3" h="20">
                    <a:moveTo>
                      <a:pt x="5" y="20"/>
                    </a:moveTo>
                    <a:lnTo>
                      <a:pt x="1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7" y="5"/>
                    </a:lnTo>
                    <a:lnTo>
                      <a:pt x="20" y="3"/>
                    </a:lnTo>
                    <a:lnTo>
                      <a:pt x="38" y="1"/>
                    </a:lnTo>
                    <a:lnTo>
                      <a:pt x="58" y="0"/>
                    </a:lnTo>
                    <a:lnTo>
                      <a:pt x="79" y="1"/>
                    </a:lnTo>
                    <a:lnTo>
                      <a:pt x="98" y="1"/>
                    </a:lnTo>
                    <a:lnTo>
                      <a:pt x="113" y="3"/>
                    </a:lnTo>
                    <a:lnTo>
                      <a:pt x="123" y="3"/>
                    </a:lnTo>
                    <a:lnTo>
                      <a:pt x="123" y="4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3" y="8"/>
                    </a:lnTo>
                    <a:lnTo>
                      <a:pt x="90" y="12"/>
                    </a:lnTo>
                    <a:lnTo>
                      <a:pt x="63" y="15"/>
                    </a:lnTo>
                    <a:lnTo>
                      <a:pt x="45" y="17"/>
                    </a:lnTo>
                    <a:lnTo>
                      <a:pt x="32" y="18"/>
                    </a:lnTo>
                    <a:lnTo>
                      <a:pt x="22" y="19"/>
                    </a:lnTo>
                    <a:lnTo>
                      <a:pt x="16" y="20"/>
                    </a:lnTo>
                    <a:lnTo>
                      <a:pt x="10" y="2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7" name="Freeform 158"/>
              <p:cNvSpPr>
                <a:spLocks/>
              </p:cNvSpPr>
              <p:nvPr/>
            </p:nvSpPr>
            <p:spPr bwMode="auto">
              <a:xfrm>
                <a:off x="2831" y="2937"/>
                <a:ext cx="53" cy="14"/>
              </a:xfrm>
              <a:custGeom>
                <a:avLst/>
                <a:gdLst>
                  <a:gd name="T0" fmla="*/ 4 w 53"/>
                  <a:gd name="T1" fmla="*/ 14 h 14"/>
                  <a:gd name="T2" fmla="*/ 3 w 53"/>
                  <a:gd name="T3" fmla="*/ 14 h 14"/>
                  <a:gd name="T4" fmla="*/ 2 w 53"/>
                  <a:gd name="T5" fmla="*/ 14 h 14"/>
                  <a:gd name="T6" fmla="*/ 1 w 53"/>
                  <a:gd name="T7" fmla="*/ 14 h 14"/>
                  <a:gd name="T8" fmla="*/ 0 w 53"/>
                  <a:gd name="T9" fmla="*/ 14 h 14"/>
                  <a:gd name="T10" fmla="*/ 0 w 53"/>
                  <a:gd name="T11" fmla="*/ 10 h 14"/>
                  <a:gd name="T12" fmla="*/ 1 w 53"/>
                  <a:gd name="T13" fmla="*/ 8 h 14"/>
                  <a:gd name="T14" fmla="*/ 2 w 53"/>
                  <a:gd name="T15" fmla="*/ 5 h 14"/>
                  <a:gd name="T16" fmla="*/ 4 w 53"/>
                  <a:gd name="T17" fmla="*/ 2 h 14"/>
                  <a:gd name="T18" fmla="*/ 18 w 53"/>
                  <a:gd name="T19" fmla="*/ 1 h 14"/>
                  <a:gd name="T20" fmla="*/ 28 w 53"/>
                  <a:gd name="T21" fmla="*/ 1 h 14"/>
                  <a:gd name="T22" fmla="*/ 35 w 53"/>
                  <a:gd name="T23" fmla="*/ 1 h 14"/>
                  <a:gd name="T24" fmla="*/ 41 w 53"/>
                  <a:gd name="T25" fmla="*/ 0 h 14"/>
                  <a:gd name="T26" fmla="*/ 45 w 53"/>
                  <a:gd name="T27" fmla="*/ 0 h 14"/>
                  <a:gd name="T28" fmla="*/ 48 w 53"/>
                  <a:gd name="T29" fmla="*/ 0 h 14"/>
                  <a:gd name="T30" fmla="*/ 50 w 53"/>
                  <a:gd name="T31" fmla="*/ 1 h 14"/>
                  <a:gd name="T32" fmla="*/ 53 w 53"/>
                  <a:gd name="T33" fmla="*/ 1 h 14"/>
                  <a:gd name="T34" fmla="*/ 50 w 53"/>
                  <a:gd name="T35" fmla="*/ 6 h 14"/>
                  <a:gd name="T36" fmla="*/ 45 w 53"/>
                  <a:gd name="T37" fmla="*/ 11 h 14"/>
                  <a:gd name="T38" fmla="*/ 38 w 53"/>
                  <a:gd name="T39" fmla="*/ 13 h 14"/>
                  <a:gd name="T40" fmla="*/ 30 w 53"/>
                  <a:gd name="T41" fmla="*/ 14 h 14"/>
                  <a:gd name="T42" fmla="*/ 22 w 53"/>
                  <a:gd name="T43" fmla="*/ 14 h 14"/>
                  <a:gd name="T44" fmla="*/ 15 w 53"/>
                  <a:gd name="T45" fmla="*/ 14 h 14"/>
                  <a:gd name="T46" fmla="*/ 8 w 53"/>
                  <a:gd name="T47" fmla="*/ 14 h 14"/>
                  <a:gd name="T48" fmla="*/ 4 w 53"/>
                  <a:gd name="T49" fmla="*/ 14 h 14"/>
                  <a:gd name="T50" fmla="*/ 4 w 53"/>
                  <a:gd name="T51" fmla="*/ 14 h 14"/>
                  <a:gd name="T52" fmla="*/ 4 w 53"/>
                  <a:gd name="T53" fmla="*/ 14 h 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14"/>
                  <a:gd name="T83" fmla="*/ 53 w 53"/>
                  <a:gd name="T84" fmla="*/ 14 h 1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" h="14">
                    <a:moveTo>
                      <a:pt x="4" y="14"/>
                    </a:moveTo>
                    <a:lnTo>
                      <a:pt x="3" y="14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18" y="1"/>
                    </a:lnTo>
                    <a:lnTo>
                      <a:pt x="28" y="1"/>
                    </a:lnTo>
                    <a:lnTo>
                      <a:pt x="35" y="1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0" y="6"/>
                    </a:lnTo>
                    <a:lnTo>
                      <a:pt x="45" y="11"/>
                    </a:lnTo>
                    <a:lnTo>
                      <a:pt x="38" y="13"/>
                    </a:lnTo>
                    <a:lnTo>
                      <a:pt x="30" y="14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8" y="14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8" name="Freeform 159"/>
              <p:cNvSpPr>
                <a:spLocks/>
              </p:cNvSpPr>
              <p:nvPr/>
            </p:nvSpPr>
            <p:spPr bwMode="auto">
              <a:xfrm>
                <a:off x="3075" y="2896"/>
                <a:ext cx="37" cy="14"/>
              </a:xfrm>
              <a:custGeom>
                <a:avLst/>
                <a:gdLst>
                  <a:gd name="T0" fmla="*/ 2 w 37"/>
                  <a:gd name="T1" fmla="*/ 14 h 14"/>
                  <a:gd name="T2" fmla="*/ 0 w 37"/>
                  <a:gd name="T3" fmla="*/ 9 h 14"/>
                  <a:gd name="T4" fmla="*/ 0 w 37"/>
                  <a:gd name="T5" fmla="*/ 6 h 14"/>
                  <a:gd name="T6" fmla="*/ 0 w 37"/>
                  <a:gd name="T7" fmla="*/ 4 h 14"/>
                  <a:gd name="T8" fmla="*/ 1 w 37"/>
                  <a:gd name="T9" fmla="*/ 1 h 14"/>
                  <a:gd name="T10" fmla="*/ 5 w 37"/>
                  <a:gd name="T11" fmla="*/ 1 h 14"/>
                  <a:gd name="T12" fmla="*/ 10 w 37"/>
                  <a:gd name="T13" fmla="*/ 1 h 14"/>
                  <a:gd name="T14" fmla="*/ 14 w 37"/>
                  <a:gd name="T15" fmla="*/ 1 h 14"/>
                  <a:gd name="T16" fmla="*/ 19 w 37"/>
                  <a:gd name="T17" fmla="*/ 0 h 14"/>
                  <a:gd name="T18" fmla="*/ 23 w 37"/>
                  <a:gd name="T19" fmla="*/ 0 h 14"/>
                  <a:gd name="T20" fmla="*/ 27 w 37"/>
                  <a:gd name="T21" fmla="*/ 0 h 14"/>
                  <a:gd name="T22" fmla="*/ 32 w 37"/>
                  <a:gd name="T23" fmla="*/ 0 h 14"/>
                  <a:gd name="T24" fmla="*/ 36 w 37"/>
                  <a:gd name="T25" fmla="*/ 0 h 14"/>
                  <a:gd name="T26" fmla="*/ 36 w 37"/>
                  <a:gd name="T27" fmla="*/ 2 h 14"/>
                  <a:gd name="T28" fmla="*/ 36 w 37"/>
                  <a:gd name="T29" fmla="*/ 3 h 14"/>
                  <a:gd name="T30" fmla="*/ 36 w 37"/>
                  <a:gd name="T31" fmla="*/ 5 h 14"/>
                  <a:gd name="T32" fmla="*/ 37 w 37"/>
                  <a:gd name="T33" fmla="*/ 7 h 14"/>
                  <a:gd name="T34" fmla="*/ 36 w 37"/>
                  <a:gd name="T35" fmla="*/ 8 h 14"/>
                  <a:gd name="T36" fmla="*/ 35 w 37"/>
                  <a:gd name="T37" fmla="*/ 8 h 14"/>
                  <a:gd name="T38" fmla="*/ 34 w 37"/>
                  <a:gd name="T39" fmla="*/ 9 h 14"/>
                  <a:gd name="T40" fmla="*/ 31 w 37"/>
                  <a:gd name="T41" fmla="*/ 9 h 14"/>
                  <a:gd name="T42" fmla="*/ 27 w 37"/>
                  <a:gd name="T43" fmla="*/ 10 h 14"/>
                  <a:gd name="T44" fmla="*/ 21 w 37"/>
                  <a:gd name="T45" fmla="*/ 11 h 14"/>
                  <a:gd name="T46" fmla="*/ 13 w 37"/>
                  <a:gd name="T47" fmla="*/ 12 h 14"/>
                  <a:gd name="T48" fmla="*/ 2 w 37"/>
                  <a:gd name="T49" fmla="*/ 14 h 14"/>
                  <a:gd name="T50" fmla="*/ 2 w 37"/>
                  <a:gd name="T51" fmla="*/ 14 h 14"/>
                  <a:gd name="T52" fmla="*/ 2 w 37"/>
                  <a:gd name="T53" fmla="*/ 14 h 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"/>
                  <a:gd name="T82" fmla="*/ 0 h 14"/>
                  <a:gd name="T83" fmla="*/ 37 w 37"/>
                  <a:gd name="T84" fmla="*/ 14 h 1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" h="14">
                    <a:moveTo>
                      <a:pt x="2" y="14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1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7" y="10"/>
                    </a:lnTo>
                    <a:lnTo>
                      <a:pt x="21" y="11"/>
                    </a:lnTo>
                    <a:lnTo>
                      <a:pt x="13" y="12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9" name="Freeform 160"/>
              <p:cNvSpPr>
                <a:spLocks/>
              </p:cNvSpPr>
              <p:nvPr/>
            </p:nvSpPr>
            <p:spPr bwMode="auto">
              <a:xfrm>
                <a:off x="3149" y="2881"/>
                <a:ext cx="129" cy="24"/>
              </a:xfrm>
              <a:custGeom>
                <a:avLst/>
                <a:gdLst>
                  <a:gd name="T0" fmla="*/ 6 w 129"/>
                  <a:gd name="T1" fmla="*/ 24 h 24"/>
                  <a:gd name="T2" fmla="*/ 4 w 129"/>
                  <a:gd name="T3" fmla="*/ 23 h 24"/>
                  <a:gd name="T4" fmla="*/ 2 w 129"/>
                  <a:gd name="T5" fmla="*/ 21 h 24"/>
                  <a:gd name="T6" fmla="*/ 1 w 129"/>
                  <a:gd name="T7" fmla="*/ 20 h 24"/>
                  <a:gd name="T8" fmla="*/ 0 w 129"/>
                  <a:gd name="T9" fmla="*/ 19 h 24"/>
                  <a:gd name="T10" fmla="*/ 10 w 129"/>
                  <a:gd name="T11" fmla="*/ 14 h 24"/>
                  <a:gd name="T12" fmla="*/ 24 w 129"/>
                  <a:gd name="T13" fmla="*/ 10 h 24"/>
                  <a:gd name="T14" fmla="*/ 42 w 129"/>
                  <a:gd name="T15" fmla="*/ 7 h 24"/>
                  <a:gd name="T16" fmla="*/ 62 w 129"/>
                  <a:gd name="T17" fmla="*/ 4 h 24"/>
                  <a:gd name="T18" fmla="*/ 82 w 129"/>
                  <a:gd name="T19" fmla="*/ 2 h 24"/>
                  <a:gd name="T20" fmla="*/ 100 w 129"/>
                  <a:gd name="T21" fmla="*/ 1 h 24"/>
                  <a:gd name="T22" fmla="*/ 116 w 129"/>
                  <a:gd name="T23" fmla="*/ 0 h 24"/>
                  <a:gd name="T24" fmla="*/ 128 w 129"/>
                  <a:gd name="T25" fmla="*/ 1 h 24"/>
                  <a:gd name="T26" fmla="*/ 129 w 129"/>
                  <a:gd name="T27" fmla="*/ 6 h 24"/>
                  <a:gd name="T28" fmla="*/ 129 w 129"/>
                  <a:gd name="T29" fmla="*/ 9 h 24"/>
                  <a:gd name="T30" fmla="*/ 128 w 129"/>
                  <a:gd name="T31" fmla="*/ 12 h 24"/>
                  <a:gd name="T32" fmla="*/ 125 w 129"/>
                  <a:gd name="T33" fmla="*/ 14 h 24"/>
                  <a:gd name="T34" fmla="*/ 110 w 129"/>
                  <a:gd name="T35" fmla="*/ 16 h 24"/>
                  <a:gd name="T36" fmla="*/ 95 w 129"/>
                  <a:gd name="T37" fmla="*/ 18 h 24"/>
                  <a:gd name="T38" fmla="*/ 81 w 129"/>
                  <a:gd name="T39" fmla="*/ 19 h 24"/>
                  <a:gd name="T40" fmla="*/ 66 w 129"/>
                  <a:gd name="T41" fmla="*/ 20 h 24"/>
                  <a:gd name="T42" fmla="*/ 50 w 129"/>
                  <a:gd name="T43" fmla="*/ 21 h 24"/>
                  <a:gd name="T44" fmla="*/ 35 w 129"/>
                  <a:gd name="T45" fmla="*/ 22 h 24"/>
                  <a:gd name="T46" fmla="*/ 20 w 129"/>
                  <a:gd name="T47" fmla="*/ 23 h 24"/>
                  <a:gd name="T48" fmla="*/ 6 w 129"/>
                  <a:gd name="T49" fmla="*/ 24 h 24"/>
                  <a:gd name="T50" fmla="*/ 6 w 129"/>
                  <a:gd name="T51" fmla="*/ 24 h 24"/>
                  <a:gd name="T52" fmla="*/ 6 w 129"/>
                  <a:gd name="T53" fmla="*/ 24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9"/>
                  <a:gd name="T82" fmla="*/ 0 h 24"/>
                  <a:gd name="T83" fmla="*/ 129 w 129"/>
                  <a:gd name="T84" fmla="*/ 24 h 2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9" h="24">
                    <a:moveTo>
                      <a:pt x="6" y="24"/>
                    </a:moveTo>
                    <a:lnTo>
                      <a:pt x="4" y="23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10" y="14"/>
                    </a:lnTo>
                    <a:lnTo>
                      <a:pt x="24" y="10"/>
                    </a:lnTo>
                    <a:lnTo>
                      <a:pt x="42" y="7"/>
                    </a:lnTo>
                    <a:lnTo>
                      <a:pt x="62" y="4"/>
                    </a:lnTo>
                    <a:lnTo>
                      <a:pt x="82" y="2"/>
                    </a:lnTo>
                    <a:lnTo>
                      <a:pt x="100" y="1"/>
                    </a:lnTo>
                    <a:lnTo>
                      <a:pt x="116" y="0"/>
                    </a:lnTo>
                    <a:lnTo>
                      <a:pt x="128" y="1"/>
                    </a:lnTo>
                    <a:lnTo>
                      <a:pt x="129" y="6"/>
                    </a:lnTo>
                    <a:lnTo>
                      <a:pt x="129" y="9"/>
                    </a:lnTo>
                    <a:lnTo>
                      <a:pt x="128" y="12"/>
                    </a:lnTo>
                    <a:lnTo>
                      <a:pt x="125" y="14"/>
                    </a:lnTo>
                    <a:lnTo>
                      <a:pt x="110" y="16"/>
                    </a:lnTo>
                    <a:lnTo>
                      <a:pt x="95" y="18"/>
                    </a:lnTo>
                    <a:lnTo>
                      <a:pt x="81" y="19"/>
                    </a:lnTo>
                    <a:lnTo>
                      <a:pt x="66" y="20"/>
                    </a:lnTo>
                    <a:lnTo>
                      <a:pt x="50" y="21"/>
                    </a:lnTo>
                    <a:lnTo>
                      <a:pt x="35" y="22"/>
                    </a:lnTo>
                    <a:lnTo>
                      <a:pt x="20" y="23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0" name="Freeform 161"/>
              <p:cNvSpPr>
                <a:spLocks/>
              </p:cNvSpPr>
              <p:nvPr/>
            </p:nvSpPr>
            <p:spPr bwMode="auto">
              <a:xfrm>
                <a:off x="2716" y="2811"/>
                <a:ext cx="159" cy="25"/>
              </a:xfrm>
              <a:custGeom>
                <a:avLst/>
                <a:gdLst>
                  <a:gd name="T0" fmla="*/ 1 w 159"/>
                  <a:gd name="T1" fmla="*/ 25 h 25"/>
                  <a:gd name="T2" fmla="*/ 0 w 159"/>
                  <a:gd name="T3" fmla="*/ 21 h 25"/>
                  <a:gd name="T4" fmla="*/ 0 w 159"/>
                  <a:gd name="T5" fmla="*/ 18 h 25"/>
                  <a:gd name="T6" fmla="*/ 0 w 159"/>
                  <a:gd name="T7" fmla="*/ 15 h 25"/>
                  <a:gd name="T8" fmla="*/ 0 w 159"/>
                  <a:gd name="T9" fmla="*/ 11 h 25"/>
                  <a:gd name="T10" fmla="*/ 12 w 159"/>
                  <a:gd name="T11" fmla="*/ 5 h 25"/>
                  <a:gd name="T12" fmla="*/ 28 w 159"/>
                  <a:gd name="T13" fmla="*/ 1 h 25"/>
                  <a:gd name="T14" fmla="*/ 50 w 159"/>
                  <a:gd name="T15" fmla="*/ 0 h 25"/>
                  <a:gd name="T16" fmla="*/ 74 w 159"/>
                  <a:gd name="T17" fmla="*/ 1 h 25"/>
                  <a:gd name="T18" fmla="*/ 97 w 159"/>
                  <a:gd name="T19" fmla="*/ 2 h 25"/>
                  <a:gd name="T20" fmla="*/ 122 w 159"/>
                  <a:gd name="T21" fmla="*/ 5 h 25"/>
                  <a:gd name="T22" fmla="*/ 142 w 159"/>
                  <a:gd name="T23" fmla="*/ 6 h 25"/>
                  <a:gd name="T24" fmla="*/ 159 w 159"/>
                  <a:gd name="T25" fmla="*/ 7 h 25"/>
                  <a:gd name="T26" fmla="*/ 158 w 159"/>
                  <a:gd name="T27" fmla="*/ 9 h 25"/>
                  <a:gd name="T28" fmla="*/ 154 w 159"/>
                  <a:gd name="T29" fmla="*/ 11 h 25"/>
                  <a:gd name="T30" fmla="*/ 148 w 159"/>
                  <a:gd name="T31" fmla="*/ 13 h 25"/>
                  <a:gd name="T32" fmla="*/ 139 w 159"/>
                  <a:gd name="T33" fmla="*/ 15 h 25"/>
                  <a:gd name="T34" fmla="*/ 127 w 159"/>
                  <a:gd name="T35" fmla="*/ 16 h 25"/>
                  <a:gd name="T36" fmla="*/ 115 w 159"/>
                  <a:gd name="T37" fmla="*/ 18 h 25"/>
                  <a:gd name="T38" fmla="*/ 100 w 159"/>
                  <a:gd name="T39" fmla="*/ 19 h 25"/>
                  <a:gd name="T40" fmla="*/ 86 w 159"/>
                  <a:gd name="T41" fmla="*/ 20 h 25"/>
                  <a:gd name="T42" fmla="*/ 72 w 159"/>
                  <a:gd name="T43" fmla="*/ 22 h 25"/>
                  <a:gd name="T44" fmla="*/ 57 w 159"/>
                  <a:gd name="T45" fmla="*/ 22 h 25"/>
                  <a:gd name="T46" fmla="*/ 44 w 159"/>
                  <a:gd name="T47" fmla="*/ 23 h 25"/>
                  <a:gd name="T48" fmla="*/ 30 w 159"/>
                  <a:gd name="T49" fmla="*/ 24 h 25"/>
                  <a:gd name="T50" fmla="*/ 20 w 159"/>
                  <a:gd name="T51" fmla="*/ 24 h 25"/>
                  <a:gd name="T52" fmla="*/ 11 w 159"/>
                  <a:gd name="T53" fmla="*/ 25 h 25"/>
                  <a:gd name="T54" fmla="*/ 4 w 159"/>
                  <a:gd name="T55" fmla="*/ 25 h 25"/>
                  <a:gd name="T56" fmla="*/ 1 w 159"/>
                  <a:gd name="T57" fmla="*/ 25 h 25"/>
                  <a:gd name="T58" fmla="*/ 1 w 159"/>
                  <a:gd name="T59" fmla="*/ 25 h 25"/>
                  <a:gd name="T60" fmla="*/ 1 w 159"/>
                  <a:gd name="T61" fmla="*/ 25 h 2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59"/>
                  <a:gd name="T94" fmla="*/ 0 h 25"/>
                  <a:gd name="T95" fmla="*/ 159 w 159"/>
                  <a:gd name="T96" fmla="*/ 25 h 2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59" h="25">
                    <a:moveTo>
                      <a:pt x="1" y="25"/>
                    </a:moveTo>
                    <a:lnTo>
                      <a:pt x="0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2" y="5"/>
                    </a:lnTo>
                    <a:lnTo>
                      <a:pt x="28" y="1"/>
                    </a:lnTo>
                    <a:lnTo>
                      <a:pt x="50" y="0"/>
                    </a:lnTo>
                    <a:lnTo>
                      <a:pt x="74" y="1"/>
                    </a:lnTo>
                    <a:lnTo>
                      <a:pt x="97" y="2"/>
                    </a:lnTo>
                    <a:lnTo>
                      <a:pt x="122" y="5"/>
                    </a:lnTo>
                    <a:lnTo>
                      <a:pt x="142" y="6"/>
                    </a:lnTo>
                    <a:lnTo>
                      <a:pt x="159" y="7"/>
                    </a:lnTo>
                    <a:lnTo>
                      <a:pt x="158" y="9"/>
                    </a:lnTo>
                    <a:lnTo>
                      <a:pt x="154" y="11"/>
                    </a:lnTo>
                    <a:lnTo>
                      <a:pt x="148" y="13"/>
                    </a:lnTo>
                    <a:lnTo>
                      <a:pt x="139" y="15"/>
                    </a:lnTo>
                    <a:lnTo>
                      <a:pt x="127" y="16"/>
                    </a:lnTo>
                    <a:lnTo>
                      <a:pt x="115" y="18"/>
                    </a:lnTo>
                    <a:lnTo>
                      <a:pt x="100" y="19"/>
                    </a:lnTo>
                    <a:lnTo>
                      <a:pt x="86" y="20"/>
                    </a:lnTo>
                    <a:lnTo>
                      <a:pt x="72" y="22"/>
                    </a:lnTo>
                    <a:lnTo>
                      <a:pt x="57" y="22"/>
                    </a:lnTo>
                    <a:lnTo>
                      <a:pt x="44" y="23"/>
                    </a:lnTo>
                    <a:lnTo>
                      <a:pt x="30" y="24"/>
                    </a:lnTo>
                    <a:lnTo>
                      <a:pt x="20" y="24"/>
                    </a:lnTo>
                    <a:lnTo>
                      <a:pt x="11" y="25"/>
                    </a:lnTo>
                    <a:lnTo>
                      <a:pt x="4" y="25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1" name="Freeform 162"/>
              <p:cNvSpPr>
                <a:spLocks/>
              </p:cNvSpPr>
              <p:nvPr/>
            </p:nvSpPr>
            <p:spPr bwMode="auto">
              <a:xfrm>
                <a:off x="3017" y="2780"/>
                <a:ext cx="79" cy="20"/>
              </a:xfrm>
              <a:custGeom>
                <a:avLst/>
                <a:gdLst>
                  <a:gd name="T0" fmla="*/ 3 w 79"/>
                  <a:gd name="T1" fmla="*/ 20 h 20"/>
                  <a:gd name="T2" fmla="*/ 0 w 79"/>
                  <a:gd name="T3" fmla="*/ 18 h 20"/>
                  <a:gd name="T4" fmla="*/ 0 w 79"/>
                  <a:gd name="T5" fmla="*/ 15 h 20"/>
                  <a:gd name="T6" fmla="*/ 0 w 79"/>
                  <a:gd name="T7" fmla="*/ 13 h 20"/>
                  <a:gd name="T8" fmla="*/ 0 w 79"/>
                  <a:gd name="T9" fmla="*/ 11 h 20"/>
                  <a:gd name="T10" fmla="*/ 8 w 79"/>
                  <a:gd name="T11" fmla="*/ 6 h 20"/>
                  <a:gd name="T12" fmla="*/ 16 w 79"/>
                  <a:gd name="T13" fmla="*/ 3 h 20"/>
                  <a:gd name="T14" fmla="*/ 26 w 79"/>
                  <a:gd name="T15" fmla="*/ 1 h 20"/>
                  <a:gd name="T16" fmla="*/ 38 w 79"/>
                  <a:gd name="T17" fmla="*/ 0 h 20"/>
                  <a:gd name="T18" fmla="*/ 49 w 79"/>
                  <a:gd name="T19" fmla="*/ 0 h 20"/>
                  <a:gd name="T20" fmla="*/ 59 w 79"/>
                  <a:gd name="T21" fmla="*/ 0 h 20"/>
                  <a:gd name="T22" fmla="*/ 69 w 79"/>
                  <a:gd name="T23" fmla="*/ 1 h 20"/>
                  <a:gd name="T24" fmla="*/ 79 w 79"/>
                  <a:gd name="T25" fmla="*/ 2 h 20"/>
                  <a:gd name="T26" fmla="*/ 79 w 79"/>
                  <a:gd name="T27" fmla="*/ 3 h 20"/>
                  <a:gd name="T28" fmla="*/ 79 w 79"/>
                  <a:gd name="T29" fmla="*/ 5 h 20"/>
                  <a:gd name="T30" fmla="*/ 78 w 79"/>
                  <a:gd name="T31" fmla="*/ 6 h 20"/>
                  <a:gd name="T32" fmla="*/ 78 w 79"/>
                  <a:gd name="T33" fmla="*/ 8 h 20"/>
                  <a:gd name="T34" fmla="*/ 69 w 79"/>
                  <a:gd name="T35" fmla="*/ 11 h 20"/>
                  <a:gd name="T36" fmla="*/ 62 w 79"/>
                  <a:gd name="T37" fmla="*/ 12 h 20"/>
                  <a:gd name="T38" fmla="*/ 56 w 79"/>
                  <a:gd name="T39" fmla="*/ 13 h 20"/>
                  <a:gd name="T40" fmla="*/ 49 w 79"/>
                  <a:gd name="T41" fmla="*/ 14 h 20"/>
                  <a:gd name="T42" fmla="*/ 42 w 79"/>
                  <a:gd name="T43" fmla="*/ 15 h 20"/>
                  <a:gd name="T44" fmla="*/ 31 w 79"/>
                  <a:gd name="T45" fmla="*/ 16 h 20"/>
                  <a:gd name="T46" fmla="*/ 19 w 79"/>
                  <a:gd name="T47" fmla="*/ 18 h 20"/>
                  <a:gd name="T48" fmla="*/ 3 w 79"/>
                  <a:gd name="T49" fmla="*/ 20 h 20"/>
                  <a:gd name="T50" fmla="*/ 3 w 79"/>
                  <a:gd name="T51" fmla="*/ 20 h 20"/>
                  <a:gd name="T52" fmla="*/ 3 w 79"/>
                  <a:gd name="T53" fmla="*/ 20 h 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9"/>
                  <a:gd name="T82" fmla="*/ 0 h 20"/>
                  <a:gd name="T83" fmla="*/ 79 w 79"/>
                  <a:gd name="T84" fmla="*/ 20 h 2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9" h="20">
                    <a:moveTo>
                      <a:pt x="3" y="20"/>
                    </a:move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8" y="6"/>
                    </a:lnTo>
                    <a:lnTo>
                      <a:pt x="16" y="3"/>
                    </a:lnTo>
                    <a:lnTo>
                      <a:pt x="26" y="1"/>
                    </a:lnTo>
                    <a:lnTo>
                      <a:pt x="38" y="0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69" y="1"/>
                    </a:lnTo>
                    <a:lnTo>
                      <a:pt x="79" y="2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69" y="11"/>
                    </a:lnTo>
                    <a:lnTo>
                      <a:pt x="62" y="12"/>
                    </a:lnTo>
                    <a:lnTo>
                      <a:pt x="56" y="13"/>
                    </a:lnTo>
                    <a:lnTo>
                      <a:pt x="49" y="14"/>
                    </a:lnTo>
                    <a:lnTo>
                      <a:pt x="42" y="15"/>
                    </a:lnTo>
                    <a:lnTo>
                      <a:pt x="31" y="16"/>
                    </a:lnTo>
                    <a:lnTo>
                      <a:pt x="19" y="18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2" name="Freeform 163"/>
              <p:cNvSpPr>
                <a:spLocks/>
              </p:cNvSpPr>
              <p:nvPr/>
            </p:nvSpPr>
            <p:spPr bwMode="auto">
              <a:xfrm>
                <a:off x="3189" y="2767"/>
                <a:ext cx="46" cy="18"/>
              </a:xfrm>
              <a:custGeom>
                <a:avLst/>
                <a:gdLst>
                  <a:gd name="T0" fmla="*/ 5 w 46"/>
                  <a:gd name="T1" fmla="*/ 18 h 18"/>
                  <a:gd name="T2" fmla="*/ 0 w 46"/>
                  <a:gd name="T3" fmla="*/ 12 h 18"/>
                  <a:gd name="T4" fmla="*/ 0 w 46"/>
                  <a:gd name="T5" fmla="*/ 7 h 18"/>
                  <a:gd name="T6" fmla="*/ 6 w 46"/>
                  <a:gd name="T7" fmla="*/ 3 h 18"/>
                  <a:gd name="T8" fmla="*/ 15 w 46"/>
                  <a:gd name="T9" fmla="*/ 1 h 18"/>
                  <a:gd name="T10" fmla="*/ 25 w 46"/>
                  <a:gd name="T11" fmla="*/ 0 h 18"/>
                  <a:gd name="T12" fmla="*/ 34 w 46"/>
                  <a:gd name="T13" fmla="*/ 2 h 18"/>
                  <a:gd name="T14" fmla="*/ 42 w 46"/>
                  <a:gd name="T15" fmla="*/ 6 h 18"/>
                  <a:gd name="T16" fmla="*/ 46 w 46"/>
                  <a:gd name="T17" fmla="*/ 14 h 18"/>
                  <a:gd name="T18" fmla="*/ 41 w 46"/>
                  <a:gd name="T19" fmla="*/ 15 h 18"/>
                  <a:gd name="T20" fmla="*/ 36 w 46"/>
                  <a:gd name="T21" fmla="*/ 15 h 18"/>
                  <a:gd name="T22" fmla="*/ 31 w 46"/>
                  <a:gd name="T23" fmla="*/ 16 h 18"/>
                  <a:gd name="T24" fmla="*/ 26 w 46"/>
                  <a:gd name="T25" fmla="*/ 16 h 18"/>
                  <a:gd name="T26" fmla="*/ 21 w 46"/>
                  <a:gd name="T27" fmla="*/ 17 h 18"/>
                  <a:gd name="T28" fmla="*/ 16 w 46"/>
                  <a:gd name="T29" fmla="*/ 17 h 18"/>
                  <a:gd name="T30" fmla="*/ 10 w 46"/>
                  <a:gd name="T31" fmla="*/ 18 h 18"/>
                  <a:gd name="T32" fmla="*/ 5 w 46"/>
                  <a:gd name="T33" fmla="*/ 18 h 18"/>
                  <a:gd name="T34" fmla="*/ 5 w 46"/>
                  <a:gd name="T35" fmla="*/ 18 h 18"/>
                  <a:gd name="T36" fmla="*/ 5 w 46"/>
                  <a:gd name="T37" fmla="*/ 18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"/>
                  <a:gd name="T58" fmla="*/ 0 h 18"/>
                  <a:gd name="T59" fmla="*/ 46 w 46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" h="18">
                    <a:moveTo>
                      <a:pt x="5" y="18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6" y="3"/>
                    </a:lnTo>
                    <a:lnTo>
                      <a:pt x="15" y="1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2" y="6"/>
                    </a:lnTo>
                    <a:lnTo>
                      <a:pt x="46" y="14"/>
                    </a:lnTo>
                    <a:lnTo>
                      <a:pt x="41" y="15"/>
                    </a:lnTo>
                    <a:lnTo>
                      <a:pt x="36" y="15"/>
                    </a:lnTo>
                    <a:lnTo>
                      <a:pt x="31" y="16"/>
                    </a:lnTo>
                    <a:lnTo>
                      <a:pt x="26" y="16"/>
                    </a:lnTo>
                    <a:lnTo>
                      <a:pt x="21" y="17"/>
                    </a:lnTo>
                    <a:lnTo>
                      <a:pt x="16" y="17"/>
                    </a:lnTo>
                    <a:lnTo>
                      <a:pt x="10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3" name="Freeform 164"/>
              <p:cNvSpPr>
                <a:spLocks/>
              </p:cNvSpPr>
              <p:nvPr/>
            </p:nvSpPr>
            <p:spPr bwMode="auto">
              <a:xfrm>
                <a:off x="3262" y="2759"/>
                <a:ext cx="62" cy="22"/>
              </a:xfrm>
              <a:custGeom>
                <a:avLst/>
                <a:gdLst>
                  <a:gd name="T0" fmla="*/ 3 w 62"/>
                  <a:gd name="T1" fmla="*/ 22 h 22"/>
                  <a:gd name="T2" fmla="*/ 2 w 62"/>
                  <a:gd name="T3" fmla="*/ 18 h 22"/>
                  <a:gd name="T4" fmla="*/ 2 w 62"/>
                  <a:gd name="T5" fmla="*/ 13 h 22"/>
                  <a:gd name="T6" fmla="*/ 1 w 62"/>
                  <a:gd name="T7" fmla="*/ 9 h 22"/>
                  <a:gd name="T8" fmla="*/ 0 w 62"/>
                  <a:gd name="T9" fmla="*/ 5 h 22"/>
                  <a:gd name="T10" fmla="*/ 7 w 62"/>
                  <a:gd name="T11" fmla="*/ 4 h 22"/>
                  <a:gd name="T12" fmla="*/ 15 w 62"/>
                  <a:gd name="T13" fmla="*/ 3 h 22"/>
                  <a:gd name="T14" fmla="*/ 22 w 62"/>
                  <a:gd name="T15" fmla="*/ 2 h 22"/>
                  <a:gd name="T16" fmla="*/ 29 w 62"/>
                  <a:gd name="T17" fmla="*/ 1 h 22"/>
                  <a:gd name="T18" fmla="*/ 36 w 62"/>
                  <a:gd name="T19" fmla="*/ 1 h 22"/>
                  <a:gd name="T20" fmla="*/ 44 w 62"/>
                  <a:gd name="T21" fmla="*/ 0 h 22"/>
                  <a:gd name="T22" fmla="*/ 52 w 62"/>
                  <a:gd name="T23" fmla="*/ 0 h 22"/>
                  <a:gd name="T24" fmla="*/ 60 w 62"/>
                  <a:gd name="T25" fmla="*/ 1 h 22"/>
                  <a:gd name="T26" fmla="*/ 61 w 62"/>
                  <a:gd name="T27" fmla="*/ 3 h 22"/>
                  <a:gd name="T28" fmla="*/ 62 w 62"/>
                  <a:gd name="T29" fmla="*/ 5 h 22"/>
                  <a:gd name="T30" fmla="*/ 62 w 62"/>
                  <a:gd name="T31" fmla="*/ 10 h 22"/>
                  <a:gd name="T32" fmla="*/ 62 w 62"/>
                  <a:gd name="T33" fmla="*/ 18 h 22"/>
                  <a:gd name="T34" fmla="*/ 55 w 62"/>
                  <a:gd name="T35" fmla="*/ 18 h 22"/>
                  <a:gd name="T36" fmla="*/ 47 w 62"/>
                  <a:gd name="T37" fmla="*/ 19 h 22"/>
                  <a:gd name="T38" fmla="*/ 40 w 62"/>
                  <a:gd name="T39" fmla="*/ 19 h 22"/>
                  <a:gd name="T40" fmla="*/ 33 w 62"/>
                  <a:gd name="T41" fmla="*/ 20 h 22"/>
                  <a:gd name="T42" fmla="*/ 25 w 62"/>
                  <a:gd name="T43" fmla="*/ 20 h 22"/>
                  <a:gd name="T44" fmla="*/ 18 w 62"/>
                  <a:gd name="T45" fmla="*/ 21 h 22"/>
                  <a:gd name="T46" fmla="*/ 10 w 62"/>
                  <a:gd name="T47" fmla="*/ 21 h 22"/>
                  <a:gd name="T48" fmla="*/ 3 w 62"/>
                  <a:gd name="T49" fmla="*/ 22 h 22"/>
                  <a:gd name="T50" fmla="*/ 3 w 62"/>
                  <a:gd name="T51" fmla="*/ 22 h 22"/>
                  <a:gd name="T52" fmla="*/ 3 w 62"/>
                  <a:gd name="T53" fmla="*/ 22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2"/>
                  <a:gd name="T82" fmla="*/ 0 h 22"/>
                  <a:gd name="T83" fmla="*/ 62 w 62"/>
                  <a:gd name="T84" fmla="*/ 22 h 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2" h="22">
                    <a:moveTo>
                      <a:pt x="3" y="22"/>
                    </a:moveTo>
                    <a:lnTo>
                      <a:pt x="2" y="18"/>
                    </a:lnTo>
                    <a:lnTo>
                      <a:pt x="2" y="13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7" y="4"/>
                    </a:lnTo>
                    <a:lnTo>
                      <a:pt x="15" y="3"/>
                    </a:lnTo>
                    <a:lnTo>
                      <a:pt x="22" y="2"/>
                    </a:lnTo>
                    <a:lnTo>
                      <a:pt x="29" y="1"/>
                    </a:lnTo>
                    <a:lnTo>
                      <a:pt x="36" y="1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1"/>
                    </a:lnTo>
                    <a:lnTo>
                      <a:pt x="61" y="3"/>
                    </a:lnTo>
                    <a:lnTo>
                      <a:pt x="62" y="5"/>
                    </a:lnTo>
                    <a:lnTo>
                      <a:pt x="62" y="10"/>
                    </a:lnTo>
                    <a:lnTo>
                      <a:pt x="62" y="18"/>
                    </a:lnTo>
                    <a:lnTo>
                      <a:pt x="55" y="18"/>
                    </a:lnTo>
                    <a:lnTo>
                      <a:pt x="47" y="19"/>
                    </a:lnTo>
                    <a:lnTo>
                      <a:pt x="40" y="19"/>
                    </a:lnTo>
                    <a:lnTo>
                      <a:pt x="33" y="20"/>
                    </a:lnTo>
                    <a:lnTo>
                      <a:pt x="25" y="20"/>
                    </a:lnTo>
                    <a:lnTo>
                      <a:pt x="18" y="21"/>
                    </a:lnTo>
                    <a:lnTo>
                      <a:pt x="10" y="21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4" name="Freeform 165"/>
              <p:cNvSpPr>
                <a:spLocks/>
              </p:cNvSpPr>
              <p:nvPr/>
            </p:nvSpPr>
            <p:spPr bwMode="auto">
              <a:xfrm>
                <a:off x="2713" y="2698"/>
                <a:ext cx="139" cy="22"/>
              </a:xfrm>
              <a:custGeom>
                <a:avLst/>
                <a:gdLst>
                  <a:gd name="T0" fmla="*/ 2 w 139"/>
                  <a:gd name="T1" fmla="*/ 21 h 22"/>
                  <a:gd name="T2" fmla="*/ 0 w 139"/>
                  <a:gd name="T3" fmla="*/ 16 h 22"/>
                  <a:gd name="T4" fmla="*/ 0 w 139"/>
                  <a:gd name="T5" fmla="*/ 11 h 22"/>
                  <a:gd name="T6" fmla="*/ 1 w 139"/>
                  <a:gd name="T7" fmla="*/ 8 h 22"/>
                  <a:gd name="T8" fmla="*/ 1 w 139"/>
                  <a:gd name="T9" fmla="*/ 5 h 22"/>
                  <a:gd name="T10" fmla="*/ 14 w 139"/>
                  <a:gd name="T11" fmla="*/ 2 h 22"/>
                  <a:gd name="T12" fmla="*/ 30 w 139"/>
                  <a:gd name="T13" fmla="*/ 1 h 22"/>
                  <a:gd name="T14" fmla="*/ 49 w 139"/>
                  <a:gd name="T15" fmla="*/ 0 h 22"/>
                  <a:gd name="T16" fmla="*/ 67 w 139"/>
                  <a:gd name="T17" fmla="*/ 0 h 22"/>
                  <a:gd name="T18" fmla="*/ 86 w 139"/>
                  <a:gd name="T19" fmla="*/ 0 h 22"/>
                  <a:gd name="T20" fmla="*/ 105 w 139"/>
                  <a:gd name="T21" fmla="*/ 1 h 22"/>
                  <a:gd name="T22" fmla="*/ 124 w 139"/>
                  <a:gd name="T23" fmla="*/ 3 h 22"/>
                  <a:gd name="T24" fmla="*/ 139 w 139"/>
                  <a:gd name="T25" fmla="*/ 5 h 22"/>
                  <a:gd name="T26" fmla="*/ 135 w 139"/>
                  <a:gd name="T27" fmla="*/ 9 h 22"/>
                  <a:gd name="T28" fmla="*/ 127 w 139"/>
                  <a:gd name="T29" fmla="*/ 12 h 22"/>
                  <a:gd name="T30" fmla="*/ 116 w 139"/>
                  <a:gd name="T31" fmla="*/ 15 h 22"/>
                  <a:gd name="T32" fmla="*/ 101 w 139"/>
                  <a:gd name="T33" fmla="*/ 16 h 22"/>
                  <a:gd name="T34" fmla="*/ 87 w 139"/>
                  <a:gd name="T35" fmla="*/ 17 h 22"/>
                  <a:gd name="T36" fmla="*/ 73 w 139"/>
                  <a:gd name="T37" fmla="*/ 18 h 22"/>
                  <a:gd name="T38" fmla="*/ 61 w 139"/>
                  <a:gd name="T39" fmla="*/ 18 h 22"/>
                  <a:gd name="T40" fmla="*/ 53 w 139"/>
                  <a:gd name="T41" fmla="*/ 20 h 22"/>
                  <a:gd name="T42" fmla="*/ 43 w 139"/>
                  <a:gd name="T43" fmla="*/ 21 h 22"/>
                  <a:gd name="T44" fmla="*/ 35 w 139"/>
                  <a:gd name="T45" fmla="*/ 21 h 22"/>
                  <a:gd name="T46" fmla="*/ 29 w 139"/>
                  <a:gd name="T47" fmla="*/ 21 h 22"/>
                  <a:gd name="T48" fmla="*/ 24 w 139"/>
                  <a:gd name="T49" fmla="*/ 22 h 22"/>
                  <a:gd name="T50" fmla="*/ 19 w 139"/>
                  <a:gd name="T51" fmla="*/ 22 h 22"/>
                  <a:gd name="T52" fmla="*/ 15 w 139"/>
                  <a:gd name="T53" fmla="*/ 22 h 22"/>
                  <a:gd name="T54" fmla="*/ 9 w 139"/>
                  <a:gd name="T55" fmla="*/ 21 h 22"/>
                  <a:gd name="T56" fmla="*/ 2 w 139"/>
                  <a:gd name="T57" fmla="*/ 21 h 22"/>
                  <a:gd name="T58" fmla="*/ 2 w 139"/>
                  <a:gd name="T59" fmla="*/ 21 h 22"/>
                  <a:gd name="T60" fmla="*/ 2 w 139"/>
                  <a:gd name="T61" fmla="*/ 21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9"/>
                  <a:gd name="T94" fmla="*/ 0 h 22"/>
                  <a:gd name="T95" fmla="*/ 139 w 139"/>
                  <a:gd name="T96" fmla="*/ 22 h 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9" h="22">
                    <a:moveTo>
                      <a:pt x="2" y="21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14" y="2"/>
                    </a:lnTo>
                    <a:lnTo>
                      <a:pt x="30" y="1"/>
                    </a:lnTo>
                    <a:lnTo>
                      <a:pt x="49" y="0"/>
                    </a:lnTo>
                    <a:lnTo>
                      <a:pt x="67" y="0"/>
                    </a:lnTo>
                    <a:lnTo>
                      <a:pt x="86" y="0"/>
                    </a:lnTo>
                    <a:lnTo>
                      <a:pt x="105" y="1"/>
                    </a:lnTo>
                    <a:lnTo>
                      <a:pt x="124" y="3"/>
                    </a:lnTo>
                    <a:lnTo>
                      <a:pt x="139" y="5"/>
                    </a:lnTo>
                    <a:lnTo>
                      <a:pt x="135" y="9"/>
                    </a:lnTo>
                    <a:lnTo>
                      <a:pt x="127" y="12"/>
                    </a:lnTo>
                    <a:lnTo>
                      <a:pt x="116" y="15"/>
                    </a:lnTo>
                    <a:lnTo>
                      <a:pt x="101" y="16"/>
                    </a:lnTo>
                    <a:lnTo>
                      <a:pt x="87" y="17"/>
                    </a:lnTo>
                    <a:lnTo>
                      <a:pt x="73" y="18"/>
                    </a:lnTo>
                    <a:lnTo>
                      <a:pt x="61" y="18"/>
                    </a:lnTo>
                    <a:lnTo>
                      <a:pt x="53" y="20"/>
                    </a:lnTo>
                    <a:lnTo>
                      <a:pt x="43" y="21"/>
                    </a:lnTo>
                    <a:lnTo>
                      <a:pt x="35" y="21"/>
                    </a:lnTo>
                    <a:lnTo>
                      <a:pt x="29" y="21"/>
                    </a:lnTo>
                    <a:lnTo>
                      <a:pt x="24" y="22"/>
                    </a:lnTo>
                    <a:lnTo>
                      <a:pt x="19" y="22"/>
                    </a:lnTo>
                    <a:lnTo>
                      <a:pt x="15" y="22"/>
                    </a:lnTo>
                    <a:lnTo>
                      <a:pt x="9" y="21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5" name="Freeform 166"/>
              <p:cNvSpPr>
                <a:spLocks/>
              </p:cNvSpPr>
              <p:nvPr/>
            </p:nvSpPr>
            <p:spPr bwMode="auto">
              <a:xfrm>
                <a:off x="2992" y="2681"/>
                <a:ext cx="24" cy="7"/>
              </a:xfrm>
              <a:custGeom>
                <a:avLst/>
                <a:gdLst>
                  <a:gd name="T0" fmla="*/ 0 w 24"/>
                  <a:gd name="T1" fmla="*/ 7 h 7"/>
                  <a:gd name="T2" fmla="*/ 1 w 24"/>
                  <a:gd name="T3" fmla="*/ 3 h 7"/>
                  <a:gd name="T4" fmla="*/ 7 w 24"/>
                  <a:gd name="T5" fmla="*/ 1 h 7"/>
                  <a:gd name="T6" fmla="*/ 16 w 24"/>
                  <a:gd name="T7" fmla="*/ 0 h 7"/>
                  <a:gd name="T8" fmla="*/ 22 w 24"/>
                  <a:gd name="T9" fmla="*/ 0 h 7"/>
                  <a:gd name="T10" fmla="*/ 22 w 24"/>
                  <a:gd name="T11" fmla="*/ 0 h 7"/>
                  <a:gd name="T12" fmla="*/ 23 w 24"/>
                  <a:gd name="T13" fmla="*/ 1 h 7"/>
                  <a:gd name="T14" fmla="*/ 23 w 24"/>
                  <a:gd name="T15" fmla="*/ 1 h 7"/>
                  <a:gd name="T16" fmla="*/ 24 w 24"/>
                  <a:gd name="T17" fmla="*/ 2 h 7"/>
                  <a:gd name="T18" fmla="*/ 19 w 24"/>
                  <a:gd name="T19" fmla="*/ 5 h 7"/>
                  <a:gd name="T20" fmla="*/ 12 w 24"/>
                  <a:gd name="T21" fmla="*/ 7 h 7"/>
                  <a:gd name="T22" fmla="*/ 5 w 24"/>
                  <a:gd name="T23" fmla="*/ 7 h 7"/>
                  <a:gd name="T24" fmla="*/ 0 w 24"/>
                  <a:gd name="T25" fmla="*/ 7 h 7"/>
                  <a:gd name="T26" fmla="*/ 0 w 24"/>
                  <a:gd name="T27" fmla="*/ 7 h 7"/>
                  <a:gd name="T28" fmla="*/ 0 w 24"/>
                  <a:gd name="T29" fmla="*/ 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7"/>
                  <a:gd name="T47" fmla="*/ 24 w 24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7">
                    <a:moveTo>
                      <a:pt x="0" y="7"/>
                    </a:moveTo>
                    <a:lnTo>
                      <a:pt x="1" y="3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19" y="5"/>
                    </a:lnTo>
                    <a:lnTo>
                      <a:pt x="12" y="7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6" name="Freeform 167"/>
              <p:cNvSpPr>
                <a:spLocks/>
              </p:cNvSpPr>
              <p:nvPr/>
            </p:nvSpPr>
            <p:spPr bwMode="auto">
              <a:xfrm>
                <a:off x="3053" y="2658"/>
                <a:ext cx="158" cy="27"/>
              </a:xfrm>
              <a:custGeom>
                <a:avLst/>
                <a:gdLst>
                  <a:gd name="T0" fmla="*/ 0 w 158"/>
                  <a:gd name="T1" fmla="*/ 27 h 27"/>
                  <a:gd name="T2" fmla="*/ 0 w 158"/>
                  <a:gd name="T3" fmla="*/ 26 h 27"/>
                  <a:gd name="T4" fmla="*/ 0 w 158"/>
                  <a:gd name="T5" fmla="*/ 24 h 27"/>
                  <a:gd name="T6" fmla="*/ 0 w 158"/>
                  <a:gd name="T7" fmla="*/ 23 h 27"/>
                  <a:gd name="T8" fmla="*/ 0 w 158"/>
                  <a:gd name="T9" fmla="*/ 22 h 27"/>
                  <a:gd name="T10" fmla="*/ 18 w 158"/>
                  <a:gd name="T11" fmla="*/ 18 h 27"/>
                  <a:gd name="T12" fmla="*/ 37 w 158"/>
                  <a:gd name="T13" fmla="*/ 14 h 27"/>
                  <a:gd name="T14" fmla="*/ 56 w 158"/>
                  <a:gd name="T15" fmla="*/ 11 h 27"/>
                  <a:gd name="T16" fmla="*/ 76 w 158"/>
                  <a:gd name="T17" fmla="*/ 9 h 27"/>
                  <a:gd name="T18" fmla="*/ 95 w 158"/>
                  <a:gd name="T19" fmla="*/ 6 h 27"/>
                  <a:gd name="T20" fmla="*/ 114 w 158"/>
                  <a:gd name="T21" fmla="*/ 4 h 27"/>
                  <a:gd name="T22" fmla="*/ 134 w 158"/>
                  <a:gd name="T23" fmla="*/ 2 h 27"/>
                  <a:gd name="T24" fmla="*/ 155 w 158"/>
                  <a:gd name="T25" fmla="*/ 0 h 27"/>
                  <a:gd name="T26" fmla="*/ 156 w 158"/>
                  <a:gd name="T27" fmla="*/ 1 h 27"/>
                  <a:gd name="T28" fmla="*/ 157 w 158"/>
                  <a:gd name="T29" fmla="*/ 2 h 27"/>
                  <a:gd name="T30" fmla="*/ 157 w 158"/>
                  <a:gd name="T31" fmla="*/ 3 h 27"/>
                  <a:gd name="T32" fmla="*/ 158 w 158"/>
                  <a:gd name="T33" fmla="*/ 4 h 27"/>
                  <a:gd name="T34" fmla="*/ 157 w 158"/>
                  <a:gd name="T35" fmla="*/ 6 h 27"/>
                  <a:gd name="T36" fmla="*/ 156 w 158"/>
                  <a:gd name="T37" fmla="*/ 9 h 27"/>
                  <a:gd name="T38" fmla="*/ 155 w 158"/>
                  <a:gd name="T39" fmla="*/ 12 h 27"/>
                  <a:gd name="T40" fmla="*/ 154 w 158"/>
                  <a:gd name="T41" fmla="*/ 14 h 27"/>
                  <a:gd name="T42" fmla="*/ 146 w 158"/>
                  <a:gd name="T43" fmla="*/ 15 h 27"/>
                  <a:gd name="T44" fmla="*/ 133 w 158"/>
                  <a:gd name="T45" fmla="*/ 16 h 27"/>
                  <a:gd name="T46" fmla="*/ 115 w 158"/>
                  <a:gd name="T47" fmla="*/ 17 h 27"/>
                  <a:gd name="T48" fmla="*/ 94 w 158"/>
                  <a:gd name="T49" fmla="*/ 19 h 27"/>
                  <a:gd name="T50" fmla="*/ 69 w 158"/>
                  <a:gd name="T51" fmla="*/ 21 h 27"/>
                  <a:gd name="T52" fmla="*/ 45 w 158"/>
                  <a:gd name="T53" fmla="*/ 23 h 27"/>
                  <a:gd name="T54" fmla="*/ 21 w 158"/>
                  <a:gd name="T55" fmla="*/ 25 h 27"/>
                  <a:gd name="T56" fmla="*/ 0 w 158"/>
                  <a:gd name="T57" fmla="*/ 27 h 27"/>
                  <a:gd name="T58" fmla="*/ 0 w 158"/>
                  <a:gd name="T59" fmla="*/ 27 h 27"/>
                  <a:gd name="T60" fmla="*/ 0 w 158"/>
                  <a:gd name="T61" fmla="*/ 27 h 2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58"/>
                  <a:gd name="T94" fmla="*/ 0 h 27"/>
                  <a:gd name="T95" fmla="*/ 158 w 158"/>
                  <a:gd name="T96" fmla="*/ 27 h 2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58" h="27">
                    <a:moveTo>
                      <a:pt x="0" y="27"/>
                    </a:moveTo>
                    <a:lnTo>
                      <a:pt x="0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8" y="18"/>
                    </a:lnTo>
                    <a:lnTo>
                      <a:pt x="37" y="14"/>
                    </a:lnTo>
                    <a:lnTo>
                      <a:pt x="56" y="11"/>
                    </a:lnTo>
                    <a:lnTo>
                      <a:pt x="76" y="9"/>
                    </a:lnTo>
                    <a:lnTo>
                      <a:pt x="95" y="6"/>
                    </a:lnTo>
                    <a:lnTo>
                      <a:pt x="114" y="4"/>
                    </a:lnTo>
                    <a:lnTo>
                      <a:pt x="134" y="2"/>
                    </a:lnTo>
                    <a:lnTo>
                      <a:pt x="155" y="0"/>
                    </a:lnTo>
                    <a:lnTo>
                      <a:pt x="156" y="1"/>
                    </a:lnTo>
                    <a:lnTo>
                      <a:pt x="157" y="2"/>
                    </a:lnTo>
                    <a:lnTo>
                      <a:pt x="157" y="3"/>
                    </a:lnTo>
                    <a:lnTo>
                      <a:pt x="158" y="4"/>
                    </a:lnTo>
                    <a:lnTo>
                      <a:pt x="157" y="6"/>
                    </a:lnTo>
                    <a:lnTo>
                      <a:pt x="156" y="9"/>
                    </a:lnTo>
                    <a:lnTo>
                      <a:pt x="155" y="12"/>
                    </a:lnTo>
                    <a:lnTo>
                      <a:pt x="154" y="14"/>
                    </a:lnTo>
                    <a:lnTo>
                      <a:pt x="146" y="15"/>
                    </a:lnTo>
                    <a:lnTo>
                      <a:pt x="133" y="16"/>
                    </a:lnTo>
                    <a:lnTo>
                      <a:pt x="115" y="17"/>
                    </a:lnTo>
                    <a:lnTo>
                      <a:pt x="94" y="19"/>
                    </a:lnTo>
                    <a:lnTo>
                      <a:pt x="69" y="21"/>
                    </a:lnTo>
                    <a:lnTo>
                      <a:pt x="45" y="23"/>
                    </a:lnTo>
                    <a:lnTo>
                      <a:pt x="21" y="2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7" name="Freeform 168"/>
              <p:cNvSpPr>
                <a:spLocks/>
              </p:cNvSpPr>
              <p:nvPr/>
            </p:nvSpPr>
            <p:spPr bwMode="auto">
              <a:xfrm>
                <a:off x="2744" y="2599"/>
                <a:ext cx="47" cy="22"/>
              </a:xfrm>
              <a:custGeom>
                <a:avLst/>
                <a:gdLst>
                  <a:gd name="T0" fmla="*/ 10 w 47"/>
                  <a:gd name="T1" fmla="*/ 22 h 22"/>
                  <a:gd name="T2" fmla="*/ 7 w 47"/>
                  <a:gd name="T3" fmla="*/ 21 h 22"/>
                  <a:gd name="T4" fmla="*/ 5 w 47"/>
                  <a:gd name="T5" fmla="*/ 20 h 22"/>
                  <a:gd name="T6" fmla="*/ 2 w 47"/>
                  <a:gd name="T7" fmla="*/ 20 h 22"/>
                  <a:gd name="T8" fmla="*/ 0 w 47"/>
                  <a:gd name="T9" fmla="*/ 19 h 22"/>
                  <a:gd name="T10" fmla="*/ 0 w 47"/>
                  <a:gd name="T11" fmla="*/ 13 h 22"/>
                  <a:gd name="T12" fmla="*/ 0 w 47"/>
                  <a:gd name="T13" fmla="*/ 10 h 22"/>
                  <a:gd name="T14" fmla="*/ 0 w 47"/>
                  <a:gd name="T15" fmla="*/ 8 h 22"/>
                  <a:gd name="T16" fmla="*/ 2 w 47"/>
                  <a:gd name="T17" fmla="*/ 5 h 22"/>
                  <a:gd name="T18" fmla="*/ 16 w 47"/>
                  <a:gd name="T19" fmla="*/ 3 h 22"/>
                  <a:gd name="T20" fmla="*/ 26 w 47"/>
                  <a:gd name="T21" fmla="*/ 2 h 22"/>
                  <a:gd name="T22" fmla="*/ 33 w 47"/>
                  <a:gd name="T23" fmla="*/ 1 h 22"/>
                  <a:gd name="T24" fmla="*/ 38 w 47"/>
                  <a:gd name="T25" fmla="*/ 1 h 22"/>
                  <a:gd name="T26" fmla="*/ 42 w 47"/>
                  <a:gd name="T27" fmla="*/ 0 h 22"/>
                  <a:gd name="T28" fmla="*/ 44 w 47"/>
                  <a:gd name="T29" fmla="*/ 0 h 22"/>
                  <a:gd name="T30" fmla="*/ 45 w 47"/>
                  <a:gd name="T31" fmla="*/ 0 h 22"/>
                  <a:gd name="T32" fmla="*/ 46 w 47"/>
                  <a:gd name="T33" fmla="*/ 0 h 22"/>
                  <a:gd name="T34" fmla="*/ 46 w 47"/>
                  <a:gd name="T35" fmla="*/ 4 h 22"/>
                  <a:gd name="T36" fmla="*/ 47 w 47"/>
                  <a:gd name="T37" fmla="*/ 7 h 22"/>
                  <a:gd name="T38" fmla="*/ 47 w 47"/>
                  <a:gd name="T39" fmla="*/ 10 h 22"/>
                  <a:gd name="T40" fmla="*/ 47 w 47"/>
                  <a:gd name="T41" fmla="*/ 14 h 22"/>
                  <a:gd name="T42" fmla="*/ 43 w 47"/>
                  <a:gd name="T43" fmla="*/ 17 h 22"/>
                  <a:gd name="T44" fmla="*/ 39 w 47"/>
                  <a:gd name="T45" fmla="*/ 18 h 22"/>
                  <a:gd name="T46" fmla="*/ 34 w 47"/>
                  <a:gd name="T47" fmla="*/ 20 h 22"/>
                  <a:gd name="T48" fmla="*/ 29 w 47"/>
                  <a:gd name="T49" fmla="*/ 21 h 22"/>
                  <a:gd name="T50" fmla="*/ 23 w 47"/>
                  <a:gd name="T51" fmla="*/ 21 h 22"/>
                  <a:gd name="T52" fmla="*/ 18 w 47"/>
                  <a:gd name="T53" fmla="*/ 21 h 22"/>
                  <a:gd name="T54" fmla="*/ 14 w 47"/>
                  <a:gd name="T55" fmla="*/ 22 h 22"/>
                  <a:gd name="T56" fmla="*/ 10 w 47"/>
                  <a:gd name="T57" fmla="*/ 22 h 22"/>
                  <a:gd name="T58" fmla="*/ 10 w 47"/>
                  <a:gd name="T59" fmla="*/ 22 h 22"/>
                  <a:gd name="T60" fmla="*/ 10 w 47"/>
                  <a:gd name="T61" fmla="*/ 22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7"/>
                  <a:gd name="T94" fmla="*/ 0 h 22"/>
                  <a:gd name="T95" fmla="*/ 47 w 47"/>
                  <a:gd name="T96" fmla="*/ 22 h 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7" h="22">
                    <a:moveTo>
                      <a:pt x="10" y="22"/>
                    </a:moveTo>
                    <a:lnTo>
                      <a:pt x="7" y="21"/>
                    </a:lnTo>
                    <a:lnTo>
                      <a:pt x="5" y="20"/>
                    </a:lnTo>
                    <a:lnTo>
                      <a:pt x="2" y="20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16" y="3"/>
                    </a:lnTo>
                    <a:lnTo>
                      <a:pt x="26" y="2"/>
                    </a:lnTo>
                    <a:lnTo>
                      <a:pt x="33" y="1"/>
                    </a:lnTo>
                    <a:lnTo>
                      <a:pt x="38" y="1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7" y="7"/>
                    </a:lnTo>
                    <a:lnTo>
                      <a:pt x="47" y="10"/>
                    </a:lnTo>
                    <a:lnTo>
                      <a:pt x="47" y="14"/>
                    </a:lnTo>
                    <a:lnTo>
                      <a:pt x="43" y="17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9" y="21"/>
                    </a:lnTo>
                    <a:lnTo>
                      <a:pt x="23" y="21"/>
                    </a:lnTo>
                    <a:lnTo>
                      <a:pt x="18" y="21"/>
                    </a:lnTo>
                    <a:lnTo>
                      <a:pt x="14" y="22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8" name="Freeform 169"/>
              <p:cNvSpPr>
                <a:spLocks/>
              </p:cNvSpPr>
              <p:nvPr/>
            </p:nvSpPr>
            <p:spPr bwMode="auto">
              <a:xfrm>
                <a:off x="2816" y="2599"/>
                <a:ext cx="17" cy="16"/>
              </a:xfrm>
              <a:custGeom>
                <a:avLst/>
                <a:gdLst>
                  <a:gd name="T0" fmla="*/ 0 w 17"/>
                  <a:gd name="T1" fmla="*/ 16 h 16"/>
                  <a:gd name="T2" fmla="*/ 0 w 17"/>
                  <a:gd name="T3" fmla="*/ 11 h 16"/>
                  <a:gd name="T4" fmla="*/ 0 w 17"/>
                  <a:gd name="T5" fmla="*/ 6 h 16"/>
                  <a:gd name="T6" fmla="*/ 0 w 17"/>
                  <a:gd name="T7" fmla="*/ 3 h 16"/>
                  <a:gd name="T8" fmla="*/ 2 w 17"/>
                  <a:gd name="T9" fmla="*/ 0 h 16"/>
                  <a:gd name="T10" fmla="*/ 13 w 17"/>
                  <a:gd name="T11" fmla="*/ 2 h 16"/>
                  <a:gd name="T12" fmla="*/ 17 w 17"/>
                  <a:gd name="T13" fmla="*/ 6 h 16"/>
                  <a:gd name="T14" fmla="*/ 14 w 17"/>
                  <a:gd name="T15" fmla="*/ 12 h 16"/>
                  <a:gd name="T16" fmla="*/ 0 w 17"/>
                  <a:gd name="T17" fmla="*/ 16 h 16"/>
                  <a:gd name="T18" fmla="*/ 0 w 17"/>
                  <a:gd name="T19" fmla="*/ 16 h 16"/>
                  <a:gd name="T20" fmla="*/ 0 w 17"/>
                  <a:gd name="T21" fmla="*/ 16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6"/>
                  <a:gd name="T35" fmla="*/ 17 w 17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6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3" y="2"/>
                    </a:lnTo>
                    <a:lnTo>
                      <a:pt x="17" y="6"/>
                    </a:lnTo>
                    <a:lnTo>
                      <a:pt x="14" y="1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9" name="Freeform 170"/>
              <p:cNvSpPr>
                <a:spLocks/>
              </p:cNvSpPr>
              <p:nvPr/>
            </p:nvSpPr>
            <p:spPr bwMode="auto">
              <a:xfrm>
                <a:off x="2937" y="2585"/>
                <a:ext cx="12" cy="6"/>
              </a:xfrm>
              <a:custGeom>
                <a:avLst/>
                <a:gdLst>
                  <a:gd name="T0" fmla="*/ 2 w 12"/>
                  <a:gd name="T1" fmla="*/ 6 h 6"/>
                  <a:gd name="T2" fmla="*/ 1 w 12"/>
                  <a:gd name="T3" fmla="*/ 5 h 6"/>
                  <a:gd name="T4" fmla="*/ 1 w 12"/>
                  <a:gd name="T5" fmla="*/ 5 h 6"/>
                  <a:gd name="T6" fmla="*/ 0 w 12"/>
                  <a:gd name="T7" fmla="*/ 4 h 6"/>
                  <a:gd name="T8" fmla="*/ 0 w 12"/>
                  <a:gd name="T9" fmla="*/ 4 h 6"/>
                  <a:gd name="T10" fmla="*/ 3 w 12"/>
                  <a:gd name="T11" fmla="*/ 2 h 6"/>
                  <a:gd name="T12" fmla="*/ 5 w 12"/>
                  <a:gd name="T13" fmla="*/ 0 h 6"/>
                  <a:gd name="T14" fmla="*/ 7 w 12"/>
                  <a:gd name="T15" fmla="*/ 0 h 6"/>
                  <a:gd name="T16" fmla="*/ 9 w 12"/>
                  <a:gd name="T17" fmla="*/ 0 h 6"/>
                  <a:gd name="T18" fmla="*/ 10 w 12"/>
                  <a:gd name="T19" fmla="*/ 1 h 6"/>
                  <a:gd name="T20" fmla="*/ 11 w 12"/>
                  <a:gd name="T21" fmla="*/ 2 h 6"/>
                  <a:gd name="T22" fmla="*/ 11 w 12"/>
                  <a:gd name="T23" fmla="*/ 3 h 6"/>
                  <a:gd name="T24" fmla="*/ 12 w 12"/>
                  <a:gd name="T25" fmla="*/ 4 h 6"/>
                  <a:gd name="T26" fmla="*/ 12 w 12"/>
                  <a:gd name="T27" fmla="*/ 4 h 6"/>
                  <a:gd name="T28" fmla="*/ 12 w 12"/>
                  <a:gd name="T29" fmla="*/ 5 h 6"/>
                  <a:gd name="T30" fmla="*/ 11 w 12"/>
                  <a:gd name="T31" fmla="*/ 5 h 6"/>
                  <a:gd name="T32" fmla="*/ 11 w 12"/>
                  <a:gd name="T33" fmla="*/ 6 h 6"/>
                  <a:gd name="T34" fmla="*/ 9 w 12"/>
                  <a:gd name="T35" fmla="*/ 6 h 6"/>
                  <a:gd name="T36" fmla="*/ 7 w 12"/>
                  <a:gd name="T37" fmla="*/ 6 h 6"/>
                  <a:gd name="T38" fmla="*/ 4 w 12"/>
                  <a:gd name="T39" fmla="*/ 6 h 6"/>
                  <a:gd name="T40" fmla="*/ 2 w 12"/>
                  <a:gd name="T41" fmla="*/ 6 h 6"/>
                  <a:gd name="T42" fmla="*/ 2 w 12"/>
                  <a:gd name="T43" fmla="*/ 6 h 6"/>
                  <a:gd name="T44" fmla="*/ 2 w 12"/>
                  <a:gd name="T45" fmla="*/ 6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6"/>
                  <a:gd name="T71" fmla="*/ 12 w 12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6">
                    <a:moveTo>
                      <a:pt x="2" y="6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4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0" name="Freeform 171"/>
              <p:cNvSpPr>
                <a:spLocks/>
              </p:cNvSpPr>
              <p:nvPr/>
            </p:nvSpPr>
            <p:spPr bwMode="auto">
              <a:xfrm>
                <a:off x="2969" y="2558"/>
                <a:ext cx="192" cy="26"/>
              </a:xfrm>
              <a:custGeom>
                <a:avLst/>
                <a:gdLst>
                  <a:gd name="T0" fmla="*/ 6 w 192"/>
                  <a:gd name="T1" fmla="*/ 26 h 26"/>
                  <a:gd name="T2" fmla="*/ 4 w 192"/>
                  <a:gd name="T3" fmla="*/ 25 h 26"/>
                  <a:gd name="T4" fmla="*/ 3 w 192"/>
                  <a:gd name="T5" fmla="*/ 24 h 26"/>
                  <a:gd name="T6" fmla="*/ 1 w 192"/>
                  <a:gd name="T7" fmla="*/ 23 h 26"/>
                  <a:gd name="T8" fmla="*/ 0 w 192"/>
                  <a:gd name="T9" fmla="*/ 22 h 26"/>
                  <a:gd name="T10" fmla="*/ 10 w 192"/>
                  <a:gd name="T11" fmla="*/ 19 h 26"/>
                  <a:gd name="T12" fmla="*/ 20 w 192"/>
                  <a:gd name="T13" fmla="*/ 16 h 26"/>
                  <a:gd name="T14" fmla="*/ 31 w 192"/>
                  <a:gd name="T15" fmla="*/ 13 h 26"/>
                  <a:gd name="T16" fmla="*/ 42 w 192"/>
                  <a:gd name="T17" fmla="*/ 11 h 26"/>
                  <a:gd name="T18" fmla="*/ 54 w 192"/>
                  <a:gd name="T19" fmla="*/ 9 h 26"/>
                  <a:gd name="T20" fmla="*/ 66 w 192"/>
                  <a:gd name="T21" fmla="*/ 7 h 26"/>
                  <a:gd name="T22" fmla="*/ 78 w 192"/>
                  <a:gd name="T23" fmla="*/ 6 h 26"/>
                  <a:gd name="T24" fmla="*/ 92 w 192"/>
                  <a:gd name="T25" fmla="*/ 4 h 26"/>
                  <a:gd name="T26" fmla="*/ 105 w 192"/>
                  <a:gd name="T27" fmla="*/ 3 h 26"/>
                  <a:gd name="T28" fmla="*/ 118 w 192"/>
                  <a:gd name="T29" fmla="*/ 2 h 26"/>
                  <a:gd name="T30" fmla="*/ 131 w 192"/>
                  <a:gd name="T31" fmla="*/ 1 h 26"/>
                  <a:gd name="T32" fmla="*/ 143 w 192"/>
                  <a:gd name="T33" fmla="*/ 1 h 26"/>
                  <a:gd name="T34" fmla="*/ 155 w 192"/>
                  <a:gd name="T35" fmla="*/ 0 h 26"/>
                  <a:gd name="T36" fmla="*/ 168 w 192"/>
                  <a:gd name="T37" fmla="*/ 0 h 26"/>
                  <a:gd name="T38" fmla="*/ 179 w 192"/>
                  <a:gd name="T39" fmla="*/ 0 h 26"/>
                  <a:gd name="T40" fmla="*/ 190 w 192"/>
                  <a:gd name="T41" fmla="*/ 0 h 26"/>
                  <a:gd name="T42" fmla="*/ 191 w 192"/>
                  <a:gd name="T43" fmla="*/ 2 h 26"/>
                  <a:gd name="T44" fmla="*/ 192 w 192"/>
                  <a:gd name="T45" fmla="*/ 4 h 26"/>
                  <a:gd name="T46" fmla="*/ 192 w 192"/>
                  <a:gd name="T47" fmla="*/ 7 h 26"/>
                  <a:gd name="T48" fmla="*/ 192 w 192"/>
                  <a:gd name="T49" fmla="*/ 12 h 26"/>
                  <a:gd name="T50" fmla="*/ 191 w 192"/>
                  <a:gd name="T51" fmla="*/ 13 h 26"/>
                  <a:gd name="T52" fmla="*/ 189 w 192"/>
                  <a:gd name="T53" fmla="*/ 13 h 26"/>
                  <a:gd name="T54" fmla="*/ 187 w 192"/>
                  <a:gd name="T55" fmla="*/ 14 h 26"/>
                  <a:gd name="T56" fmla="*/ 184 w 192"/>
                  <a:gd name="T57" fmla="*/ 14 h 26"/>
                  <a:gd name="T58" fmla="*/ 180 w 192"/>
                  <a:gd name="T59" fmla="*/ 15 h 26"/>
                  <a:gd name="T60" fmla="*/ 174 w 192"/>
                  <a:gd name="T61" fmla="*/ 16 h 26"/>
                  <a:gd name="T62" fmla="*/ 166 w 192"/>
                  <a:gd name="T63" fmla="*/ 18 h 26"/>
                  <a:gd name="T64" fmla="*/ 154 w 192"/>
                  <a:gd name="T65" fmla="*/ 20 h 26"/>
                  <a:gd name="T66" fmla="*/ 117 w 192"/>
                  <a:gd name="T67" fmla="*/ 22 h 26"/>
                  <a:gd name="T68" fmla="*/ 89 w 192"/>
                  <a:gd name="T69" fmla="*/ 23 h 26"/>
                  <a:gd name="T70" fmla="*/ 67 w 192"/>
                  <a:gd name="T71" fmla="*/ 25 h 26"/>
                  <a:gd name="T72" fmla="*/ 51 w 192"/>
                  <a:gd name="T73" fmla="*/ 25 h 26"/>
                  <a:gd name="T74" fmla="*/ 39 w 192"/>
                  <a:gd name="T75" fmla="*/ 26 h 26"/>
                  <a:gd name="T76" fmla="*/ 28 w 192"/>
                  <a:gd name="T77" fmla="*/ 26 h 26"/>
                  <a:gd name="T78" fmla="*/ 18 w 192"/>
                  <a:gd name="T79" fmla="*/ 26 h 26"/>
                  <a:gd name="T80" fmla="*/ 6 w 192"/>
                  <a:gd name="T81" fmla="*/ 26 h 26"/>
                  <a:gd name="T82" fmla="*/ 6 w 192"/>
                  <a:gd name="T83" fmla="*/ 26 h 26"/>
                  <a:gd name="T84" fmla="*/ 6 w 192"/>
                  <a:gd name="T85" fmla="*/ 26 h 2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2"/>
                  <a:gd name="T130" fmla="*/ 0 h 26"/>
                  <a:gd name="T131" fmla="*/ 192 w 192"/>
                  <a:gd name="T132" fmla="*/ 26 h 2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2" h="26">
                    <a:moveTo>
                      <a:pt x="6" y="26"/>
                    </a:moveTo>
                    <a:lnTo>
                      <a:pt x="4" y="25"/>
                    </a:lnTo>
                    <a:lnTo>
                      <a:pt x="3" y="24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10" y="19"/>
                    </a:lnTo>
                    <a:lnTo>
                      <a:pt x="20" y="16"/>
                    </a:lnTo>
                    <a:lnTo>
                      <a:pt x="31" y="13"/>
                    </a:lnTo>
                    <a:lnTo>
                      <a:pt x="42" y="11"/>
                    </a:lnTo>
                    <a:lnTo>
                      <a:pt x="54" y="9"/>
                    </a:lnTo>
                    <a:lnTo>
                      <a:pt x="66" y="7"/>
                    </a:lnTo>
                    <a:lnTo>
                      <a:pt x="78" y="6"/>
                    </a:lnTo>
                    <a:lnTo>
                      <a:pt x="92" y="4"/>
                    </a:lnTo>
                    <a:lnTo>
                      <a:pt x="105" y="3"/>
                    </a:lnTo>
                    <a:lnTo>
                      <a:pt x="118" y="2"/>
                    </a:lnTo>
                    <a:lnTo>
                      <a:pt x="131" y="1"/>
                    </a:lnTo>
                    <a:lnTo>
                      <a:pt x="143" y="1"/>
                    </a:lnTo>
                    <a:lnTo>
                      <a:pt x="155" y="0"/>
                    </a:lnTo>
                    <a:lnTo>
                      <a:pt x="168" y="0"/>
                    </a:lnTo>
                    <a:lnTo>
                      <a:pt x="179" y="0"/>
                    </a:lnTo>
                    <a:lnTo>
                      <a:pt x="190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192" y="7"/>
                    </a:lnTo>
                    <a:lnTo>
                      <a:pt x="192" y="12"/>
                    </a:lnTo>
                    <a:lnTo>
                      <a:pt x="191" y="13"/>
                    </a:lnTo>
                    <a:lnTo>
                      <a:pt x="189" y="13"/>
                    </a:lnTo>
                    <a:lnTo>
                      <a:pt x="187" y="14"/>
                    </a:lnTo>
                    <a:lnTo>
                      <a:pt x="184" y="14"/>
                    </a:lnTo>
                    <a:lnTo>
                      <a:pt x="180" y="15"/>
                    </a:lnTo>
                    <a:lnTo>
                      <a:pt x="174" y="16"/>
                    </a:lnTo>
                    <a:lnTo>
                      <a:pt x="166" y="18"/>
                    </a:lnTo>
                    <a:lnTo>
                      <a:pt x="154" y="20"/>
                    </a:lnTo>
                    <a:lnTo>
                      <a:pt x="117" y="22"/>
                    </a:lnTo>
                    <a:lnTo>
                      <a:pt x="89" y="23"/>
                    </a:lnTo>
                    <a:lnTo>
                      <a:pt x="67" y="25"/>
                    </a:lnTo>
                    <a:lnTo>
                      <a:pt x="51" y="25"/>
                    </a:lnTo>
                    <a:lnTo>
                      <a:pt x="39" y="26"/>
                    </a:lnTo>
                    <a:lnTo>
                      <a:pt x="28" y="26"/>
                    </a:lnTo>
                    <a:lnTo>
                      <a:pt x="18" y="26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1" name="Freeform 172"/>
              <p:cNvSpPr>
                <a:spLocks/>
              </p:cNvSpPr>
              <p:nvPr/>
            </p:nvSpPr>
            <p:spPr bwMode="auto">
              <a:xfrm>
                <a:off x="2819" y="2491"/>
                <a:ext cx="103" cy="18"/>
              </a:xfrm>
              <a:custGeom>
                <a:avLst/>
                <a:gdLst>
                  <a:gd name="T0" fmla="*/ 15 w 103"/>
                  <a:gd name="T1" fmla="*/ 18 h 18"/>
                  <a:gd name="T2" fmla="*/ 11 w 103"/>
                  <a:gd name="T3" fmla="*/ 18 h 18"/>
                  <a:gd name="T4" fmla="*/ 7 w 103"/>
                  <a:gd name="T5" fmla="*/ 17 h 18"/>
                  <a:gd name="T6" fmla="*/ 4 w 103"/>
                  <a:gd name="T7" fmla="*/ 17 h 18"/>
                  <a:gd name="T8" fmla="*/ 0 w 103"/>
                  <a:gd name="T9" fmla="*/ 16 h 18"/>
                  <a:gd name="T10" fmla="*/ 0 w 103"/>
                  <a:gd name="T11" fmla="*/ 12 h 18"/>
                  <a:gd name="T12" fmla="*/ 0 w 103"/>
                  <a:gd name="T13" fmla="*/ 9 h 18"/>
                  <a:gd name="T14" fmla="*/ 0 w 103"/>
                  <a:gd name="T15" fmla="*/ 6 h 18"/>
                  <a:gd name="T16" fmla="*/ 0 w 103"/>
                  <a:gd name="T17" fmla="*/ 2 h 18"/>
                  <a:gd name="T18" fmla="*/ 14 w 103"/>
                  <a:gd name="T19" fmla="*/ 1 h 18"/>
                  <a:gd name="T20" fmla="*/ 26 w 103"/>
                  <a:gd name="T21" fmla="*/ 0 h 18"/>
                  <a:gd name="T22" fmla="*/ 38 w 103"/>
                  <a:gd name="T23" fmla="*/ 0 h 18"/>
                  <a:gd name="T24" fmla="*/ 50 w 103"/>
                  <a:gd name="T25" fmla="*/ 0 h 18"/>
                  <a:gd name="T26" fmla="*/ 62 w 103"/>
                  <a:gd name="T27" fmla="*/ 0 h 18"/>
                  <a:gd name="T28" fmla="*/ 75 w 103"/>
                  <a:gd name="T29" fmla="*/ 1 h 18"/>
                  <a:gd name="T30" fmla="*/ 88 w 103"/>
                  <a:gd name="T31" fmla="*/ 1 h 18"/>
                  <a:gd name="T32" fmla="*/ 102 w 103"/>
                  <a:gd name="T33" fmla="*/ 2 h 18"/>
                  <a:gd name="T34" fmla="*/ 102 w 103"/>
                  <a:gd name="T35" fmla="*/ 3 h 18"/>
                  <a:gd name="T36" fmla="*/ 103 w 103"/>
                  <a:gd name="T37" fmla="*/ 5 h 18"/>
                  <a:gd name="T38" fmla="*/ 103 w 103"/>
                  <a:gd name="T39" fmla="*/ 6 h 18"/>
                  <a:gd name="T40" fmla="*/ 103 w 103"/>
                  <a:gd name="T41" fmla="*/ 8 h 18"/>
                  <a:gd name="T42" fmla="*/ 94 w 103"/>
                  <a:gd name="T43" fmla="*/ 9 h 18"/>
                  <a:gd name="T44" fmla="*/ 81 w 103"/>
                  <a:gd name="T45" fmla="*/ 10 h 18"/>
                  <a:gd name="T46" fmla="*/ 67 w 103"/>
                  <a:gd name="T47" fmla="*/ 12 h 18"/>
                  <a:gd name="T48" fmla="*/ 53 w 103"/>
                  <a:gd name="T49" fmla="*/ 14 h 18"/>
                  <a:gd name="T50" fmla="*/ 39 w 103"/>
                  <a:gd name="T51" fmla="*/ 16 h 18"/>
                  <a:gd name="T52" fmla="*/ 27 w 103"/>
                  <a:gd name="T53" fmla="*/ 17 h 18"/>
                  <a:gd name="T54" fmla="*/ 19 w 103"/>
                  <a:gd name="T55" fmla="*/ 18 h 18"/>
                  <a:gd name="T56" fmla="*/ 15 w 103"/>
                  <a:gd name="T57" fmla="*/ 18 h 18"/>
                  <a:gd name="T58" fmla="*/ 15 w 103"/>
                  <a:gd name="T59" fmla="*/ 18 h 18"/>
                  <a:gd name="T60" fmla="*/ 15 w 103"/>
                  <a:gd name="T61" fmla="*/ 18 h 1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3"/>
                  <a:gd name="T94" fmla="*/ 0 h 18"/>
                  <a:gd name="T95" fmla="*/ 103 w 103"/>
                  <a:gd name="T96" fmla="*/ 18 h 1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3" h="18">
                    <a:moveTo>
                      <a:pt x="15" y="18"/>
                    </a:moveTo>
                    <a:lnTo>
                      <a:pt x="11" y="18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4" y="1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5" y="1"/>
                    </a:lnTo>
                    <a:lnTo>
                      <a:pt x="88" y="1"/>
                    </a:lnTo>
                    <a:lnTo>
                      <a:pt x="102" y="2"/>
                    </a:lnTo>
                    <a:lnTo>
                      <a:pt x="102" y="3"/>
                    </a:lnTo>
                    <a:lnTo>
                      <a:pt x="103" y="5"/>
                    </a:lnTo>
                    <a:lnTo>
                      <a:pt x="103" y="6"/>
                    </a:lnTo>
                    <a:lnTo>
                      <a:pt x="103" y="8"/>
                    </a:lnTo>
                    <a:lnTo>
                      <a:pt x="94" y="9"/>
                    </a:lnTo>
                    <a:lnTo>
                      <a:pt x="81" y="10"/>
                    </a:lnTo>
                    <a:lnTo>
                      <a:pt x="67" y="12"/>
                    </a:lnTo>
                    <a:lnTo>
                      <a:pt x="53" y="14"/>
                    </a:lnTo>
                    <a:lnTo>
                      <a:pt x="39" y="16"/>
                    </a:lnTo>
                    <a:lnTo>
                      <a:pt x="27" y="17"/>
                    </a:lnTo>
                    <a:lnTo>
                      <a:pt x="19" y="18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2" name="Freeform 173"/>
              <p:cNvSpPr>
                <a:spLocks/>
              </p:cNvSpPr>
              <p:nvPr/>
            </p:nvSpPr>
            <p:spPr bwMode="auto">
              <a:xfrm>
                <a:off x="3026" y="2463"/>
                <a:ext cx="67" cy="20"/>
              </a:xfrm>
              <a:custGeom>
                <a:avLst/>
                <a:gdLst>
                  <a:gd name="T0" fmla="*/ 9 w 67"/>
                  <a:gd name="T1" fmla="*/ 20 h 20"/>
                  <a:gd name="T2" fmla="*/ 7 w 67"/>
                  <a:gd name="T3" fmla="*/ 18 h 20"/>
                  <a:gd name="T4" fmla="*/ 5 w 67"/>
                  <a:gd name="T5" fmla="*/ 17 h 20"/>
                  <a:gd name="T6" fmla="*/ 2 w 67"/>
                  <a:gd name="T7" fmla="*/ 14 h 20"/>
                  <a:gd name="T8" fmla="*/ 0 w 67"/>
                  <a:gd name="T9" fmla="*/ 12 h 20"/>
                  <a:gd name="T10" fmla="*/ 4 w 67"/>
                  <a:gd name="T11" fmla="*/ 8 h 20"/>
                  <a:gd name="T12" fmla="*/ 10 w 67"/>
                  <a:gd name="T13" fmla="*/ 5 h 20"/>
                  <a:gd name="T14" fmla="*/ 17 w 67"/>
                  <a:gd name="T15" fmla="*/ 3 h 20"/>
                  <a:gd name="T16" fmla="*/ 27 w 67"/>
                  <a:gd name="T17" fmla="*/ 2 h 20"/>
                  <a:gd name="T18" fmla="*/ 37 w 67"/>
                  <a:gd name="T19" fmla="*/ 1 h 20"/>
                  <a:gd name="T20" fmla="*/ 46 w 67"/>
                  <a:gd name="T21" fmla="*/ 1 h 20"/>
                  <a:gd name="T22" fmla="*/ 54 w 67"/>
                  <a:gd name="T23" fmla="*/ 0 h 20"/>
                  <a:gd name="T24" fmla="*/ 61 w 67"/>
                  <a:gd name="T25" fmla="*/ 0 h 20"/>
                  <a:gd name="T26" fmla="*/ 63 w 67"/>
                  <a:gd name="T27" fmla="*/ 2 h 20"/>
                  <a:gd name="T28" fmla="*/ 64 w 67"/>
                  <a:gd name="T29" fmla="*/ 3 h 20"/>
                  <a:gd name="T30" fmla="*/ 66 w 67"/>
                  <a:gd name="T31" fmla="*/ 5 h 20"/>
                  <a:gd name="T32" fmla="*/ 67 w 67"/>
                  <a:gd name="T33" fmla="*/ 7 h 20"/>
                  <a:gd name="T34" fmla="*/ 61 w 67"/>
                  <a:gd name="T35" fmla="*/ 11 h 20"/>
                  <a:gd name="T36" fmla="*/ 55 w 67"/>
                  <a:gd name="T37" fmla="*/ 14 h 20"/>
                  <a:gd name="T38" fmla="*/ 47 w 67"/>
                  <a:gd name="T39" fmla="*/ 17 h 20"/>
                  <a:gd name="T40" fmla="*/ 39 w 67"/>
                  <a:gd name="T41" fmla="*/ 18 h 20"/>
                  <a:gd name="T42" fmla="*/ 31 w 67"/>
                  <a:gd name="T43" fmla="*/ 19 h 20"/>
                  <a:gd name="T44" fmla="*/ 22 w 67"/>
                  <a:gd name="T45" fmla="*/ 19 h 20"/>
                  <a:gd name="T46" fmla="*/ 15 w 67"/>
                  <a:gd name="T47" fmla="*/ 19 h 20"/>
                  <a:gd name="T48" fmla="*/ 9 w 67"/>
                  <a:gd name="T49" fmla="*/ 20 h 20"/>
                  <a:gd name="T50" fmla="*/ 9 w 67"/>
                  <a:gd name="T51" fmla="*/ 20 h 20"/>
                  <a:gd name="T52" fmla="*/ 9 w 67"/>
                  <a:gd name="T53" fmla="*/ 20 h 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7"/>
                  <a:gd name="T82" fmla="*/ 0 h 20"/>
                  <a:gd name="T83" fmla="*/ 67 w 67"/>
                  <a:gd name="T84" fmla="*/ 20 h 2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7" h="20">
                    <a:moveTo>
                      <a:pt x="9" y="20"/>
                    </a:moveTo>
                    <a:lnTo>
                      <a:pt x="7" y="18"/>
                    </a:lnTo>
                    <a:lnTo>
                      <a:pt x="5" y="17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10" y="5"/>
                    </a:lnTo>
                    <a:lnTo>
                      <a:pt x="17" y="3"/>
                    </a:lnTo>
                    <a:lnTo>
                      <a:pt x="27" y="2"/>
                    </a:lnTo>
                    <a:lnTo>
                      <a:pt x="37" y="1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3" y="2"/>
                    </a:lnTo>
                    <a:lnTo>
                      <a:pt x="64" y="3"/>
                    </a:lnTo>
                    <a:lnTo>
                      <a:pt x="66" y="5"/>
                    </a:lnTo>
                    <a:lnTo>
                      <a:pt x="67" y="7"/>
                    </a:lnTo>
                    <a:lnTo>
                      <a:pt x="61" y="11"/>
                    </a:lnTo>
                    <a:lnTo>
                      <a:pt x="55" y="14"/>
                    </a:lnTo>
                    <a:lnTo>
                      <a:pt x="47" y="17"/>
                    </a:lnTo>
                    <a:lnTo>
                      <a:pt x="39" y="18"/>
                    </a:lnTo>
                    <a:lnTo>
                      <a:pt x="31" y="19"/>
                    </a:lnTo>
                    <a:lnTo>
                      <a:pt x="22" y="19"/>
                    </a:lnTo>
                    <a:lnTo>
                      <a:pt x="15" y="19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3" name="Freeform 174"/>
              <p:cNvSpPr>
                <a:spLocks/>
              </p:cNvSpPr>
              <p:nvPr/>
            </p:nvSpPr>
            <p:spPr bwMode="auto">
              <a:xfrm>
                <a:off x="2841" y="2393"/>
                <a:ext cx="45" cy="17"/>
              </a:xfrm>
              <a:custGeom>
                <a:avLst/>
                <a:gdLst>
                  <a:gd name="T0" fmla="*/ 9 w 45"/>
                  <a:gd name="T1" fmla="*/ 17 h 17"/>
                  <a:gd name="T2" fmla="*/ 7 w 45"/>
                  <a:gd name="T3" fmla="*/ 14 h 17"/>
                  <a:gd name="T4" fmla="*/ 5 w 45"/>
                  <a:gd name="T5" fmla="*/ 12 h 17"/>
                  <a:gd name="T6" fmla="*/ 2 w 45"/>
                  <a:gd name="T7" fmla="*/ 8 h 17"/>
                  <a:gd name="T8" fmla="*/ 0 w 45"/>
                  <a:gd name="T9" fmla="*/ 6 h 17"/>
                  <a:gd name="T10" fmla="*/ 3 w 45"/>
                  <a:gd name="T11" fmla="*/ 4 h 17"/>
                  <a:gd name="T12" fmla="*/ 8 w 45"/>
                  <a:gd name="T13" fmla="*/ 2 h 17"/>
                  <a:gd name="T14" fmla="*/ 13 w 45"/>
                  <a:gd name="T15" fmla="*/ 1 h 17"/>
                  <a:gd name="T16" fmla="*/ 19 w 45"/>
                  <a:gd name="T17" fmla="*/ 0 h 17"/>
                  <a:gd name="T18" fmla="*/ 25 w 45"/>
                  <a:gd name="T19" fmla="*/ 0 h 17"/>
                  <a:gd name="T20" fmla="*/ 31 w 45"/>
                  <a:gd name="T21" fmla="*/ 0 h 17"/>
                  <a:gd name="T22" fmla="*/ 37 w 45"/>
                  <a:gd name="T23" fmla="*/ 0 h 17"/>
                  <a:gd name="T24" fmla="*/ 43 w 45"/>
                  <a:gd name="T25" fmla="*/ 0 h 17"/>
                  <a:gd name="T26" fmla="*/ 45 w 45"/>
                  <a:gd name="T27" fmla="*/ 6 h 17"/>
                  <a:gd name="T28" fmla="*/ 42 w 45"/>
                  <a:gd name="T29" fmla="*/ 11 h 17"/>
                  <a:gd name="T30" fmla="*/ 37 w 45"/>
                  <a:gd name="T31" fmla="*/ 14 h 17"/>
                  <a:gd name="T32" fmla="*/ 31 w 45"/>
                  <a:gd name="T33" fmla="*/ 16 h 17"/>
                  <a:gd name="T34" fmla="*/ 24 w 45"/>
                  <a:gd name="T35" fmla="*/ 17 h 17"/>
                  <a:gd name="T36" fmla="*/ 17 w 45"/>
                  <a:gd name="T37" fmla="*/ 17 h 17"/>
                  <a:gd name="T38" fmla="*/ 12 w 45"/>
                  <a:gd name="T39" fmla="*/ 17 h 17"/>
                  <a:gd name="T40" fmla="*/ 9 w 45"/>
                  <a:gd name="T41" fmla="*/ 17 h 17"/>
                  <a:gd name="T42" fmla="*/ 9 w 45"/>
                  <a:gd name="T43" fmla="*/ 17 h 17"/>
                  <a:gd name="T44" fmla="*/ 9 w 45"/>
                  <a:gd name="T45" fmla="*/ 17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5"/>
                  <a:gd name="T70" fmla="*/ 0 h 17"/>
                  <a:gd name="T71" fmla="*/ 45 w 45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5" h="17">
                    <a:moveTo>
                      <a:pt x="9" y="17"/>
                    </a:moveTo>
                    <a:lnTo>
                      <a:pt x="7" y="14"/>
                    </a:lnTo>
                    <a:lnTo>
                      <a:pt x="5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8" y="2"/>
                    </a:lnTo>
                    <a:lnTo>
                      <a:pt x="13" y="1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5" y="6"/>
                    </a:lnTo>
                    <a:lnTo>
                      <a:pt x="42" y="11"/>
                    </a:lnTo>
                    <a:lnTo>
                      <a:pt x="37" y="14"/>
                    </a:lnTo>
                    <a:lnTo>
                      <a:pt x="31" y="16"/>
                    </a:lnTo>
                    <a:lnTo>
                      <a:pt x="24" y="17"/>
                    </a:lnTo>
                    <a:lnTo>
                      <a:pt x="17" y="17"/>
                    </a:lnTo>
                    <a:lnTo>
                      <a:pt x="12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4" name="Freeform 175"/>
              <p:cNvSpPr>
                <a:spLocks/>
              </p:cNvSpPr>
              <p:nvPr/>
            </p:nvSpPr>
            <p:spPr bwMode="auto">
              <a:xfrm>
                <a:off x="2965" y="2357"/>
                <a:ext cx="44" cy="16"/>
              </a:xfrm>
              <a:custGeom>
                <a:avLst/>
                <a:gdLst>
                  <a:gd name="T0" fmla="*/ 2 w 44"/>
                  <a:gd name="T1" fmla="*/ 16 h 16"/>
                  <a:gd name="T2" fmla="*/ 1 w 44"/>
                  <a:gd name="T3" fmla="*/ 15 h 16"/>
                  <a:gd name="T4" fmla="*/ 0 w 44"/>
                  <a:gd name="T5" fmla="*/ 13 h 16"/>
                  <a:gd name="T6" fmla="*/ 0 w 44"/>
                  <a:gd name="T7" fmla="*/ 10 h 16"/>
                  <a:gd name="T8" fmla="*/ 0 w 44"/>
                  <a:gd name="T9" fmla="*/ 4 h 16"/>
                  <a:gd name="T10" fmla="*/ 2 w 44"/>
                  <a:gd name="T11" fmla="*/ 3 h 16"/>
                  <a:gd name="T12" fmla="*/ 6 w 44"/>
                  <a:gd name="T13" fmla="*/ 2 h 16"/>
                  <a:gd name="T14" fmla="*/ 13 w 44"/>
                  <a:gd name="T15" fmla="*/ 1 h 16"/>
                  <a:gd name="T16" fmla="*/ 20 w 44"/>
                  <a:gd name="T17" fmla="*/ 0 h 16"/>
                  <a:gd name="T18" fmla="*/ 27 w 44"/>
                  <a:gd name="T19" fmla="*/ 0 h 16"/>
                  <a:gd name="T20" fmla="*/ 34 w 44"/>
                  <a:gd name="T21" fmla="*/ 0 h 16"/>
                  <a:gd name="T22" fmla="*/ 40 w 44"/>
                  <a:gd name="T23" fmla="*/ 0 h 16"/>
                  <a:gd name="T24" fmla="*/ 44 w 44"/>
                  <a:gd name="T25" fmla="*/ 2 h 16"/>
                  <a:gd name="T26" fmla="*/ 43 w 44"/>
                  <a:gd name="T27" fmla="*/ 7 h 16"/>
                  <a:gd name="T28" fmla="*/ 39 w 44"/>
                  <a:gd name="T29" fmla="*/ 11 h 16"/>
                  <a:gd name="T30" fmla="*/ 34 w 44"/>
                  <a:gd name="T31" fmla="*/ 13 h 16"/>
                  <a:gd name="T32" fmla="*/ 27 w 44"/>
                  <a:gd name="T33" fmla="*/ 15 h 16"/>
                  <a:gd name="T34" fmla="*/ 20 w 44"/>
                  <a:gd name="T35" fmla="*/ 15 h 16"/>
                  <a:gd name="T36" fmla="*/ 14 w 44"/>
                  <a:gd name="T37" fmla="*/ 16 h 16"/>
                  <a:gd name="T38" fmla="*/ 7 w 44"/>
                  <a:gd name="T39" fmla="*/ 16 h 16"/>
                  <a:gd name="T40" fmla="*/ 2 w 44"/>
                  <a:gd name="T41" fmla="*/ 16 h 16"/>
                  <a:gd name="T42" fmla="*/ 2 w 44"/>
                  <a:gd name="T43" fmla="*/ 16 h 16"/>
                  <a:gd name="T44" fmla="*/ 2 w 44"/>
                  <a:gd name="T45" fmla="*/ 16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4"/>
                  <a:gd name="T70" fmla="*/ 0 h 16"/>
                  <a:gd name="T71" fmla="*/ 44 w 44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4" h="16">
                    <a:moveTo>
                      <a:pt x="2" y="16"/>
                    </a:moveTo>
                    <a:lnTo>
                      <a:pt x="1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4" y="2"/>
                    </a:lnTo>
                    <a:lnTo>
                      <a:pt x="43" y="7"/>
                    </a:lnTo>
                    <a:lnTo>
                      <a:pt x="39" y="11"/>
                    </a:lnTo>
                    <a:lnTo>
                      <a:pt x="34" y="13"/>
                    </a:lnTo>
                    <a:lnTo>
                      <a:pt x="27" y="15"/>
                    </a:lnTo>
                    <a:lnTo>
                      <a:pt x="20" y="15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5" name="Freeform 176"/>
              <p:cNvSpPr>
                <a:spLocks/>
              </p:cNvSpPr>
              <p:nvPr/>
            </p:nvSpPr>
            <p:spPr bwMode="auto">
              <a:xfrm>
                <a:off x="2058" y="2543"/>
                <a:ext cx="1885" cy="1288"/>
              </a:xfrm>
              <a:custGeom>
                <a:avLst/>
                <a:gdLst>
                  <a:gd name="T0" fmla="*/ 802 w 1885"/>
                  <a:gd name="T1" fmla="*/ 1283 h 1288"/>
                  <a:gd name="T2" fmla="*/ 714 w 1885"/>
                  <a:gd name="T3" fmla="*/ 1262 h 1288"/>
                  <a:gd name="T4" fmla="*/ 653 w 1885"/>
                  <a:gd name="T5" fmla="*/ 1214 h 1288"/>
                  <a:gd name="T6" fmla="*/ 554 w 1885"/>
                  <a:gd name="T7" fmla="*/ 1208 h 1288"/>
                  <a:gd name="T8" fmla="*/ 453 w 1885"/>
                  <a:gd name="T9" fmla="*/ 1216 h 1288"/>
                  <a:gd name="T10" fmla="*/ 368 w 1885"/>
                  <a:gd name="T11" fmla="*/ 1225 h 1288"/>
                  <a:gd name="T12" fmla="*/ 294 w 1885"/>
                  <a:gd name="T13" fmla="*/ 1232 h 1288"/>
                  <a:gd name="T14" fmla="*/ 221 w 1885"/>
                  <a:gd name="T15" fmla="*/ 1238 h 1288"/>
                  <a:gd name="T16" fmla="*/ 175 w 1885"/>
                  <a:gd name="T17" fmla="*/ 1230 h 1288"/>
                  <a:gd name="T18" fmla="*/ 118 w 1885"/>
                  <a:gd name="T19" fmla="*/ 1029 h 1288"/>
                  <a:gd name="T20" fmla="*/ 38 w 1885"/>
                  <a:gd name="T21" fmla="*/ 691 h 1288"/>
                  <a:gd name="T22" fmla="*/ 5 w 1885"/>
                  <a:gd name="T23" fmla="*/ 514 h 1288"/>
                  <a:gd name="T24" fmla="*/ 19 w 1885"/>
                  <a:gd name="T25" fmla="*/ 421 h 1288"/>
                  <a:gd name="T26" fmla="*/ 52 w 1885"/>
                  <a:gd name="T27" fmla="*/ 239 h 1288"/>
                  <a:gd name="T28" fmla="*/ 77 w 1885"/>
                  <a:gd name="T29" fmla="*/ 181 h 1288"/>
                  <a:gd name="T30" fmla="*/ 104 w 1885"/>
                  <a:gd name="T31" fmla="*/ 130 h 1288"/>
                  <a:gd name="T32" fmla="*/ 203 w 1885"/>
                  <a:gd name="T33" fmla="*/ 103 h 1288"/>
                  <a:gd name="T34" fmla="*/ 324 w 1885"/>
                  <a:gd name="T35" fmla="*/ 106 h 1288"/>
                  <a:gd name="T36" fmla="*/ 429 w 1885"/>
                  <a:gd name="T37" fmla="*/ 112 h 1288"/>
                  <a:gd name="T38" fmla="*/ 452 w 1885"/>
                  <a:gd name="T39" fmla="*/ 102 h 1288"/>
                  <a:gd name="T40" fmla="*/ 542 w 1885"/>
                  <a:gd name="T41" fmla="*/ 48 h 1288"/>
                  <a:gd name="T42" fmla="*/ 629 w 1885"/>
                  <a:gd name="T43" fmla="*/ 5 h 1288"/>
                  <a:gd name="T44" fmla="*/ 692 w 1885"/>
                  <a:gd name="T45" fmla="*/ 1 h 1288"/>
                  <a:gd name="T46" fmla="*/ 760 w 1885"/>
                  <a:gd name="T47" fmla="*/ 18 h 1288"/>
                  <a:gd name="T48" fmla="*/ 831 w 1885"/>
                  <a:gd name="T49" fmla="*/ 50 h 1288"/>
                  <a:gd name="T50" fmla="*/ 919 w 1885"/>
                  <a:gd name="T51" fmla="*/ 102 h 1288"/>
                  <a:gd name="T52" fmla="*/ 957 w 1885"/>
                  <a:gd name="T53" fmla="*/ 124 h 1288"/>
                  <a:gd name="T54" fmla="*/ 981 w 1885"/>
                  <a:gd name="T55" fmla="*/ 111 h 1288"/>
                  <a:gd name="T56" fmla="*/ 1082 w 1885"/>
                  <a:gd name="T57" fmla="*/ 57 h 1288"/>
                  <a:gd name="T58" fmla="*/ 1201 w 1885"/>
                  <a:gd name="T59" fmla="*/ 28 h 1288"/>
                  <a:gd name="T60" fmla="*/ 1320 w 1885"/>
                  <a:gd name="T61" fmla="*/ 49 h 1288"/>
                  <a:gd name="T62" fmla="*/ 1379 w 1885"/>
                  <a:gd name="T63" fmla="*/ 88 h 1288"/>
                  <a:gd name="T64" fmla="*/ 1439 w 1885"/>
                  <a:gd name="T65" fmla="*/ 126 h 1288"/>
                  <a:gd name="T66" fmla="*/ 1528 w 1885"/>
                  <a:gd name="T67" fmla="*/ 137 h 1288"/>
                  <a:gd name="T68" fmla="*/ 1628 w 1885"/>
                  <a:gd name="T69" fmla="*/ 114 h 1288"/>
                  <a:gd name="T70" fmla="*/ 1711 w 1885"/>
                  <a:gd name="T71" fmla="*/ 107 h 1288"/>
                  <a:gd name="T72" fmla="*/ 1799 w 1885"/>
                  <a:gd name="T73" fmla="*/ 113 h 1288"/>
                  <a:gd name="T74" fmla="*/ 1827 w 1885"/>
                  <a:gd name="T75" fmla="*/ 165 h 1288"/>
                  <a:gd name="T76" fmla="*/ 1865 w 1885"/>
                  <a:gd name="T77" fmla="*/ 206 h 1288"/>
                  <a:gd name="T78" fmla="*/ 1849 w 1885"/>
                  <a:gd name="T79" fmla="*/ 304 h 1288"/>
                  <a:gd name="T80" fmla="*/ 1846 w 1885"/>
                  <a:gd name="T81" fmla="*/ 440 h 1288"/>
                  <a:gd name="T82" fmla="*/ 1885 w 1885"/>
                  <a:gd name="T83" fmla="*/ 518 h 1288"/>
                  <a:gd name="T84" fmla="*/ 1803 w 1885"/>
                  <a:gd name="T85" fmla="*/ 699 h 1288"/>
                  <a:gd name="T86" fmla="*/ 1730 w 1885"/>
                  <a:gd name="T87" fmla="*/ 907 h 1288"/>
                  <a:gd name="T88" fmla="*/ 1670 w 1885"/>
                  <a:gd name="T89" fmla="*/ 1103 h 1288"/>
                  <a:gd name="T90" fmla="*/ 1634 w 1885"/>
                  <a:gd name="T91" fmla="*/ 1224 h 1288"/>
                  <a:gd name="T92" fmla="*/ 1588 w 1885"/>
                  <a:gd name="T93" fmla="*/ 1274 h 1288"/>
                  <a:gd name="T94" fmla="*/ 1500 w 1885"/>
                  <a:gd name="T95" fmla="*/ 1266 h 1288"/>
                  <a:gd name="T96" fmla="*/ 1391 w 1885"/>
                  <a:gd name="T97" fmla="*/ 1247 h 1288"/>
                  <a:gd name="T98" fmla="*/ 1282 w 1885"/>
                  <a:gd name="T99" fmla="*/ 1232 h 1288"/>
                  <a:gd name="T100" fmla="*/ 1214 w 1885"/>
                  <a:gd name="T101" fmla="*/ 1227 h 1288"/>
                  <a:gd name="T102" fmla="*/ 1147 w 1885"/>
                  <a:gd name="T103" fmla="*/ 1225 h 1288"/>
                  <a:gd name="T104" fmla="*/ 1095 w 1885"/>
                  <a:gd name="T105" fmla="*/ 1241 h 1288"/>
                  <a:gd name="T106" fmla="*/ 1015 w 1885"/>
                  <a:gd name="T107" fmla="*/ 1281 h 1288"/>
                  <a:gd name="T108" fmla="*/ 911 w 1885"/>
                  <a:gd name="T109" fmla="*/ 1288 h 128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885"/>
                  <a:gd name="T166" fmla="*/ 0 h 1288"/>
                  <a:gd name="T167" fmla="*/ 1885 w 1885"/>
                  <a:gd name="T168" fmla="*/ 1288 h 128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885" h="1288">
                    <a:moveTo>
                      <a:pt x="871" y="1288"/>
                    </a:moveTo>
                    <a:lnTo>
                      <a:pt x="859" y="1287"/>
                    </a:lnTo>
                    <a:lnTo>
                      <a:pt x="846" y="1286"/>
                    </a:lnTo>
                    <a:lnTo>
                      <a:pt x="832" y="1285"/>
                    </a:lnTo>
                    <a:lnTo>
                      <a:pt x="817" y="1284"/>
                    </a:lnTo>
                    <a:lnTo>
                      <a:pt x="802" y="1283"/>
                    </a:lnTo>
                    <a:lnTo>
                      <a:pt x="787" y="1281"/>
                    </a:lnTo>
                    <a:lnTo>
                      <a:pt x="772" y="1278"/>
                    </a:lnTo>
                    <a:lnTo>
                      <a:pt x="756" y="1275"/>
                    </a:lnTo>
                    <a:lnTo>
                      <a:pt x="741" y="1272"/>
                    </a:lnTo>
                    <a:lnTo>
                      <a:pt x="728" y="1267"/>
                    </a:lnTo>
                    <a:lnTo>
                      <a:pt x="714" y="1262"/>
                    </a:lnTo>
                    <a:lnTo>
                      <a:pt x="703" y="1255"/>
                    </a:lnTo>
                    <a:lnTo>
                      <a:pt x="691" y="1247"/>
                    </a:lnTo>
                    <a:lnTo>
                      <a:pt x="682" y="1239"/>
                    </a:lnTo>
                    <a:lnTo>
                      <a:pt x="674" y="1229"/>
                    </a:lnTo>
                    <a:lnTo>
                      <a:pt x="669" y="1218"/>
                    </a:lnTo>
                    <a:lnTo>
                      <a:pt x="653" y="1214"/>
                    </a:lnTo>
                    <a:lnTo>
                      <a:pt x="638" y="1212"/>
                    </a:lnTo>
                    <a:lnTo>
                      <a:pt x="621" y="1210"/>
                    </a:lnTo>
                    <a:lnTo>
                      <a:pt x="604" y="1208"/>
                    </a:lnTo>
                    <a:lnTo>
                      <a:pt x="587" y="1208"/>
                    </a:lnTo>
                    <a:lnTo>
                      <a:pt x="571" y="1207"/>
                    </a:lnTo>
                    <a:lnTo>
                      <a:pt x="554" y="1208"/>
                    </a:lnTo>
                    <a:lnTo>
                      <a:pt x="536" y="1208"/>
                    </a:lnTo>
                    <a:lnTo>
                      <a:pt x="519" y="1210"/>
                    </a:lnTo>
                    <a:lnTo>
                      <a:pt x="503" y="1211"/>
                    </a:lnTo>
                    <a:lnTo>
                      <a:pt x="486" y="1212"/>
                    </a:lnTo>
                    <a:lnTo>
                      <a:pt x="469" y="1214"/>
                    </a:lnTo>
                    <a:lnTo>
                      <a:pt x="453" y="1216"/>
                    </a:lnTo>
                    <a:lnTo>
                      <a:pt x="437" y="1217"/>
                    </a:lnTo>
                    <a:lnTo>
                      <a:pt x="421" y="1219"/>
                    </a:lnTo>
                    <a:lnTo>
                      <a:pt x="406" y="1220"/>
                    </a:lnTo>
                    <a:lnTo>
                      <a:pt x="393" y="1222"/>
                    </a:lnTo>
                    <a:lnTo>
                      <a:pt x="380" y="1223"/>
                    </a:lnTo>
                    <a:lnTo>
                      <a:pt x="368" y="1225"/>
                    </a:lnTo>
                    <a:lnTo>
                      <a:pt x="356" y="1226"/>
                    </a:lnTo>
                    <a:lnTo>
                      <a:pt x="343" y="1227"/>
                    </a:lnTo>
                    <a:lnTo>
                      <a:pt x="331" y="1229"/>
                    </a:lnTo>
                    <a:lnTo>
                      <a:pt x="318" y="1230"/>
                    </a:lnTo>
                    <a:lnTo>
                      <a:pt x="306" y="1231"/>
                    </a:lnTo>
                    <a:lnTo>
                      <a:pt x="294" y="1232"/>
                    </a:lnTo>
                    <a:lnTo>
                      <a:pt x="282" y="1233"/>
                    </a:lnTo>
                    <a:lnTo>
                      <a:pt x="270" y="1234"/>
                    </a:lnTo>
                    <a:lnTo>
                      <a:pt x="258" y="1235"/>
                    </a:lnTo>
                    <a:lnTo>
                      <a:pt x="245" y="1236"/>
                    </a:lnTo>
                    <a:lnTo>
                      <a:pt x="233" y="1237"/>
                    </a:lnTo>
                    <a:lnTo>
                      <a:pt x="221" y="1238"/>
                    </a:lnTo>
                    <a:lnTo>
                      <a:pt x="209" y="1239"/>
                    </a:lnTo>
                    <a:lnTo>
                      <a:pt x="201" y="1238"/>
                    </a:lnTo>
                    <a:lnTo>
                      <a:pt x="193" y="1236"/>
                    </a:lnTo>
                    <a:lnTo>
                      <a:pt x="186" y="1235"/>
                    </a:lnTo>
                    <a:lnTo>
                      <a:pt x="180" y="1232"/>
                    </a:lnTo>
                    <a:lnTo>
                      <a:pt x="175" y="1230"/>
                    </a:lnTo>
                    <a:lnTo>
                      <a:pt x="168" y="1226"/>
                    </a:lnTo>
                    <a:lnTo>
                      <a:pt x="164" y="1222"/>
                    </a:lnTo>
                    <a:lnTo>
                      <a:pt x="160" y="1217"/>
                    </a:lnTo>
                    <a:lnTo>
                      <a:pt x="148" y="1154"/>
                    </a:lnTo>
                    <a:lnTo>
                      <a:pt x="133" y="1091"/>
                    </a:lnTo>
                    <a:lnTo>
                      <a:pt x="118" y="1029"/>
                    </a:lnTo>
                    <a:lnTo>
                      <a:pt x="102" y="967"/>
                    </a:lnTo>
                    <a:lnTo>
                      <a:pt x="85" y="905"/>
                    </a:lnTo>
                    <a:lnTo>
                      <a:pt x="70" y="843"/>
                    </a:lnTo>
                    <a:lnTo>
                      <a:pt x="56" y="781"/>
                    </a:lnTo>
                    <a:lnTo>
                      <a:pt x="45" y="721"/>
                    </a:lnTo>
                    <a:lnTo>
                      <a:pt x="38" y="691"/>
                    </a:lnTo>
                    <a:lnTo>
                      <a:pt x="32" y="661"/>
                    </a:lnTo>
                    <a:lnTo>
                      <a:pt x="26" y="631"/>
                    </a:lnTo>
                    <a:lnTo>
                      <a:pt x="19" y="602"/>
                    </a:lnTo>
                    <a:lnTo>
                      <a:pt x="14" y="573"/>
                    </a:lnTo>
                    <a:lnTo>
                      <a:pt x="10" y="543"/>
                    </a:lnTo>
                    <a:lnTo>
                      <a:pt x="5" y="514"/>
                    </a:lnTo>
                    <a:lnTo>
                      <a:pt x="0" y="485"/>
                    </a:lnTo>
                    <a:lnTo>
                      <a:pt x="0" y="464"/>
                    </a:lnTo>
                    <a:lnTo>
                      <a:pt x="2" y="449"/>
                    </a:lnTo>
                    <a:lnTo>
                      <a:pt x="5" y="438"/>
                    </a:lnTo>
                    <a:lnTo>
                      <a:pt x="11" y="428"/>
                    </a:lnTo>
                    <a:lnTo>
                      <a:pt x="19" y="421"/>
                    </a:lnTo>
                    <a:lnTo>
                      <a:pt x="30" y="413"/>
                    </a:lnTo>
                    <a:lnTo>
                      <a:pt x="42" y="403"/>
                    </a:lnTo>
                    <a:lnTo>
                      <a:pt x="56" y="390"/>
                    </a:lnTo>
                    <a:lnTo>
                      <a:pt x="54" y="343"/>
                    </a:lnTo>
                    <a:lnTo>
                      <a:pt x="51" y="290"/>
                    </a:lnTo>
                    <a:lnTo>
                      <a:pt x="52" y="239"/>
                    </a:lnTo>
                    <a:lnTo>
                      <a:pt x="60" y="196"/>
                    </a:lnTo>
                    <a:lnTo>
                      <a:pt x="63" y="193"/>
                    </a:lnTo>
                    <a:lnTo>
                      <a:pt x="66" y="190"/>
                    </a:lnTo>
                    <a:lnTo>
                      <a:pt x="69" y="187"/>
                    </a:lnTo>
                    <a:lnTo>
                      <a:pt x="72" y="184"/>
                    </a:lnTo>
                    <a:lnTo>
                      <a:pt x="77" y="181"/>
                    </a:lnTo>
                    <a:lnTo>
                      <a:pt x="82" y="176"/>
                    </a:lnTo>
                    <a:lnTo>
                      <a:pt x="89" y="170"/>
                    </a:lnTo>
                    <a:lnTo>
                      <a:pt x="100" y="161"/>
                    </a:lnTo>
                    <a:lnTo>
                      <a:pt x="102" y="145"/>
                    </a:lnTo>
                    <a:lnTo>
                      <a:pt x="103" y="136"/>
                    </a:lnTo>
                    <a:lnTo>
                      <a:pt x="104" y="130"/>
                    </a:lnTo>
                    <a:lnTo>
                      <a:pt x="106" y="124"/>
                    </a:lnTo>
                    <a:lnTo>
                      <a:pt x="125" y="118"/>
                    </a:lnTo>
                    <a:lnTo>
                      <a:pt x="144" y="112"/>
                    </a:lnTo>
                    <a:lnTo>
                      <a:pt x="163" y="108"/>
                    </a:lnTo>
                    <a:lnTo>
                      <a:pt x="184" y="105"/>
                    </a:lnTo>
                    <a:lnTo>
                      <a:pt x="203" y="103"/>
                    </a:lnTo>
                    <a:lnTo>
                      <a:pt x="223" y="102"/>
                    </a:lnTo>
                    <a:lnTo>
                      <a:pt x="243" y="102"/>
                    </a:lnTo>
                    <a:lnTo>
                      <a:pt x="263" y="102"/>
                    </a:lnTo>
                    <a:lnTo>
                      <a:pt x="283" y="103"/>
                    </a:lnTo>
                    <a:lnTo>
                      <a:pt x="303" y="104"/>
                    </a:lnTo>
                    <a:lnTo>
                      <a:pt x="324" y="106"/>
                    </a:lnTo>
                    <a:lnTo>
                      <a:pt x="344" y="107"/>
                    </a:lnTo>
                    <a:lnTo>
                      <a:pt x="364" y="109"/>
                    </a:lnTo>
                    <a:lnTo>
                      <a:pt x="384" y="111"/>
                    </a:lnTo>
                    <a:lnTo>
                      <a:pt x="405" y="113"/>
                    </a:lnTo>
                    <a:lnTo>
                      <a:pt x="425" y="114"/>
                    </a:lnTo>
                    <a:lnTo>
                      <a:pt x="429" y="112"/>
                    </a:lnTo>
                    <a:lnTo>
                      <a:pt x="433" y="110"/>
                    </a:lnTo>
                    <a:lnTo>
                      <a:pt x="437" y="108"/>
                    </a:lnTo>
                    <a:lnTo>
                      <a:pt x="440" y="107"/>
                    </a:lnTo>
                    <a:lnTo>
                      <a:pt x="444" y="105"/>
                    </a:lnTo>
                    <a:lnTo>
                      <a:pt x="448" y="104"/>
                    </a:lnTo>
                    <a:lnTo>
                      <a:pt x="452" y="102"/>
                    </a:lnTo>
                    <a:lnTo>
                      <a:pt x="457" y="101"/>
                    </a:lnTo>
                    <a:lnTo>
                      <a:pt x="475" y="90"/>
                    </a:lnTo>
                    <a:lnTo>
                      <a:pt x="491" y="80"/>
                    </a:lnTo>
                    <a:lnTo>
                      <a:pt x="508" y="70"/>
                    </a:lnTo>
                    <a:lnTo>
                      <a:pt x="525" y="59"/>
                    </a:lnTo>
                    <a:lnTo>
                      <a:pt x="542" y="48"/>
                    </a:lnTo>
                    <a:lnTo>
                      <a:pt x="560" y="38"/>
                    </a:lnTo>
                    <a:lnTo>
                      <a:pt x="577" y="28"/>
                    </a:lnTo>
                    <a:lnTo>
                      <a:pt x="594" y="18"/>
                    </a:lnTo>
                    <a:lnTo>
                      <a:pt x="606" y="12"/>
                    </a:lnTo>
                    <a:lnTo>
                      <a:pt x="617" y="8"/>
                    </a:lnTo>
                    <a:lnTo>
                      <a:pt x="629" y="5"/>
                    </a:lnTo>
                    <a:lnTo>
                      <a:pt x="640" y="3"/>
                    </a:lnTo>
                    <a:lnTo>
                      <a:pt x="650" y="1"/>
                    </a:lnTo>
                    <a:lnTo>
                      <a:pt x="660" y="0"/>
                    </a:lnTo>
                    <a:lnTo>
                      <a:pt x="671" y="0"/>
                    </a:lnTo>
                    <a:lnTo>
                      <a:pt x="681" y="0"/>
                    </a:lnTo>
                    <a:lnTo>
                      <a:pt x="692" y="1"/>
                    </a:lnTo>
                    <a:lnTo>
                      <a:pt x="703" y="3"/>
                    </a:lnTo>
                    <a:lnTo>
                      <a:pt x="714" y="4"/>
                    </a:lnTo>
                    <a:lnTo>
                      <a:pt x="725" y="7"/>
                    </a:lnTo>
                    <a:lnTo>
                      <a:pt x="736" y="10"/>
                    </a:lnTo>
                    <a:lnTo>
                      <a:pt x="747" y="13"/>
                    </a:lnTo>
                    <a:lnTo>
                      <a:pt x="760" y="18"/>
                    </a:lnTo>
                    <a:lnTo>
                      <a:pt x="773" y="22"/>
                    </a:lnTo>
                    <a:lnTo>
                      <a:pt x="790" y="30"/>
                    </a:lnTo>
                    <a:lnTo>
                      <a:pt x="803" y="36"/>
                    </a:lnTo>
                    <a:lnTo>
                      <a:pt x="813" y="41"/>
                    </a:lnTo>
                    <a:lnTo>
                      <a:pt x="822" y="45"/>
                    </a:lnTo>
                    <a:lnTo>
                      <a:pt x="831" y="50"/>
                    </a:lnTo>
                    <a:lnTo>
                      <a:pt x="841" y="55"/>
                    </a:lnTo>
                    <a:lnTo>
                      <a:pt x="854" y="61"/>
                    </a:lnTo>
                    <a:lnTo>
                      <a:pt x="869" y="69"/>
                    </a:lnTo>
                    <a:lnTo>
                      <a:pt x="889" y="82"/>
                    </a:lnTo>
                    <a:lnTo>
                      <a:pt x="905" y="93"/>
                    </a:lnTo>
                    <a:lnTo>
                      <a:pt x="919" y="102"/>
                    </a:lnTo>
                    <a:lnTo>
                      <a:pt x="929" y="109"/>
                    </a:lnTo>
                    <a:lnTo>
                      <a:pt x="938" y="114"/>
                    </a:lnTo>
                    <a:lnTo>
                      <a:pt x="944" y="118"/>
                    </a:lnTo>
                    <a:lnTo>
                      <a:pt x="950" y="121"/>
                    </a:lnTo>
                    <a:lnTo>
                      <a:pt x="954" y="124"/>
                    </a:lnTo>
                    <a:lnTo>
                      <a:pt x="957" y="124"/>
                    </a:lnTo>
                    <a:lnTo>
                      <a:pt x="961" y="123"/>
                    </a:lnTo>
                    <a:lnTo>
                      <a:pt x="966" y="122"/>
                    </a:lnTo>
                    <a:lnTo>
                      <a:pt x="970" y="120"/>
                    </a:lnTo>
                    <a:lnTo>
                      <a:pt x="974" y="117"/>
                    </a:lnTo>
                    <a:lnTo>
                      <a:pt x="978" y="114"/>
                    </a:lnTo>
                    <a:lnTo>
                      <a:pt x="981" y="111"/>
                    </a:lnTo>
                    <a:lnTo>
                      <a:pt x="985" y="108"/>
                    </a:lnTo>
                    <a:lnTo>
                      <a:pt x="1005" y="97"/>
                    </a:lnTo>
                    <a:lnTo>
                      <a:pt x="1024" y="85"/>
                    </a:lnTo>
                    <a:lnTo>
                      <a:pt x="1043" y="75"/>
                    </a:lnTo>
                    <a:lnTo>
                      <a:pt x="1062" y="66"/>
                    </a:lnTo>
                    <a:lnTo>
                      <a:pt x="1082" y="57"/>
                    </a:lnTo>
                    <a:lnTo>
                      <a:pt x="1101" y="50"/>
                    </a:lnTo>
                    <a:lnTo>
                      <a:pt x="1120" y="43"/>
                    </a:lnTo>
                    <a:lnTo>
                      <a:pt x="1140" y="37"/>
                    </a:lnTo>
                    <a:lnTo>
                      <a:pt x="1161" y="33"/>
                    </a:lnTo>
                    <a:lnTo>
                      <a:pt x="1180" y="30"/>
                    </a:lnTo>
                    <a:lnTo>
                      <a:pt x="1201" y="28"/>
                    </a:lnTo>
                    <a:lnTo>
                      <a:pt x="1222" y="28"/>
                    </a:lnTo>
                    <a:lnTo>
                      <a:pt x="1243" y="29"/>
                    </a:lnTo>
                    <a:lnTo>
                      <a:pt x="1265" y="32"/>
                    </a:lnTo>
                    <a:lnTo>
                      <a:pt x="1287" y="37"/>
                    </a:lnTo>
                    <a:lnTo>
                      <a:pt x="1310" y="44"/>
                    </a:lnTo>
                    <a:lnTo>
                      <a:pt x="1320" y="49"/>
                    </a:lnTo>
                    <a:lnTo>
                      <a:pt x="1330" y="55"/>
                    </a:lnTo>
                    <a:lnTo>
                      <a:pt x="1339" y="61"/>
                    </a:lnTo>
                    <a:lnTo>
                      <a:pt x="1349" y="68"/>
                    </a:lnTo>
                    <a:lnTo>
                      <a:pt x="1359" y="74"/>
                    </a:lnTo>
                    <a:lnTo>
                      <a:pt x="1369" y="81"/>
                    </a:lnTo>
                    <a:lnTo>
                      <a:pt x="1379" y="88"/>
                    </a:lnTo>
                    <a:lnTo>
                      <a:pt x="1389" y="95"/>
                    </a:lnTo>
                    <a:lnTo>
                      <a:pt x="1398" y="102"/>
                    </a:lnTo>
                    <a:lnTo>
                      <a:pt x="1408" y="109"/>
                    </a:lnTo>
                    <a:lnTo>
                      <a:pt x="1418" y="115"/>
                    </a:lnTo>
                    <a:lnTo>
                      <a:pt x="1429" y="121"/>
                    </a:lnTo>
                    <a:lnTo>
                      <a:pt x="1439" y="126"/>
                    </a:lnTo>
                    <a:lnTo>
                      <a:pt x="1451" y="131"/>
                    </a:lnTo>
                    <a:lnTo>
                      <a:pt x="1462" y="136"/>
                    </a:lnTo>
                    <a:lnTo>
                      <a:pt x="1473" y="140"/>
                    </a:lnTo>
                    <a:lnTo>
                      <a:pt x="1491" y="140"/>
                    </a:lnTo>
                    <a:lnTo>
                      <a:pt x="1509" y="139"/>
                    </a:lnTo>
                    <a:lnTo>
                      <a:pt x="1528" y="137"/>
                    </a:lnTo>
                    <a:lnTo>
                      <a:pt x="1546" y="133"/>
                    </a:lnTo>
                    <a:lnTo>
                      <a:pt x="1564" y="129"/>
                    </a:lnTo>
                    <a:lnTo>
                      <a:pt x="1582" y="124"/>
                    </a:lnTo>
                    <a:lnTo>
                      <a:pt x="1602" y="120"/>
                    </a:lnTo>
                    <a:lnTo>
                      <a:pt x="1620" y="115"/>
                    </a:lnTo>
                    <a:lnTo>
                      <a:pt x="1628" y="114"/>
                    </a:lnTo>
                    <a:lnTo>
                      <a:pt x="1639" y="113"/>
                    </a:lnTo>
                    <a:lnTo>
                      <a:pt x="1651" y="112"/>
                    </a:lnTo>
                    <a:lnTo>
                      <a:pt x="1664" y="110"/>
                    </a:lnTo>
                    <a:lnTo>
                      <a:pt x="1680" y="109"/>
                    </a:lnTo>
                    <a:lnTo>
                      <a:pt x="1695" y="108"/>
                    </a:lnTo>
                    <a:lnTo>
                      <a:pt x="1711" y="107"/>
                    </a:lnTo>
                    <a:lnTo>
                      <a:pt x="1727" y="107"/>
                    </a:lnTo>
                    <a:lnTo>
                      <a:pt x="1743" y="107"/>
                    </a:lnTo>
                    <a:lnTo>
                      <a:pt x="1759" y="108"/>
                    </a:lnTo>
                    <a:lnTo>
                      <a:pt x="1773" y="109"/>
                    </a:lnTo>
                    <a:lnTo>
                      <a:pt x="1787" y="110"/>
                    </a:lnTo>
                    <a:lnTo>
                      <a:pt x="1799" y="113"/>
                    </a:lnTo>
                    <a:lnTo>
                      <a:pt x="1809" y="116"/>
                    </a:lnTo>
                    <a:lnTo>
                      <a:pt x="1819" y="121"/>
                    </a:lnTo>
                    <a:lnTo>
                      <a:pt x="1825" y="126"/>
                    </a:lnTo>
                    <a:lnTo>
                      <a:pt x="1826" y="139"/>
                    </a:lnTo>
                    <a:lnTo>
                      <a:pt x="1827" y="152"/>
                    </a:lnTo>
                    <a:lnTo>
                      <a:pt x="1827" y="165"/>
                    </a:lnTo>
                    <a:lnTo>
                      <a:pt x="1828" y="179"/>
                    </a:lnTo>
                    <a:lnTo>
                      <a:pt x="1836" y="184"/>
                    </a:lnTo>
                    <a:lnTo>
                      <a:pt x="1844" y="189"/>
                    </a:lnTo>
                    <a:lnTo>
                      <a:pt x="1852" y="194"/>
                    </a:lnTo>
                    <a:lnTo>
                      <a:pt x="1859" y="200"/>
                    </a:lnTo>
                    <a:lnTo>
                      <a:pt x="1865" y="206"/>
                    </a:lnTo>
                    <a:lnTo>
                      <a:pt x="1870" y="214"/>
                    </a:lnTo>
                    <a:lnTo>
                      <a:pt x="1873" y="224"/>
                    </a:lnTo>
                    <a:lnTo>
                      <a:pt x="1874" y="236"/>
                    </a:lnTo>
                    <a:lnTo>
                      <a:pt x="1866" y="256"/>
                    </a:lnTo>
                    <a:lnTo>
                      <a:pt x="1857" y="279"/>
                    </a:lnTo>
                    <a:lnTo>
                      <a:pt x="1849" y="304"/>
                    </a:lnTo>
                    <a:lnTo>
                      <a:pt x="1841" y="330"/>
                    </a:lnTo>
                    <a:lnTo>
                      <a:pt x="1835" y="357"/>
                    </a:lnTo>
                    <a:lnTo>
                      <a:pt x="1832" y="382"/>
                    </a:lnTo>
                    <a:lnTo>
                      <a:pt x="1831" y="407"/>
                    </a:lnTo>
                    <a:lnTo>
                      <a:pt x="1834" y="429"/>
                    </a:lnTo>
                    <a:lnTo>
                      <a:pt x="1846" y="440"/>
                    </a:lnTo>
                    <a:lnTo>
                      <a:pt x="1858" y="451"/>
                    </a:lnTo>
                    <a:lnTo>
                      <a:pt x="1868" y="462"/>
                    </a:lnTo>
                    <a:lnTo>
                      <a:pt x="1876" y="473"/>
                    </a:lnTo>
                    <a:lnTo>
                      <a:pt x="1882" y="487"/>
                    </a:lnTo>
                    <a:lnTo>
                      <a:pt x="1885" y="501"/>
                    </a:lnTo>
                    <a:lnTo>
                      <a:pt x="1885" y="518"/>
                    </a:lnTo>
                    <a:lnTo>
                      <a:pt x="1881" y="537"/>
                    </a:lnTo>
                    <a:lnTo>
                      <a:pt x="1864" y="569"/>
                    </a:lnTo>
                    <a:lnTo>
                      <a:pt x="1848" y="600"/>
                    </a:lnTo>
                    <a:lnTo>
                      <a:pt x="1833" y="633"/>
                    </a:lnTo>
                    <a:lnTo>
                      <a:pt x="1818" y="666"/>
                    </a:lnTo>
                    <a:lnTo>
                      <a:pt x="1803" y="699"/>
                    </a:lnTo>
                    <a:lnTo>
                      <a:pt x="1790" y="734"/>
                    </a:lnTo>
                    <a:lnTo>
                      <a:pt x="1777" y="767"/>
                    </a:lnTo>
                    <a:lnTo>
                      <a:pt x="1765" y="803"/>
                    </a:lnTo>
                    <a:lnTo>
                      <a:pt x="1753" y="837"/>
                    </a:lnTo>
                    <a:lnTo>
                      <a:pt x="1742" y="873"/>
                    </a:lnTo>
                    <a:lnTo>
                      <a:pt x="1730" y="907"/>
                    </a:lnTo>
                    <a:lnTo>
                      <a:pt x="1719" y="942"/>
                    </a:lnTo>
                    <a:lnTo>
                      <a:pt x="1708" y="978"/>
                    </a:lnTo>
                    <a:lnTo>
                      <a:pt x="1698" y="1013"/>
                    </a:lnTo>
                    <a:lnTo>
                      <a:pt x="1687" y="1048"/>
                    </a:lnTo>
                    <a:lnTo>
                      <a:pt x="1677" y="1083"/>
                    </a:lnTo>
                    <a:lnTo>
                      <a:pt x="1670" y="1103"/>
                    </a:lnTo>
                    <a:lnTo>
                      <a:pt x="1662" y="1122"/>
                    </a:lnTo>
                    <a:lnTo>
                      <a:pt x="1656" y="1142"/>
                    </a:lnTo>
                    <a:lnTo>
                      <a:pt x="1650" y="1162"/>
                    </a:lnTo>
                    <a:lnTo>
                      <a:pt x="1645" y="1183"/>
                    </a:lnTo>
                    <a:lnTo>
                      <a:pt x="1639" y="1204"/>
                    </a:lnTo>
                    <a:lnTo>
                      <a:pt x="1634" y="1224"/>
                    </a:lnTo>
                    <a:lnTo>
                      <a:pt x="1628" y="1244"/>
                    </a:lnTo>
                    <a:lnTo>
                      <a:pt x="1621" y="1256"/>
                    </a:lnTo>
                    <a:lnTo>
                      <a:pt x="1614" y="1264"/>
                    </a:lnTo>
                    <a:lnTo>
                      <a:pt x="1606" y="1269"/>
                    </a:lnTo>
                    <a:lnTo>
                      <a:pt x="1598" y="1272"/>
                    </a:lnTo>
                    <a:lnTo>
                      <a:pt x="1588" y="1274"/>
                    </a:lnTo>
                    <a:lnTo>
                      <a:pt x="1578" y="1275"/>
                    </a:lnTo>
                    <a:lnTo>
                      <a:pt x="1567" y="1275"/>
                    </a:lnTo>
                    <a:lnTo>
                      <a:pt x="1556" y="1275"/>
                    </a:lnTo>
                    <a:lnTo>
                      <a:pt x="1538" y="1272"/>
                    </a:lnTo>
                    <a:lnTo>
                      <a:pt x="1519" y="1269"/>
                    </a:lnTo>
                    <a:lnTo>
                      <a:pt x="1500" y="1266"/>
                    </a:lnTo>
                    <a:lnTo>
                      <a:pt x="1482" y="1263"/>
                    </a:lnTo>
                    <a:lnTo>
                      <a:pt x="1464" y="1260"/>
                    </a:lnTo>
                    <a:lnTo>
                      <a:pt x="1446" y="1257"/>
                    </a:lnTo>
                    <a:lnTo>
                      <a:pt x="1427" y="1253"/>
                    </a:lnTo>
                    <a:lnTo>
                      <a:pt x="1409" y="1250"/>
                    </a:lnTo>
                    <a:lnTo>
                      <a:pt x="1391" y="1247"/>
                    </a:lnTo>
                    <a:lnTo>
                      <a:pt x="1373" y="1245"/>
                    </a:lnTo>
                    <a:lnTo>
                      <a:pt x="1354" y="1242"/>
                    </a:lnTo>
                    <a:lnTo>
                      <a:pt x="1336" y="1240"/>
                    </a:lnTo>
                    <a:lnTo>
                      <a:pt x="1318" y="1237"/>
                    </a:lnTo>
                    <a:lnTo>
                      <a:pt x="1300" y="1235"/>
                    </a:lnTo>
                    <a:lnTo>
                      <a:pt x="1282" y="1232"/>
                    </a:lnTo>
                    <a:lnTo>
                      <a:pt x="1264" y="1230"/>
                    </a:lnTo>
                    <a:lnTo>
                      <a:pt x="1255" y="1230"/>
                    </a:lnTo>
                    <a:lnTo>
                      <a:pt x="1246" y="1229"/>
                    </a:lnTo>
                    <a:lnTo>
                      <a:pt x="1236" y="1228"/>
                    </a:lnTo>
                    <a:lnTo>
                      <a:pt x="1226" y="1228"/>
                    </a:lnTo>
                    <a:lnTo>
                      <a:pt x="1214" y="1227"/>
                    </a:lnTo>
                    <a:lnTo>
                      <a:pt x="1202" y="1227"/>
                    </a:lnTo>
                    <a:lnTo>
                      <a:pt x="1191" y="1226"/>
                    </a:lnTo>
                    <a:lnTo>
                      <a:pt x="1180" y="1226"/>
                    </a:lnTo>
                    <a:lnTo>
                      <a:pt x="1168" y="1225"/>
                    </a:lnTo>
                    <a:lnTo>
                      <a:pt x="1157" y="1225"/>
                    </a:lnTo>
                    <a:lnTo>
                      <a:pt x="1147" y="1225"/>
                    </a:lnTo>
                    <a:lnTo>
                      <a:pt x="1135" y="1225"/>
                    </a:lnTo>
                    <a:lnTo>
                      <a:pt x="1126" y="1226"/>
                    </a:lnTo>
                    <a:lnTo>
                      <a:pt x="1117" y="1227"/>
                    </a:lnTo>
                    <a:lnTo>
                      <a:pt x="1109" y="1228"/>
                    </a:lnTo>
                    <a:lnTo>
                      <a:pt x="1102" y="1229"/>
                    </a:lnTo>
                    <a:lnTo>
                      <a:pt x="1095" y="1241"/>
                    </a:lnTo>
                    <a:lnTo>
                      <a:pt x="1086" y="1250"/>
                    </a:lnTo>
                    <a:lnTo>
                      <a:pt x="1075" y="1260"/>
                    </a:lnTo>
                    <a:lnTo>
                      <a:pt x="1061" y="1267"/>
                    </a:lnTo>
                    <a:lnTo>
                      <a:pt x="1047" y="1273"/>
                    </a:lnTo>
                    <a:lnTo>
                      <a:pt x="1031" y="1277"/>
                    </a:lnTo>
                    <a:lnTo>
                      <a:pt x="1015" y="1281"/>
                    </a:lnTo>
                    <a:lnTo>
                      <a:pt x="998" y="1284"/>
                    </a:lnTo>
                    <a:lnTo>
                      <a:pt x="979" y="1286"/>
                    </a:lnTo>
                    <a:lnTo>
                      <a:pt x="962" y="1287"/>
                    </a:lnTo>
                    <a:lnTo>
                      <a:pt x="944" y="1288"/>
                    </a:lnTo>
                    <a:lnTo>
                      <a:pt x="928" y="1288"/>
                    </a:lnTo>
                    <a:lnTo>
                      <a:pt x="911" y="1288"/>
                    </a:lnTo>
                    <a:lnTo>
                      <a:pt x="896" y="1288"/>
                    </a:lnTo>
                    <a:lnTo>
                      <a:pt x="883" y="1288"/>
                    </a:lnTo>
                    <a:lnTo>
                      <a:pt x="871" y="12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6" name="Freeform 177"/>
              <p:cNvSpPr>
                <a:spLocks/>
              </p:cNvSpPr>
              <p:nvPr/>
            </p:nvSpPr>
            <p:spPr bwMode="auto">
              <a:xfrm>
                <a:off x="2070" y="2552"/>
                <a:ext cx="1862" cy="1269"/>
              </a:xfrm>
              <a:custGeom>
                <a:avLst/>
                <a:gdLst>
                  <a:gd name="T0" fmla="*/ 867 w 1862"/>
                  <a:gd name="T1" fmla="*/ 1268 h 1269"/>
                  <a:gd name="T2" fmla="*/ 772 w 1862"/>
                  <a:gd name="T3" fmla="*/ 1260 h 1269"/>
                  <a:gd name="T4" fmla="*/ 689 w 1862"/>
                  <a:gd name="T5" fmla="*/ 1231 h 1269"/>
                  <a:gd name="T6" fmla="*/ 660 w 1862"/>
                  <a:gd name="T7" fmla="*/ 1196 h 1269"/>
                  <a:gd name="T8" fmla="*/ 635 w 1862"/>
                  <a:gd name="T9" fmla="*/ 1191 h 1269"/>
                  <a:gd name="T10" fmla="*/ 536 w 1862"/>
                  <a:gd name="T11" fmla="*/ 1188 h 1269"/>
                  <a:gd name="T12" fmla="*/ 436 w 1862"/>
                  <a:gd name="T13" fmla="*/ 1196 h 1269"/>
                  <a:gd name="T14" fmla="*/ 339 w 1862"/>
                  <a:gd name="T15" fmla="*/ 1208 h 1269"/>
                  <a:gd name="T16" fmla="*/ 240 w 1862"/>
                  <a:gd name="T17" fmla="*/ 1218 h 1269"/>
                  <a:gd name="T18" fmla="*/ 148 w 1862"/>
                  <a:gd name="T19" fmla="*/ 1152 h 1269"/>
                  <a:gd name="T20" fmla="*/ 79 w 1862"/>
                  <a:gd name="T21" fmla="*/ 874 h 1269"/>
                  <a:gd name="T22" fmla="*/ 28 w 1862"/>
                  <a:gd name="T23" fmla="*/ 644 h 1269"/>
                  <a:gd name="T24" fmla="*/ 0 w 1862"/>
                  <a:gd name="T25" fmla="*/ 443 h 1269"/>
                  <a:gd name="T26" fmla="*/ 33 w 1862"/>
                  <a:gd name="T27" fmla="*/ 403 h 1269"/>
                  <a:gd name="T28" fmla="*/ 52 w 1862"/>
                  <a:gd name="T29" fmla="*/ 285 h 1269"/>
                  <a:gd name="T30" fmla="*/ 87 w 1862"/>
                  <a:gd name="T31" fmla="*/ 169 h 1269"/>
                  <a:gd name="T32" fmla="*/ 100 w 1862"/>
                  <a:gd name="T33" fmla="*/ 125 h 1269"/>
                  <a:gd name="T34" fmla="*/ 162 w 1862"/>
                  <a:gd name="T35" fmla="*/ 107 h 1269"/>
                  <a:gd name="T36" fmla="*/ 240 w 1862"/>
                  <a:gd name="T37" fmla="*/ 103 h 1269"/>
                  <a:gd name="T38" fmla="*/ 312 w 1862"/>
                  <a:gd name="T39" fmla="*/ 105 h 1269"/>
                  <a:gd name="T40" fmla="*/ 366 w 1862"/>
                  <a:gd name="T41" fmla="*/ 112 h 1269"/>
                  <a:gd name="T42" fmla="*/ 432 w 1862"/>
                  <a:gd name="T43" fmla="*/ 108 h 1269"/>
                  <a:gd name="T44" fmla="*/ 510 w 1862"/>
                  <a:gd name="T45" fmla="*/ 63 h 1269"/>
                  <a:gd name="T46" fmla="*/ 586 w 1862"/>
                  <a:gd name="T47" fmla="*/ 20 h 1269"/>
                  <a:gd name="T48" fmla="*/ 674 w 1862"/>
                  <a:gd name="T49" fmla="*/ 0 h 1269"/>
                  <a:gd name="T50" fmla="*/ 735 w 1862"/>
                  <a:gd name="T51" fmla="*/ 18 h 1269"/>
                  <a:gd name="T52" fmla="*/ 792 w 1862"/>
                  <a:gd name="T53" fmla="*/ 41 h 1269"/>
                  <a:gd name="T54" fmla="*/ 851 w 1862"/>
                  <a:gd name="T55" fmla="*/ 69 h 1269"/>
                  <a:gd name="T56" fmla="*/ 903 w 1862"/>
                  <a:gd name="T57" fmla="*/ 106 h 1269"/>
                  <a:gd name="T58" fmla="*/ 969 w 1862"/>
                  <a:gd name="T59" fmla="*/ 116 h 1269"/>
                  <a:gd name="T60" fmla="*/ 1050 w 1862"/>
                  <a:gd name="T61" fmla="*/ 67 h 1269"/>
                  <a:gd name="T62" fmla="*/ 1139 w 1862"/>
                  <a:gd name="T63" fmla="*/ 38 h 1269"/>
                  <a:gd name="T64" fmla="*/ 1236 w 1862"/>
                  <a:gd name="T65" fmla="*/ 28 h 1269"/>
                  <a:gd name="T66" fmla="*/ 1281 w 1862"/>
                  <a:gd name="T67" fmla="*/ 41 h 1269"/>
                  <a:gd name="T68" fmla="*/ 1343 w 1862"/>
                  <a:gd name="T69" fmla="*/ 74 h 1269"/>
                  <a:gd name="T70" fmla="*/ 1439 w 1862"/>
                  <a:gd name="T71" fmla="*/ 135 h 1269"/>
                  <a:gd name="T72" fmla="*/ 1501 w 1862"/>
                  <a:gd name="T73" fmla="*/ 139 h 1269"/>
                  <a:gd name="T74" fmla="*/ 1555 w 1862"/>
                  <a:gd name="T75" fmla="*/ 129 h 1269"/>
                  <a:gd name="T76" fmla="*/ 1609 w 1862"/>
                  <a:gd name="T77" fmla="*/ 116 h 1269"/>
                  <a:gd name="T78" fmla="*/ 1662 w 1862"/>
                  <a:gd name="T79" fmla="*/ 110 h 1269"/>
                  <a:gd name="T80" fmla="*/ 1714 w 1862"/>
                  <a:gd name="T81" fmla="*/ 110 h 1269"/>
                  <a:gd name="T82" fmla="*/ 1767 w 1862"/>
                  <a:gd name="T83" fmla="*/ 113 h 1269"/>
                  <a:gd name="T84" fmla="*/ 1801 w 1862"/>
                  <a:gd name="T85" fmla="*/ 143 h 1269"/>
                  <a:gd name="T86" fmla="*/ 1830 w 1862"/>
                  <a:gd name="T87" fmla="*/ 189 h 1269"/>
                  <a:gd name="T88" fmla="*/ 1850 w 1862"/>
                  <a:gd name="T89" fmla="*/ 224 h 1269"/>
                  <a:gd name="T90" fmla="*/ 1816 w 1862"/>
                  <a:gd name="T91" fmla="*/ 340 h 1269"/>
                  <a:gd name="T92" fmla="*/ 1811 w 1862"/>
                  <a:gd name="T93" fmla="*/ 419 h 1269"/>
                  <a:gd name="T94" fmla="*/ 1857 w 1862"/>
                  <a:gd name="T95" fmla="*/ 474 h 1269"/>
                  <a:gd name="T96" fmla="*/ 1834 w 1862"/>
                  <a:gd name="T97" fmla="*/ 571 h 1269"/>
                  <a:gd name="T98" fmla="*/ 1752 w 1862"/>
                  <a:gd name="T99" fmla="*/ 773 h 1269"/>
                  <a:gd name="T100" fmla="*/ 1680 w 1862"/>
                  <a:gd name="T101" fmla="*/ 981 h 1269"/>
                  <a:gd name="T102" fmla="*/ 1616 w 1862"/>
                  <a:gd name="T103" fmla="*/ 1192 h 1269"/>
                  <a:gd name="T104" fmla="*/ 1581 w 1862"/>
                  <a:gd name="T105" fmla="*/ 1253 h 1269"/>
                  <a:gd name="T106" fmla="*/ 1522 w 1862"/>
                  <a:gd name="T107" fmla="*/ 1250 h 1269"/>
                  <a:gd name="T108" fmla="*/ 1378 w 1862"/>
                  <a:gd name="T109" fmla="*/ 1225 h 1269"/>
                  <a:gd name="T110" fmla="*/ 1236 w 1862"/>
                  <a:gd name="T111" fmla="*/ 1209 h 1269"/>
                  <a:gd name="T112" fmla="*/ 1093 w 1862"/>
                  <a:gd name="T113" fmla="*/ 1208 h 1269"/>
                  <a:gd name="T114" fmla="*/ 1057 w 1862"/>
                  <a:gd name="T115" fmla="*/ 1242 h 1269"/>
                  <a:gd name="T116" fmla="*/ 962 w 1862"/>
                  <a:gd name="T117" fmla="*/ 1265 h 12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62"/>
                  <a:gd name="T178" fmla="*/ 0 h 1269"/>
                  <a:gd name="T179" fmla="*/ 1862 w 1862"/>
                  <a:gd name="T180" fmla="*/ 1269 h 12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62" h="1269">
                    <a:moveTo>
                      <a:pt x="927" y="1269"/>
                    </a:moveTo>
                    <a:lnTo>
                      <a:pt x="915" y="1269"/>
                    </a:lnTo>
                    <a:lnTo>
                      <a:pt x="900" y="1268"/>
                    </a:lnTo>
                    <a:lnTo>
                      <a:pt x="884" y="1268"/>
                    </a:lnTo>
                    <a:lnTo>
                      <a:pt x="867" y="1268"/>
                    </a:lnTo>
                    <a:lnTo>
                      <a:pt x="849" y="1267"/>
                    </a:lnTo>
                    <a:lnTo>
                      <a:pt x="829" y="1266"/>
                    </a:lnTo>
                    <a:lnTo>
                      <a:pt x="810" y="1264"/>
                    </a:lnTo>
                    <a:lnTo>
                      <a:pt x="791" y="1262"/>
                    </a:lnTo>
                    <a:lnTo>
                      <a:pt x="772" y="1260"/>
                    </a:lnTo>
                    <a:lnTo>
                      <a:pt x="752" y="1256"/>
                    </a:lnTo>
                    <a:lnTo>
                      <a:pt x="734" y="1252"/>
                    </a:lnTo>
                    <a:lnTo>
                      <a:pt x="717" y="1246"/>
                    </a:lnTo>
                    <a:lnTo>
                      <a:pt x="702" y="1239"/>
                    </a:lnTo>
                    <a:lnTo>
                      <a:pt x="689" y="1231"/>
                    </a:lnTo>
                    <a:lnTo>
                      <a:pt x="676" y="1222"/>
                    </a:lnTo>
                    <a:lnTo>
                      <a:pt x="667" y="1212"/>
                    </a:lnTo>
                    <a:lnTo>
                      <a:pt x="665" y="1205"/>
                    </a:lnTo>
                    <a:lnTo>
                      <a:pt x="663" y="1200"/>
                    </a:lnTo>
                    <a:lnTo>
                      <a:pt x="660" y="1196"/>
                    </a:lnTo>
                    <a:lnTo>
                      <a:pt x="656" y="1194"/>
                    </a:lnTo>
                    <a:lnTo>
                      <a:pt x="652" y="1193"/>
                    </a:lnTo>
                    <a:lnTo>
                      <a:pt x="647" y="1192"/>
                    </a:lnTo>
                    <a:lnTo>
                      <a:pt x="641" y="1192"/>
                    </a:lnTo>
                    <a:lnTo>
                      <a:pt x="635" y="1191"/>
                    </a:lnTo>
                    <a:lnTo>
                      <a:pt x="615" y="1189"/>
                    </a:lnTo>
                    <a:lnTo>
                      <a:pt x="595" y="1188"/>
                    </a:lnTo>
                    <a:lnTo>
                      <a:pt x="575" y="1188"/>
                    </a:lnTo>
                    <a:lnTo>
                      <a:pt x="556" y="1188"/>
                    </a:lnTo>
                    <a:lnTo>
                      <a:pt x="536" y="1188"/>
                    </a:lnTo>
                    <a:lnTo>
                      <a:pt x="515" y="1189"/>
                    </a:lnTo>
                    <a:lnTo>
                      <a:pt x="496" y="1190"/>
                    </a:lnTo>
                    <a:lnTo>
                      <a:pt x="476" y="1192"/>
                    </a:lnTo>
                    <a:lnTo>
                      <a:pt x="455" y="1194"/>
                    </a:lnTo>
                    <a:lnTo>
                      <a:pt x="436" y="1196"/>
                    </a:lnTo>
                    <a:lnTo>
                      <a:pt x="416" y="1198"/>
                    </a:lnTo>
                    <a:lnTo>
                      <a:pt x="397" y="1200"/>
                    </a:lnTo>
                    <a:lnTo>
                      <a:pt x="377" y="1203"/>
                    </a:lnTo>
                    <a:lnTo>
                      <a:pt x="358" y="1205"/>
                    </a:lnTo>
                    <a:lnTo>
                      <a:pt x="339" y="1208"/>
                    </a:lnTo>
                    <a:lnTo>
                      <a:pt x="320" y="1210"/>
                    </a:lnTo>
                    <a:lnTo>
                      <a:pt x="302" y="1212"/>
                    </a:lnTo>
                    <a:lnTo>
                      <a:pt x="283" y="1214"/>
                    </a:lnTo>
                    <a:lnTo>
                      <a:pt x="262" y="1216"/>
                    </a:lnTo>
                    <a:lnTo>
                      <a:pt x="240" y="1218"/>
                    </a:lnTo>
                    <a:lnTo>
                      <a:pt x="217" y="1219"/>
                    </a:lnTo>
                    <a:lnTo>
                      <a:pt x="196" y="1218"/>
                    </a:lnTo>
                    <a:lnTo>
                      <a:pt x="177" y="1215"/>
                    </a:lnTo>
                    <a:lnTo>
                      <a:pt x="161" y="1208"/>
                    </a:lnTo>
                    <a:lnTo>
                      <a:pt x="148" y="1152"/>
                    </a:lnTo>
                    <a:lnTo>
                      <a:pt x="136" y="1096"/>
                    </a:lnTo>
                    <a:lnTo>
                      <a:pt x="122" y="1040"/>
                    </a:lnTo>
                    <a:lnTo>
                      <a:pt x="108" y="984"/>
                    </a:lnTo>
                    <a:lnTo>
                      <a:pt x="94" y="929"/>
                    </a:lnTo>
                    <a:lnTo>
                      <a:pt x="79" y="874"/>
                    </a:lnTo>
                    <a:lnTo>
                      <a:pt x="65" y="819"/>
                    </a:lnTo>
                    <a:lnTo>
                      <a:pt x="52" y="765"/>
                    </a:lnTo>
                    <a:lnTo>
                      <a:pt x="45" y="725"/>
                    </a:lnTo>
                    <a:lnTo>
                      <a:pt x="37" y="684"/>
                    </a:lnTo>
                    <a:lnTo>
                      <a:pt x="28" y="644"/>
                    </a:lnTo>
                    <a:lnTo>
                      <a:pt x="20" y="604"/>
                    </a:lnTo>
                    <a:lnTo>
                      <a:pt x="13" y="564"/>
                    </a:lnTo>
                    <a:lnTo>
                      <a:pt x="6" y="523"/>
                    </a:lnTo>
                    <a:lnTo>
                      <a:pt x="1" y="484"/>
                    </a:lnTo>
                    <a:lnTo>
                      <a:pt x="0" y="443"/>
                    </a:lnTo>
                    <a:lnTo>
                      <a:pt x="4" y="432"/>
                    </a:lnTo>
                    <a:lnTo>
                      <a:pt x="11" y="424"/>
                    </a:lnTo>
                    <a:lnTo>
                      <a:pt x="18" y="416"/>
                    </a:lnTo>
                    <a:lnTo>
                      <a:pt x="25" y="410"/>
                    </a:lnTo>
                    <a:lnTo>
                      <a:pt x="33" y="403"/>
                    </a:lnTo>
                    <a:lnTo>
                      <a:pt x="41" y="397"/>
                    </a:lnTo>
                    <a:lnTo>
                      <a:pt x="50" y="390"/>
                    </a:lnTo>
                    <a:lnTo>
                      <a:pt x="58" y="382"/>
                    </a:lnTo>
                    <a:lnTo>
                      <a:pt x="55" y="335"/>
                    </a:lnTo>
                    <a:lnTo>
                      <a:pt x="52" y="285"/>
                    </a:lnTo>
                    <a:lnTo>
                      <a:pt x="52" y="238"/>
                    </a:lnTo>
                    <a:lnTo>
                      <a:pt x="58" y="192"/>
                    </a:lnTo>
                    <a:lnTo>
                      <a:pt x="70" y="181"/>
                    </a:lnTo>
                    <a:lnTo>
                      <a:pt x="79" y="174"/>
                    </a:lnTo>
                    <a:lnTo>
                      <a:pt x="87" y="169"/>
                    </a:lnTo>
                    <a:lnTo>
                      <a:pt x="92" y="164"/>
                    </a:lnTo>
                    <a:lnTo>
                      <a:pt x="95" y="158"/>
                    </a:lnTo>
                    <a:lnTo>
                      <a:pt x="97" y="151"/>
                    </a:lnTo>
                    <a:lnTo>
                      <a:pt x="99" y="140"/>
                    </a:lnTo>
                    <a:lnTo>
                      <a:pt x="100" y="125"/>
                    </a:lnTo>
                    <a:lnTo>
                      <a:pt x="110" y="120"/>
                    </a:lnTo>
                    <a:lnTo>
                      <a:pt x="121" y="116"/>
                    </a:lnTo>
                    <a:lnTo>
                      <a:pt x="134" y="112"/>
                    </a:lnTo>
                    <a:lnTo>
                      <a:pt x="147" y="109"/>
                    </a:lnTo>
                    <a:lnTo>
                      <a:pt x="162" y="107"/>
                    </a:lnTo>
                    <a:lnTo>
                      <a:pt x="177" y="105"/>
                    </a:lnTo>
                    <a:lnTo>
                      <a:pt x="193" y="104"/>
                    </a:lnTo>
                    <a:lnTo>
                      <a:pt x="208" y="103"/>
                    </a:lnTo>
                    <a:lnTo>
                      <a:pt x="224" y="103"/>
                    </a:lnTo>
                    <a:lnTo>
                      <a:pt x="240" y="103"/>
                    </a:lnTo>
                    <a:lnTo>
                      <a:pt x="255" y="103"/>
                    </a:lnTo>
                    <a:lnTo>
                      <a:pt x="270" y="104"/>
                    </a:lnTo>
                    <a:lnTo>
                      <a:pt x="284" y="104"/>
                    </a:lnTo>
                    <a:lnTo>
                      <a:pt x="298" y="105"/>
                    </a:lnTo>
                    <a:lnTo>
                      <a:pt x="312" y="105"/>
                    </a:lnTo>
                    <a:lnTo>
                      <a:pt x="323" y="106"/>
                    </a:lnTo>
                    <a:lnTo>
                      <a:pt x="334" y="107"/>
                    </a:lnTo>
                    <a:lnTo>
                      <a:pt x="344" y="109"/>
                    </a:lnTo>
                    <a:lnTo>
                      <a:pt x="355" y="110"/>
                    </a:lnTo>
                    <a:lnTo>
                      <a:pt x="366" y="112"/>
                    </a:lnTo>
                    <a:lnTo>
                      <a:pt x="378" y="113"/>
                    </a:lnTo>
                    <a:lnTo>
                      <a:pt x="390" y="114"/>
                    </a:lnTo>
                    <a:lnTo>
                      <a:pt x="402" y="114"/>
                    </a:lnTo>
                    <a:lnTo>
                      <a:pt x="415" y="115"/>
                    </a:lnTo>
                    <a:lnTo>
                      <a:pt x="432" y="108"/>
                    </a:lnTo>
                    <a:lnTo>
                      <a:pt x="449" y="100"/>
                    </a:lnTo>
                    <a:lnTo>
                      <a:pt x="465" y="92"/>
                    </a:lnTo>
                    <a:lnTo>
                      <a:pt x="481" y="83"/>
                    </a:lnTo>
                    <a:lnTo>
                      <a:pt x="496" y="72"/>
                    </a:lnTo>
                    <a:lnTo>
                      <a:pt x="510" y="63"/>
                    </a:lnTo>
                    <a:lnTo>
                      <a:pt x="525" y="54"/>
                    </a:lnTo>
                    <a:lnTo>
                      <a:pt x="541" y="44"/>
                    </a:lnTo>
                    <a:lnTo>
                      <a:pt x="555" y="36"/>
                    </a:lnTo>
                    <a:lnTo>
                      <a:pt x="570" y="28"/>
                    </a:lnTo>
                    <a:lnTo>
                      <a:pt x="586" y="20"/>
                    </a:lnTo>
                    <a:lnTo>
                      <a:pt x="602" y="14"/>
                    </a:lnTo>
                    <a:lnTo>
                      <a:pt x="619" y="8"/>
                    </a:lnTo>
                    <a:lnTo>
                      <a:pt x="636" y="3"/>
                    </a:lnTo>
                    <a:lnTo>
                      <a:pt x="655" y="1"/>
                    </a:lnTo>
                    <a:lnTo>
                      <a:pt x="674" y="0"/>
                    </a:lnTo>
                    <a:lnTo>
                      <a:pt x="688" y="3"/>
                    </a:lnTo>
                    <a:lnTo>
                      <a:pt x="700" y="7"/>
                    </a:lnTo>
                    <a:lnTo>
                      <a:pt x="712" y="10"/>
                    </a:lnTo>
                    <a:lnTo>
                      <a:pt x="723" y="14"/>
                    </a:lnTo>
                    <a:lnTo>
                      <a:pt x="735" y="18"/>
                    </a:lnTo>
                    <a:lnTo>
                      <a:pt x="746" y="22"/>
                    </a:lnTo>
                    <a:lnTo>
                      <a:pt x="759" y="26"/>
                    </a:lnTo>
                    <a:lnTo>
                      <a:pt x="770" y="31"/>
                    </a:lnTo>
                    <a:lnTo>
                      <a:pt x="781" y="36"/>
                    </a:lnTo>
                    <a:lnTo>
                      <a:pt x="792" y="41"/>
                    </a:lnTo>
                    <a:lnTo>
                      <a:pt x="803" y="46"/>
                    </a:lnTo>
                    <a:lnTo>
                      <a:pt x="815" y="51"/>
                    </a:lnTo>
                    <a:lnTo>
                      <a:pt x="826" y="57"/>
                    </a:lnTo>
                    <a:lnTo>
                      <a:pt x="839" y="63"/>
                    </a:lnTo>
                    <a:lnTo>
                      <a:pt x="851" y="69"/>
                    </a:lnTo>
                    <a:lnTo>
                      <a:pt x="863" y="75"/>
                    </a:lnTo>
                    <a:lnTo>
                      <a:pt x="871" y="81"/>
                    </a:lnTo>
                    <a:lnTo>
                      <a:pt x="880" y="89"/>
                    </a:lnTo>
                    <a:lnTo>
                      <a:pt x="891" y="97"/>
                    </a:lnTo>
                    <a:lnTo>
                      <a:pt x="903" y="106"/>
                    </a:lnTo>
                    <a:lnTo>
                      <a:pt x="917" y="114"/>
                    </a:lnTo>
                    <a:lnTo>
                      <a:pt x="929" y="121"/>
                    </a:lnTo>
                    <a:lnTo>
                      <a:pt x="942" y="125"/>
                    </a:lnTo>
                    <a:lnTo>
                      <a:pt x="954" y="127"/>
                    </a:lnTo>
                    <a:lnTo>
                      <a:pt x="969" y="116"/>
                    </a:lnTo>
                    <a:lnTo>
                      <a:pt x="985" y="105"/>
                    </a:lnTo>
                    <a:lnTo>
                      <a:pt x="1001" y="95"/>
                    </a:lnTo>
                    <a:lnTo>
                      <a:pt x="1017" y="85"/>
                    </a:lnTo>
                    <a:lnTo>
                      <a:pt x="1033" y="75"/>
                    </a:lnTo>
                    <a:lnTo>
                      <a:pt x="1050" y="67"/>
                    </a:lnTo>
                    <a:lnTo>
                      <a:pt x="1067" y="60"/>
                    </a:lnTo>
                    <a:lnTo>
                      <a:pt x="1085" y="53"/>
                    </a:lnTo>
                    <a:lnTo>
                      <a:pt x="1102" y="48"/>
                    </a:lnTo>
                    <a:lnTo>
                      <a:pt x="1120" y="42"/>
                    </a:lnTo>
                    <a:lnTo>
                      <a:pt x="1139" y="38"/>
                    </a:lnTo>
                    <a:lnTo>
                      <a:pt x="1157" y="34"/>
                    </a:lnTo>
                    <a:lnTo>
                      <a:pt x="1176" y="32"/>
                    </a:lnTo>
                    <a:lnTo>
                      <a:pt x="1195" y="30"/>
                    </a:lnTo>
                    <a:lnTo>
                      <a:pt x="1216" y="28"/>
                    </a:lnTo>
                    <a:lnTo>
                      <a:pt x="1236" y="28"/>
                    </a:lnTo>
                    <a:lnTo>
                      <a:pt x="1244" y="30"/>
                    </a:lnTo>
                    <a:lnTo>
                      <a:pt x="1253" y="32"/>
                    </a:lnTo>
                    <a:lnTo>
                      <a:pt x="1261" y="35"/>
                    </a:lnTo>
                    <a:lnTo>
                      <a:pt x="1270" y="38"/>
                    </a:lnTo>
                    <a:lnTo>
                      <a:pt x="1281" y="41"/>
                    </a:lnTo>
                    <a:lnTo>
                      <a:pt x="1290" y="44"/>
                    </a:lnTo>
                    <a:lnTo>
                      <a:pt x="1299" y="47"/>
                    </a:lnTo>
                    <a:lnTo>
                      <a:pt x="1308" y="51"/>
                    </a:lnTo>
                    <a:lnTo>
                      <a:pt x="1326" y="62"/>
                    </a:lnTo>
                    <a:lnTo>
                      <a:pt x="1343" y="74"/>
                    </a:lnTo>
                    <a:lnTo>
                      <a:pt x="1362" y="88"/>
                    </a:lnTo>
                    <a:lnTo>
                      <a:pt x="1381" y="101"/>
                    </a:lnTo>
                    <a:lnTo>
                      <a:pt x="1399" y="113"/>
                    </a:lnTo>
                    <a:lnTo>
                      <a:pt x="1418" y="125"/>
                    </a:lnTo>
                    <a:lnTo>
                      <a:pt x="1439" y="135"/>
                    </a:lnTo>
                    <a:lnTo>
                      <a:pt x="1459" y="143"/>
                    </a:lnTo>
                    <a:lnTo>
                      <a:pt x="1470" y="142"/>
                    </a:lnTo>
                    <a:lnTo>
                      <a:pt x="1480" y="142"/>
                    </a:lnTo>
                    <a:lnTo>
                      <a:pt x="1491" y="140"/>
                    </a:lnTo>
                    <a:lnTo>
                      <a:pt x="1501" y="139"/>
                    </a:lnTo>
                    <a:lnTo>
                      <a:pt x="1513" y="137"/>
                    </a:lnTo>
                    <a:lnTo>
                      <a:pt x="1524" y="135"/>
                    </a:lnTo>
                    <a:lnTo>
                      <a:pt x="1534" y="133"/>
                    </a:lnTo>
                    <a:lnTo>
                      <a:pt x="1545" y="131"/>
                    </a:lnTo>
                    <a:lnTo>
                      <a:pt x="1555" y="129"/>
                    </a:lnTo>
                    <a:lnTo>
                      <a:pt x="1566" y="126"/>
                    </a:lnTo>
                    <a:lnTo>
                      <a:pt x="1576" y="124"/>
                    </a:lnTo>
                    <a:lnTo>
                      <a:pt x="1588" y="121"/>
                    </a:lnTo>
                    <a:lnTo>
                      <a:pt x="1599" y="119"/>
                    </a:lnTo>
                    <a:lnTo>
                      <a:pt x="1609" y="116"/>
                    </a:lnTo>
                    <a:lnTo>
                      <a:pt x="1620" y="114"/>
                    </a:lnTo>
                    <a:lnTo>
                      <a:pt x="1631" y="112"/>
                    </a:lnTo>
                    <a:lnTo>
                      <a:pt x="1641" y="111"/>
                    </a:lnTo>
                    <a:lnTo>
                      <a:pt x="1651" y="111"/>
                    </a:lnTo>
                    <a:lnTo>
                      <a:pt x="1662" y="110"/>
                    </a:lnTo>
                    <a:lnTo>
                      <a:pt x="1673" y="110"/>
                    </a:lnTo>
                    <a:lnTo>
                      <a:pt x="1683" y="110"/>
                    </a:lnTo>
                    <a:lnTo>
                      <a:pt x="1693" y="110"/>
                    </a:lnTo>
                    <a:lnTo>
                      <a:pt x="1703" y="110"/>
                    </a:lnTo>
                    <a:lnTo>
                      <a:pt x="1714" y="110"/>
                    </a:lnTo>
                    <a:lnTo>
                      <a:pt x="1724" y="111"/>
                    </a:lnTo>
                    <a:lnTo>
                      <a:pt x="1735" y="111"/>
                    </a:lnTo>
                    <a:lnTo>
                      <a:pt x="1746" y="112"/>
                    </a:lnTo>
                    <a:lnTo>
                      <a:pt x="1756" y="112"/>
                    </a:lnTo>
                    <a:lnTo>
                      <a:pt x="1767" y="113"/>
                    </a:lnTo>
                    <a:lnTo>
                      <a:pt x="1777" y="114"/>
                    </a:lnTo>
                    <a:lnTo>
                      <a:pt x="1788" y="115"/>
                    </a:lnTo>
                    <a:lnTo>
                      <a:pt x="1799" y="116"/>
                    </a:lnTo>
                    <a:lnTo>
                      <a:pt x="1803" y="128"/>
                    </a:lnTo>
                    <a:lnTo>
                      <a:pt x="1801" y="143"/>
                    </a:lnTo>
                    <a:lnTo>
                      <a:pt x="1801" y="161"/>
                    </a:lnTo>
                    <a:lnTo>
                      <a:pt x="1809" y="177"/>
                    </a:lnTo>
                    <a:lnTo>
                      <a:pt x="1816" y="181"/>
                    </a:lnTo>
                    <a:lnTo>
                      <a:pt x="1823" y="185"/>
                    </a:lnTo>
                    <a:lnTo>
                      <a:pt x="1830" y="189"/>
                    </a:lnTo>
                    <a:lnTo>
                      <a:pt x="1836" y="194"/>
                    </a:lnTo>
                    <a:lnTo>
                      <a:pt x="1842" y="199"/>
                    </a:lnTo>
                    <a:lnTo>
                      <a:pt x="1846" y="206"/>
                    </a:lnTo>
                    <a:lnTo>
                      <a:pt x="1849" y="214"/>
                    </a:lnTo>
                    <a:lnTo>
                      <a:pt x="1850" y="224"/>
                    </a:lnTo>
                    <a:lnTo>
                      <a:pt x="1841" y="247"/>
                    </a:lnTo>
                    <a:lnTo>
                      <a:pt x="1833" y="270"/>
                    </a:lnTo>
                    <a:lnTo>
                      <a:pt x="1826" y="292"/>
                    </a:lnTo>
                    <a:lnTo>
                      <a:pt x="1821" y="316"/>
                    </a:lnTo>
                    <a:lnTo>
                      <a:pt x="1816" y="340"/>
                    </a:lnTo>
                    <a:lnTo>
                      <a:pt x="1812" y="364"/>
                    </a:lnTo>
                    <a:lnTo>
                      <a:pt x="1810" y="388"/>
                    </a:lnTo>
                    <a:lnTo>
                      <a:pt x="1809" y="414"/>
                    </a:lnTo>
                    <a:lnTo>
                      <a:pt x="1810" y="416"/>
                    </a:lnTo>
                    <a:lnTo>
                      <a:pt x="1811" y="419"/>
                    </a:lnTo>
                    <a:lnTo>
                      <a:pt x="1811" y="422"/>
                    </a:lnTo>
                    <a:lnTo>
                      <a:pt x="1812" y="424"/>
                    </a:lnTo>
                    <a:lnTo>
                      <a:pt x="1833" y="442"/>
                    </a:lnTo>
                    <a:lnTo>
                      <a:pt x="1848" y="458"/>
                    </a:lnTo>
                    <a:lnTo>
                      <a:pt x="1857" y="474"/>
                    </a:lnTo>
                    <a:lnTo>
                      <a:pt x="1862" y="489"/>
                    </a:lnTo>
                    <a:lnTo>
                      <a:pt x="1861" y="506"/>
                    </a:lnTo>
                    <a:lnTo>
                      <a:pt x="1856" y="524"/>
                    </a:lnTo>
                    <a:lnTo>
                      <a:pt x="1847" y="545"/>
                    </a:lnTo>
                    <a:lnTo>
                      <a:pt x="1834" y="571"/>
                    </a:lnTo>
                    <a:lnTo>
                      <a:pt x="1817" y="610"/>
                    </a:lnTo>
                    <a:lnTo>
                      <a:pt x="1799" y="651"/>
                    </a:lnTo>
                    <a:lnTo>
                      <a:pt x="1783" y="691"/>
                    </a:lnTo>
                    <a:lnTo>
                      <a:pt x="1767" y="732"/>
                    </a:lnTo>
                    <a:lnTo>
                      <a:pt x="1752" y="773"/>
                    </a:lnTo>
                    <a:lnTo>
                      <a:pt x="1737" y="814"/>
                    </a:lnTo>
                    <a:lnTo>
                      <a:pt x="1722" y="855"/>
                    </a:lnTo>
                    <a:lnTo>
                      <a:pt x="1708" y="897"/>
                    </a:lnTo>
                    <a:lnTo>
                      <a:pt x="1694" y="939"/>
                    </a:lnTo>
                    <a:lnTo>
                      <a:pt x="1680" y="981"/>
                    </a:lnTo>
                    <a:lnTo>
                      <a:pt x="1667" y="1023"/>
                    </a:lnTo>
                    <a:lnTo>
                      <a:pt x="1654" y="1065"/>
                    </a:lnTo>
                    <a:lnTo>
                      <a:pt x="1641" y="1108"/>
                    </a:lnTo>
                    <a:lnTo>
                      <a:pt x="1628" y="1149"/>
                    </a:lnTo>
                    <a:lnTo>
                      <a:pt x="1616" y="1192"/>
                    </a:lnTo>
                    <a:lnTo>
                      <a:pt x="1604" y="1234"/>
                    </a:lnTo>
                    <a:lnTo>
                      <a:pt x="1599" y="1241"/>
                    </a:lnTo>
                    <a:lnTo>
                      <a:pt x="1593" y="1247"/>
                    </a:lnTo>
                    <a:lnTo>
                      <a:pt x="1587" y="1251"/>
                    </a:lnTo>
                    <a:lnTo>
                      <a:pt x="1581" y="1253"/>
                    </a:lnTo>
                    <a:lnTo>
                      <a:pt x="1573" y="1254"/>
                    </a:lnTo>
                    <a:lnTo>
                      <a:pt x="1566" y="1255"/>
                    </a:lnTo>
                    <a:lnTo>
                      <a:pt x="1558" y="1255"/>
                    </a:lnTo>
                    <a:lnTo>
                      <a:pt x="1550" y="1255"/>
                    </a:lnTo>
                    <a:lnTo>
                      <a:pt x="1522" y="1250"/>
                    </a:lnTo>
                    <a:lnTo>
                      <a:pt x="1492" y="1244"/>
                    </a:lnTo>
                    <a:lnTo>
                      <a:pt x="1464" y="1239"/>
                    </a:lnTo>
                    <a:lnTo>
                      <a:pt x="1436" y="1234"/>
                    </a:lnTo>
                    <a:lnTo>
                      <a:pt x="1406" y="1229"/>
                    </a:lnTo>
                    <a:lnTo>
                      <a:pt x="1378" y="1225"/>
                    </a:lnTo>
                    <a:lnTo>
                      <a:pt x="1349" y="1221"/>
                    </a:lnTo>
                    <a:lnTo>
                      <a:pt x="1321" y="1217"/>
                    </a:lnTo>
                    <a:lnTo>
                      <a:pt x="1293" y="1214"/>
                    </a:lnTo>
                    <a:lnTo>
                      <a:pt x="1264" y="1211"/>
                    </a:lnTo>
                    <a:lnTo>
                      <a:pt x="1236" y="1209"/>
                    </a:lnTo>
                    <a:lnTo>
                      <a:pt x="1208" y="1207"/>
                    </a:lnTo>
                    <a:lnTo>
                      <a:pt x="1179" y="1206"/>
                    </a:lnTo>
                    <a:lnTo>
                      <a:pt x="1150" y="1206"/>
                    </a:lnTo>
                    <a:lnTo>
                      <a:pt x="1121" y="1207"/>
                    </a:lnTo>
                    <a:lnTo>
                      <a:pt x="1093" y="1208"/>
                    </a:lnTo>
                    <a:lnTo>
                      <a:pt x="1086" y="1214"/>
                    </a:lnTo>
                    <a:lnTo>
                      <a:pt x="1081" y="1219"/>
                    </a:lnTo>
                    <a:lnTo>
                      <a:pt x="1077" y="1225"/>
                    </a:lnTo>
                    <a:lnTo>
                      <a:pt x="1073" y="1233"/>
                    </a:lnTo>
                    <a:lnTo>
                      <a:pt x="1057" y="1242"/>
                    </a:lnTo>
                    <a:lnTo>
                      <a:pt x="1039" y="1250"/>
                    </a:lnTo>
                    <a:lnTo>
                      <a:pt x="1021" y="1255"/>
                    </a:lnTo>
                    <a:lnTo>
                      <a:pt x="1002" y="1260"/>
                    </a:lnTo>
                    <a:lnTo>
                      <a:pt x="982" y="1263"/>
                    </a:lnTo>
                    <a:lnTo>
                      <a:pt x="962" y="1265"/>
                    </a:lnTo>
                    <a:lnTo>
                      <a:pt x="944" y="1267"/>
                    </a:lnTo>
                    <a:lnTo>
                      <a:pt x="927" y="12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7" name="Freeform 178"/>
              <p:cNvSpPr>
                <a:spLocks/>
              </p:cNvSpPr>
              <p:nvPr/>
            </p:nvSpPr>
            <p:spPr bwMode="auto">
              <a:xfrm>
                <a:off x="2087" y="2578"/>
                <a:ext cx="1816" cy="1280"/>
              </a:xfrm>
              <a:custGeom>
                <a:avLst/>
                <a:gdLst>
                  <a:gd name="T0" fmla="*/ 746 w 1816"/>
                  <a:gd name="T1" fmla="*/ 1212 h 1280"/>
                  <a:gd name="T2" fmla="*/ 674 w 1816"/>
                  <a:gd name="T3" fmla="*/ 1178 h 1280"/>
                  <a:gd name="T4" fmla="*/ 623 w 1816"/>
                  <a:gd name="T5" fmla="*/ 1154 h 1280"/>
                  <a:gd name="T6" fmla="*/ 515 w 1816"/>
                  <a:gd name="T7" fmla="*/ 1150 h 1280"/>
                  <a:gd name="T8" fmla="*/ 409 w 1816"/>
                  <a:gd name="T9" fmla="*/ 1153 h 1280"/>
                  <a:gd name="T10" fmla="*/ 306 w 1816"/>
                  <a:gd name="T11" fmla="*/ 1161 h 1280"/>
                  <a:gd name="T12" fmla="*/ 219 w 1816"/>
                  <a:gd name="T13" fmla="*/ 1172 h 1280"/>
                  <a:gd name="T14" fmla="*/ 165 w 1816"/>
                  <a:gd name="T15" fmla="*/ 1154 h 1280"/>
                  <a:gd name="T16" fmla="*/ 151 w 1816"/>
                  <a:gd name="T17" fmla="*/ 1107 h 1280"/>
                  <a:gd name="T18" fmla="*/ 83 w 1816"/>
                  <a:gd name="T19" fmla="*/ 842 h 1280"/>
                  <a:gd name="T20" fmla="*/ 31 w 1816"/>
                  <a:gd name="T21" fmla="*/ 620 h 1280"/>
                  <a:gd name="T22" fmla="*/ 3 w 1816"/>
                  <a:gd name="T23" fmla="*/ 455 h 1280"/>
                  <a:gd name="T24" fmla="*/ 22 w 1816"/>
                  <a:gd name="T25" fmla="*/ 391 h 1280"/>
                  <a:gd name="T26" fmla="*/ 59 w 1816"/>
                  <a:gd name="T27" fmla="*/ 334 h 1280"/>
                  <a:gd name="T28" fmla="*/ 63 w 1816"/>
                  <a:gd name="T29" fmla="*/ 172 h 1280"/>
                  <a:gd name="T30" fmla="*/ 89 w 1816"/>
                  <a:gd name="T31" fmla="*/ 156 h 1280"/>
                  <a:gd name="T32" fmla="*/ 103 w 1816"/>
                  <a:gd name="T33" fmla="*/ 116 h 1280"/>
                  <a:gd name="T34" fmla="*/ 196 w 1816"/>
                  <a:gd name="T35" fmla="*/ 94 h 1280"/>
                  <a:gd name="T36" fmla="*/ 273 w 1816"/>
                  <a:gd name="T37" fmla="*/ 95 h 1280"/>
                  <a:gd name="T38" fmla="*/ 325 w 1816"/>
                  <a:gd name="T39" fmla="*/ 100 h 1280"/>
                  <a:gd name="T40" fmla="*/ 378 w 1816"/>
                  <a:gd name="T41" fmla="*/ 104 h 1280"/>
                  <a:gd name="T42" fmla="*/ 431 w 1816"/>
                  <a:gd name="T43" fmla="*/ 101 h 1280"/>
                  <a:gd name="T44" fmla="*/ 486 w 1816"/>
                  <a:gd name="T45" fmla="*/ 72 h 1280"/>
                  <a:gd name="T46" fmla="*/ 541 w 1816"/>
                  <a:gd name="T47" fmla="*/ 37 h 1280"/>
                  <a:gd name="T48" fmla="*/ 598 w 1816"/>
                  <a:gd name="T49" fmla="*/ 8 h 1280"/>
                  <a:gd name="T50" fmla="*/ 681 w 1816"/>
                  <a:gd name="T51" fmla="*/ 2 h 1280"/>
                  <a:gd name="T52" fmla="*/ 760 w 1816"/>
                  <a:gd name="T53" fmla="*/ 27 h 1280"/>
                  <a:gd name="T54" fmla="*/ 837 w 1816"/>
                  <a:gd name="T55" fmla="*/ 68 h 1280"/>
                  <a:gd name="T56" fmla="*/ 914 w 1816"/>
                  <a:gd name="T57" fmla="*/ 118 h 1280"/>
                  <a:gd name="T58" fmla="*/ 924 w 1816"/>
                  <a:gd name="T59" fmla="*/ 126 h 1280"/>
                  <a:gd name="T60" fmla="*/ 952 w 1816"/>
                  <a:gd name="T61" fmla="*/ 111 h 1280"/>
                  <a:gd name="T62" fmla="*/ 1013 w 1816"/>
                  <a:gd name="T63" fmla="*/ 75 h 1280"/>
                  <a:gd name="T64" fmla="*/ 1112 w 1816"/>
                  <a:gd name="T65" fmla="*/ 38 h 1280"/>
                  <a:gd name="T66" fmla="*/ 1204 w 1816"/>
                  <a:gd name="T67" fmla="*/ 25 h 1280"/>
                  <a:gd name="T68" fmla="*/ 1298 w 1816"/>
                  <a:gd name="T69" fmla="*/ 49 h 1280"/>
                  <a:gd name="T70" fmla="*/ 1387 w 1816"/>
                  <a:gd name="T71" fmla="*/ 106 h 1280"/>
                  <a:gd name="T72" fmla="*/ 1472 w 1816"/>
                  <a:gd name="T73" fmla="*/ 133 h 1280"/>
                  <a:gd name="T74" fmla="*/ 1563 w 1816"/>
                  <a:gd name="T75" fmla="*/ 116 h 1280"/>
                  <a:gd name="T76" fmla="*/ 1654 w 1816"/>
                  <a:gd name="T77" fmla="*/ 105 h 1280"/>
                  <a:gd name="T78" fmla="*/ 1746 w 1816"/>
                  <a:gd name="T79" fmla="*/ 106 h 1280"/>
                  <a:gd name="T80" fmla="*/ 1766 w 1816"/>
                  <a:gd name="T81" fmla="*/ 161 h 1280"/>
                  <a:gd name="T82" fmla="*/ 1794 w 1816"/>
                  <a:gd name="T83" fmla="*/ 175 h 1280"/>
                  <a:gd name="T84" fmla="*/ 1800 w 1816"/>
                  <a:gd name="T85" fmla="*/ 249 h 1280"/>
                  <a:gd name="T86" fmla="*/ 1776 w 1816"/>
                  <a:gd name="T87" fmla="*/ 371 h 1280"/>
                  <a:gd name="T88" fmla="*/ 1808 w 1816"/>
                  <a:gd name="T89" fmla="*/ 438 h 1280"/>
                  <a:gd name="T90" fmla="*/ 1798 w 1816"/>
                  <a:gd name="T91" fmla="*/ 524 h 1280"/>
                  <a:gd name="T92" fmla="*/ 1717 w 1816"/>
                  <a:gd name="T93" fmla="*/ 719 h 1280"/>
                  <a:gd name="T94" fmla="*/ 1678 w 1816"/>
                  <a:gd name="T95" fmla="*/ 826 h 1280"/>
                  <a:gd name="T96" fmla="*/ 1630 w 1816"/>
                  <a:gd name="T97" fmla="*/ 984 h 1280"/>
                  <a:gd name="T98" fmla="*/ 1583 w 1816"/>
                  <a:gd name="T99" fmla="*/ 1135 h 1280"/>
                  <a:gd name="T100" fmla="*/ 1563 w 1816"/>
                  <a:gd name="T101" fmla="*/ 1189 h 1280"/>
                  <a:gd name="T102" fmla="*/ 1533 w 1816"/>
                  <a:gd name="T103" fmla="*/ 1206 h 1280"/>
                  <a:gd name="T104" fmla="*/ 1473 w 1816"/>
                  <a:gd name="T105" fmla="*/ 1201 h 1280"/>
                  <a:gd name="T106" fmla="*/ 1418 w 1816"/>
                  <a:gd name="T107" fmla="*/ 1191 h 1280"/>
                  <a:gd name="T108" fmla="*/ 1363 w 1816"/>
                  <a:gd name="T109" fmla="*/ 1180 h 1280"/>
                  <a:gd name="T110" fmla="*/ 1286 w 1816"/>
                  <a:gd name="T111" fmla="*/ 1171 h 1280"/>
                  <a:gd name="T112" fmla="*/ 1193 w 1816"/>
                  <a:gd name="T113" fmla="*/ 1164 h 1280"/>
                  <a:gd name="T114" fmla="*/ 1099 w 1816"/>
                  <a:gd name="T115" fmla="*/ 1163 h 1280"/>
                  <a:gd name="T116" fmla="*/ 1035 w 1816"/>
                  <a:gd name="T117" fmla="*/ 1178 h 1280"/>
                  <a:gd name="T118" fmla="*/ 1000 w 1816"/>
                  <a:gd name="T119" fmla="*/ 1206 h 1280"/>
                  <a:gd name="T120" fmla="*/ 939 w 1816"/>
                  <a:gd name="T121" fmla="*/ 1217 h 1280"/>
                  <a:gd name="T122" fmla="*/ 877 w 1816"/>
                  <a:gd name="T123" fmla="*/ 1221 h 1280"/>
                  <a:gd name="T124" fmla="*/ 833 w 1816"/>
                  <a:gd name="T125" fmla="*/ 1223 h 12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16"/>
                  <a:gd name="T190" fmla="*/ 0 h 1280"/>
                  <a:gd name="T191" fmla="*/ 1816 w 1816"/>
                  <a:gd name="T192" fmla="*/ 1280 h 12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16" h="1280">
                    <a:moveTo>
                      <a:pt x="821" y="1223"/>
                    </a:moveTo>
                    <a:lnTo>
                      <a:pt x="802" y="1221"/>
                    </a:lnTo>
                    <a:lnTo>
                      <a:pt x="783" y="1217"/>
                    </a:lnTo>
                    <a:lnTo>
                      <a:pt x="764" y="1215"/>
                    </a:lnTo>
                    <a:lnTo>
                      <a:pt x="746" y="1212"/>
                    </a:lnTo>
                    <a:lnTo>
                      <a:pt x="726" y="1208"/>
                    </a:lnTo>
                    <a:lnTo>
                      <a:pt x="709" y="1202"/>
                    </a:lnTo>
                    <a:lnTo>
                      <a:pt x="693" y="1195"/>
                    </a:lnTo>
                    <a:lnTo>
                      <a:pt x="679" y="1186"/>
                    </a:lnTo>
                    <a:lnTo>
                      <a:pt x="674" y="1178"/>
                    </a:lnTo>
                    <a:lnTo>
                      <a:pt x="671" y="1171"/>
                    </a:lnTo>
                    <a:lnTo>
                      <a:pt x="669" y="1165"/>
                    </a:lnTo>
                    <a:lnTo>
                      <a:pt x="667" y="1158"/>
                    </a:lnTo>
                    <a:lnTo>
                      <a:pt x="644" y="1156"/>
                    </a:lnTo>
                    <a:lnTo>
                      <a:pt x="623" y="1154"/>
                    </a:lnTo>
                    <a:lnTo>
                      <a:pt x="601" y="1153"/>
                    </a:lnTo>
                    <a:lnTo>
                      <a:pt x="579" y="1152"/>
                    </a:lnTo>
                    <a:lnTo>
                      <a:pt x="558" y="1151"/>
                    </a:lnTo>
                    <a:lnTo>
                      <a:pt x="537" y="1151"/>
                    </a:lnTo>
                    <a:lnTo>
                      <a:pt x="515" y="1150"/>
                    </a:lnTo>
                    <a:lnTo>
                      <a:pt x="494" y="1150"/>
                    </a:lnTo>
                    <a:lnTo>
                      <a:pt x="473" y="1150"/>
                    </a:lnTo>
                    <a:lnTo>
                      <a:pt x="452" y="1151"/>
                    </a:lnTo>
                    <a:lnTo>
                      <a:pt x="430" y="1152"/>
                    </a:lnTo>
                    <a:lnTo>
                      <a:pt x="409" y="1153"/>
                    </a:lnTo>
                    <a:lnTo>
                      <a:pt x="388" y="1154"/>
                    </a:lnTo>
                    <a:lnTo>
                      <a:pt x="367" y="1155"/>
                    </a:lnTo>
                    <a:lnTo>
                      <a:pt x="344" y="1157"/>
                    </a:lnTo>
                    <a:lnTo>
                      <a:pt x="323" y="1159"/>
                    </a:lnTo>
                    <a:lnTo>
                      <a:pt x="306" y="1161"/>
                    </a:lnTo>
                    <a:lnTo>
                      <a:pt x="288" y="1164"/>
                    </a:lnTo>
                    <a:lnTo>
                      <a:pt x="271" y="1166"/>
                    </a:lnTo>
                    <a:lnTo>
                      <a:pt x="253" y="1168"/>
                    </a:lnTo>
                    <a:lnTo>
                      <a:pt x="236" y="1170"/>
                    </a:lnTo>
                    <a:lnTo>
                      <a:pt x="219" y="1172"/>
                    </a:lnTo>
                    <a:lnTo>
                      <a:pt x="201" y="1173"/>
                    </a:lnTo>
                    <a:lnTo>
                      <a:pt x="185" y="1173"/>
                    </a:lnTo>
                    <a:lnTo>
                      <a:pt x="177" y="1169"/>
                    </a:lnTo>
                    <a:lnTo>
                      <a:pt x="170" y="1162"/>
                    </a:lnTo>
                    <a:lnTo>
                      <a:pt x="165" y="1154"/>
                    </a:lnTo>
                    <a:lnTo>
                      <a:pt x="161" y="1144"/>
                    </a:lnTo>
                    <a:lnTo>
                      <a:pt x="157" y="1133"/>
                    </a:lnTo>
                    <a:lnTo>
                      <a:pt x="155" y="1124"/>
                    </a:lnTo>
                    <a:lnTo>
                      <a:pt x="153" y="1115"/>
                    </a:lnTo>
                    <a:lnTo>
                      <a:pt x="151" y="1107"/>
                    </a:lnTo>
                    <a:lnTo>
                      <a:pt x="137" y="1053"/>
                    </a:lnTo>
                    <a:lnTo>
                      <a:pt x="124" y="1001"/>
                    </a:lnTo>
                    <a:lnTo>
                      <a:pt x="110" y="947"/>
                    </a:lnTo>
                    <a:lnTo>
                      <a:pt x="97" y="894"/>
                    </a:lnTo>
                    <a:lnTo>
                      <a:pt x="83" y="842"/>
                    </a:lnTo>
                    <a:lnTo>
                      <a:pt x="70" y="790"/>
                    </a:lnTo>
                    <a:lnTo>
                      <a:pt x="56" y="737"/>
                    </a:lnTo>
                    <a:lnTo>
                      <a:pt x="44" y="686"/>
                    </a:lnTo>
                    <a:lnTo>
                      <a:pt x="38" y="653"/>
                    </a:lnTo>
                    <a:lnTo>
                      <a:pt x="31" y="620"/>
                    </a:lnTo>
                    <a:lnTo>
                      <a:pt x="25" y="586"/>
                    </a:lnTo>
                    <a:lnTo>
                      <a:pt x="19" y="553"/>
                    </a:lnTo>
                    <a:lnTo>
                      <a:pt x="13" y="520"/>
                    </a:lnTo>
                    <a:lnTo>
                      <a:pt x="8" y="487"/>
                    </a:lnTo>
                    <a:lnTo>
                      <a:pt x="3" y="455"/>
                    </a:lnTo>
                    <a:lnTo>
                      <a:pt x="0" y="423"/>
                    </a:lnTo>
                    <a:lnTo>
                      <a:pt x="4" y="411"/>
                    </a:lnTo>
                    <a:lnTo>
                      <a:pt x="9" y="402"/>
                    </a:lnTo>
                    <a:lnTo>
                      <a:pt x="15" y="396"/>
                    </a:lnTo>
                    <a:lnTo>
                      <a:pt x="22" y="391"/>
                    </a:lnTo>
                    <a:lnTo>
                      <a:pt x="30" y="387"/>
                    </a:lnTo>
                    <a:lnTo>
                      <a:pt x="39" y="383"/>
                    </a:lnTo>
                    <a:lnTo>
                      <a:pt x="48" y="378"/>
                    </a:lnTo>
                    <a:lnTo>
                      <a:pt x="58" y="371"/>
                    </a:lnTo>
                    <a:lnTo>
                      <a:pt x="59" y="334"/>
                    </a:lnTo>
                    <a:lnTo>
                      <a:pt x="60" y="302"/>
                    </a:lnTo>
                    <a:lnTo>
                      <a:pt x="59" y="255"/>
                    </a:lnTo>
                    <a:lnTo>
                      <a:pt x="58" y="176"/>
                    </a:lnTo>
                    <a:lnTo>
                      <a:pt x="61" y="174"/>
                    </a:lnTo>
                    <a:lnTo>
                      <a:pt x="63" y="172"/>
                    </a:lnTo>
                    <a:lnTo>
                      <a:pt x="66" y="170"/>
                    </a:lnTo>
                    <a:lnTo>
                      <a:pt x="70" y="167"/>
                    </a:lnTo>
                    <a:lnTo>
                      <a:pt x="75" y="164"/>
                    </a:lnTo>
                    <a:lnTo>
                      <a:pt x="81" y="161"/>
                    </a:lnTo>
                    <a:lnTo>
                      <a:pt x="89" y="156"/>
                    </a:lnTo>
                    <a:lnTo>
                      <a:pt x="100" y="149"/>
                    </a:lnTo>
                    <a:lnTo>
                      <a:pt x="101" y="141"/>
                    </a:lnTo>
                    <a:lnTo>
                      <a:pt x="102" y="132"/>
                    </a:lnTo>
                    <a:lnTo>
                      <a:pt x="102" y="124"/>
                    </a:lnTo>
                    <a:lnTo>
                      <a:pt x="103" y="116"/>
                    </a:lnTo>
                    <a:lnTo>
                      <a:pt x="117" y="108"/>
                    </a:lnTo>
                    <a:lnTo>
                      <a:pt x="135" y="102"/>
                    </a:lnTo>
                    <a:lnTo>
                      <a:pt x="155" y="98"/>
                    </a:lnTo>
                    <a:lnTo>
                      <a:pt x="175" y="95"/>
                    </a:lnTo>
                    <a:lnTo>
                      <a:pt x="196" y="94"/>
                    </a:lnTo>
                    <a:lnTo>
                      <a:pt x="216" y="94"/>
                    </a:lnTo>
                    <a:lnTo>
                      <a:pt x="237" y="94"/>
                    </a:lnTo>
                    <a:lnTo>
                      <a:pt x="254" y="94"/>
                    </a:lnTo>
                    <a:lnTo>
                      <a:pt x="264" y="95"/>
                    </a:lnTo>
                    <a:lnTo>
                      <a:pt x="273" y="95"/>
                    </a:lnTo>
                    <a:lnTo>
                      <a:pt x="283" y="96"/>
                    </a:lnTo>
                    <a:lnTo>
                      <a:pt x="294" y="97"/>
                    </a:lnTo>
                    <a:lnTo>
                      <a:pt x="304" y="98"/>
                    </a:lnTo>
                    <a:lnTo>
                      <a:pt x="315" y="99"/>
                    </a:lnTo>
                    <a:lnTo>
                      <a:pt x="325" y="100"/>
                    </a:lnTo>
                    <a:lnTo>
                      <a:pt x="335" y="101"/>
                    </a:lnTo>
                    <a:lnTo>
                      <a:pt x="346" y="101"/>
                    </a:lnTo>
                    <a:lnTo>
                      <a:pt x="356" y="102"/>
                    </a:lnTo>
                    <a:lnTo>
                      <a:pt x="367" y="103"/>
                    </a:lnTo>
                    <a:lnTo>
                      <a:pt x="378" y="104"/>
                    </a:lnTo>
                    <a:lnTo>
                      <a:pt x="388" y="104"/>
                    </a:lnTo>
                    <a:lnTo>
                      <a:pt x="399" y="105"/>
                    </a:lnTo>
                    <a:lnTo>
                      <a:pt x="409" y="105"/>
                    </a:lnTo>
                    <a:lnTo>
                      <a:pt x="420" y="105"/>
                    </a:lnTo>
                    <a:lnTo>
                      <a:pt x="431" y="101"/>
                    </a:lnTo>
                    <a:lnTo>
                      <a:pt x="442" y="96"/>
                    </a:lnTo>
                    <a:lnTo>
                      <a:pt x="453" y="91"/>
                    </a:lnTo>
                    <a:lnTo>
                      <a:pt x="464" y="85"/>
                    </a:lnTo>
                    <a:lnTo>
                      <a:pt x="475" y="79"/>
                    </a:lnTo>
                    <a:lnTo>
                      <a:pt x="486" y="72"/>
                    </a:lnTo>
                    <a:lnTo>
                      <a:pt x="496" y="66"/>
                    </a:lnTo>
                    <a:lnTo>
                      <a:pt x="507" y="59"/>
                    </a:lnTo>
                    <a:lnTo>
                      <a:pt x="519" y="51"/>
                    </a:lnTo>
                    <a:lnTo>
                      <a:pt x="530" y="44"/>
                    </a:lnTo>
                    <a:lnTo>
                      <a:pt x="541" y="37"/>
                    </a:lnTo>
                    <a:lnTo>
                      <a:pt x="552" y="31"/>
                    </a:lnTo>
                    <a:lnTo>
                      <a:pt x="563" y="24"/>
                    </a:lnTo>
                    <a:lnTo>
                      <a:pt x="575" y="18"/>
                    </a:lnTo>
                    <a:lnTo>
                      <a:pt x="586" y="13"/>
                    </a:lnTo>
                    <a:lnTo>
                      <a:pt x="598" y="8"/>
                    </a:lnTo>
                    <a:lnTo>
                      <a:pt x="615" y="4"/>
                    </a:lnTo>
                    <a:lnTo>
                      <a:pt x="632" y="1"/>
                    </a:lnTo>
                    <a:lnTo>
                      <a:pt x="648" y="0"/>
                    </a:lnTo>
                    <a:lnTo>
                      <a:pt x="664" y="0"/>
                    </a:lnTo>
                    <a:lnTo>
                      <a:pt x="681" y="2"/>
                    </a:lnTo>
                    <a:lnTo>
                      <a:pt x="697" y="5"/>
                    </a:lnTo>
                    <a:lnTo>
                      <a:pt x="713" y="9"/>
                    </a:lnTo>
                    <a:lnTo>
                      <a:pt x="728" y="14"/>
                    </a:lnTo>
                    <a:lnTo>
                      <a:pt x="744" y="20"/>
                    </a:lnTo>
                    <a:lnTo>
                      <a:pt x="760" y="27"/>
                    </a:lnTo>
                    <a:lnTo>
                      <a:pt x="775" y="34"/>
                    </a:lnTo>
                    <a:lnTo>
                      <a:pt x="790" y="42"/>
                    </a:lnTo>
                    <a:lnTo>
                      <a:pt x="805" y="50"/>
                    </a:lnTo>
                    <a:lnTo>
                      <a:pt x="822" y="60"/>
                    </a:lnTo>
                    <a:lnTo>
                      <a:pt x="837" y="68"/>
                    </a:lnTo>
                    <a:lnTo>
                      <a:pt x="853" y="77"/>
                    </a:lnTo>
                    <a:lnTo>
                      <a:pt x="875" y="93"/>
                    </a:lnTo>
                    <a:lnTo>
                      <a:pt x="893" y="104"/>
                    </a:lnTo>
                    <a:lnTo>
                      <a:pt x="905" y="113"/>
                    </a:lnTo>
                    <a:lnTo>
                      <a:pt x="914" y="118"/>
                    </a:lnTo>
                    <a:lnTo>
                      <a:pt x="919" y="122"/>
                    </a:lnTo>
                    <a:lnTo>
                      <a:pt x="921" y="124"/>
                    </a:lnTo>
                    <a:lnTo>
                      <a:pt x="923" y="125"/>
                    </a:lnTo>
                    <a:lnTo>
                      <a:pt x="923" y="126"/>
                    </a:lnTo>
                    <a:lnTo>
                      <a:pt x="924" y="126"/>
                    </a:lnTo>
                    <a:lnTo>
                      <a:pt x="926" y="126"/>
                    </a:lnTo>
                    <a:lnTo>
                      <a:pt x="927" y="127"/>
                    </a:lnTo>
                    <a:lnTo>
                      <a:pt x="928" y="127"/>
                    </a:lnTo>
                    <a:lnTo>
                      <a:pt x="940" y="119"/>
                    </a:lnTo>
                    <a:lnTo>
                      <a:pt x="952" y="111"/>
                    </a:lnTo>
                    <a:lnTo>
                      <a:pt x="965" y="103"/>
                    </a:lnTo>
                    <a:lnTo>
                      <a:pt x="976" y="96"/>
                    </a:lnTo>
                    <a:lnTo>
                      <a:pt x="988" y="89"/>
                    </a:lnTo>
                    <a:lnTo>
                      <a:pt x="1001" y="82"/>
                    </a:lnTo>
                    <a:lnTo>
                      <a:pt x="1013" y="75"/>
                    </a:lnTo>
                    <a:lnTo>
                      <a:pt x="1026" y="68"/>
                    </a:lnTo>
                    <a:lnTo>
                      <a:pt x="1050" y="60"/>
                    </a:lnTo>
                    <a:lnTo>
                      <a:pt x="1072" y="51"/>
                    </a:lnTo>
                    <a:lnTo>
                      <a:pt x="1092" y="44"/>
                    </a:lnTo>
                    <a:lnTo>
                      <a:pt x="1112" y="38"/>
                    </a:lnTo>
                    <a:lnTo>
                      <a:pt x="1132" y="33"/>
                    </a:lnTo>
                    <a:lnTo>
                      <a:pt x="1150" y="29"/>
                    </a:lnTo>
                    <a:lnTo>
                      <a:pt x="1168" y="26"/>
                    </a:lnTo>
                    <a:lnTo>
                      <a:pt x="1185" y="25"/>
                    </a:lnTo>
                    <a:lnTo>
                      <a:pt x="1204" y="25"/>
                    </a:lnTo>
                    <a:lnTo>
                      <a:pt x="1222" y="26"/>
                    </a:lnTo>
                    <a:lnTo>
                      <a:pt x="1240" y="29"/>
                    </a:lnTo>
                    <a:lnTo>
                      <a:pt x="1258" y="34"/>
                    </a:lnTo>
                    <a:lnTo>
                      <a:pt x="1278" y="40"/>
                    </a:lnTo>
                    <a:lnTo>
                      <a:pt x="1298" y="49"/>
                    </a:lnTo>
                    <a:lnTo>
                      <a:pt x="1319" y="60"/>
                    </a:lnTo>
                    <a:lnTo>
                      <a:pt x="1342" y="73"/>
                    </a:lnTo>
                    <a:lnTo>
                      <a:pt x="1358" y="85"/>
                    </a:lnTo>
                    <a:lnTo>
                      <a:pt x="1373" y="96"/>
                    </a:lnTo>
                    <a:lnTo>
                      <a:pt x="1387" y="106"/>
                    </a:lnTo>
                    <a:lnTo>
                      <a:pt x="1401" y="115"/>
                    </a:lnTo>
                    <a:lnTo>
                      <a:pt x="1417" y="122"/>
                    </a:lnTo>
                    <a:lnTo>
                      <a:pt x="1433" y="128"/>
                    </a:lnTo>
                    <a:lnTo>
                      <a:pt x="1451" y="131"/>
                    </a:lnTo>
                    <a:lnTo>
                      <a:pt x="1472" y="133"/>
                    </a:lnTo>
                    <a:lnTo>
                      <a:pt x="1491" y="130"/>
                    </a:lnTo>
                    <a:lnTo>
                      <a:pt x="1509" y="126"/>
                    </a:lnTo>
                    <a:lnTo>
                      <a:pt x="1527" y="123"/>
                    </a:lnTo>
                    <a:lnTo>
                      <a:pt x="1545" y="120"/>
                    </a:lnTo>
                    <a:lnTo>
                      <a:pt x="1563" y="116"/>
                    </a:lnTo>
                    <a:lnTo>
                      <a:pt x="1581" y="113"/>
                    </a:lnTo>
                    <a:lnTo>
                      <a:pt x="1599" y="111"/>
                    </a:lnTo>
                    <a:lnTo>
                      <a:pt x="1617" y="108"/>
                    </a:lnTo>
                    <a:lnTo>
                      <a:pt x="1635" y="107"/>
                    </a:lnTo>
                    <a:lnTo>
                      <a:pt x="1654" y="105"/>
                    </a:lnTo>
                    <a:lnTo>
                      <a:pt x="1672" y="104"/>
                    </a:lnTo>
                    <a:lnTo>
                      <a:pt x="1690" y="103"/>
                    </a:lnTo>
                    <a:lnTo>
                      <a:pt x="1708" y="104"/>
                    </a:lnTo>
                    <a:lnTo>
                      <a:pt x="1728" y="104"/>
                    </a:lnTo>
                    <a:lnTo>
                      <a:pt x="1746" y="106"/>
                    </a:lnTo>
                    <a:lnTo>
                      <a:pt x="1765" y="108"/>
                    </a:lnTo>
                    <a:lnTo>
                      <a:pt x="1769" y="119"/>
                    </a:lnTo>
                    <a:lnTo>
                      <a:pt x="1770" y="132"/>
                    </a:lnTo>
                    <a:lnTo>
                      <a:pt x="1768" y="147"/>
                    </a:lnTo>
                    <a:lnTo>
                      <a:pt x="1766" y="161"/>
                    </a:lnTo>
                    <a:lnTo>
                      <a:pt x="1769" y="163"/>
                    </a:lnTo>
                    <a:lnTo>
                      <a:pt x="1774" y="166"/>
                    </a:lnTo>
                    <a:lnTo>
                      <a:pt x="1780" y="168"/>
                    </a:lnTo>
                    <a:lnTo>
                      <a:pt x="1787" y="171"/>
                    </a:lnTo>
                    <a:lnTo>
                      <a:pt x="1794" y="175"/>
                    </a:lnTo>
                    <a:lnTo>
                      <a:pt x="1801" y="178"/>
                    </a:lnTo>
                    <a:lnTo>
                      <a:pt x="1808" y="181"/>
                    </a:lnTo>
                    <a:lnTo>
                      <a:pt x="1813" y="184"/>
                    </a:lnTo>
                    <a:lnTo>
                      <a:pt x="1809" y="209"/>
                    </a:lnTo>
                    <a:lnTo>
                      <a:pt x="1800" y="249"/>
                    </a:lnTo>
                    <a:lnTo>
                      <a:pt x="1791" y="285"/>
                    </a:lnTo>
                    <a:lnTo>
                      <a:pt x="1783" y="304"/>
                    </a:lnTo>
                    <a:lnTo>
                      <a:pt x="1780" y="328"/>
                    </a:lnTo>
                    <a:lnTo>
                      <a:pt x="1778" y="346"/>
                    </a:lnTo>
                    <a:lnTo>
                      <a:pt x="1776" y="371"/>
                    </a:lnTo>
                    <a:lnTo>
                      <a:pt x="1772" y="410"/>
                    </a:lnTo>
                    <a:lnTo>
                      <a:pt x="1782" y="417"/>
                    </a:lnTo>
                    <a:lnTo>
                      <a:pt x="1793" y="424"/>
                    </a:lnTo>
                    <a:lnTo>
                      <a:pt x="1801" y="430"/>
                    </a:lnTo>
                    <a:lnTo>
                      <a:pt x="1808" y="438"/>
                    </a:lnTo>
                    <a:lnTo>
                      <a:pt x="1813" y="447"/>
                    </a:lnTo>
                    <a:lnTo>
                      <a:pt x="1816" y="458"/>
                    </a:lnTo>
                    <a:lnTo>
                      <a:pt x="1816" y="470"/>
                    </a:lnTo>
                    <a:lnTo>
                      <a:pt x="1814" y="484"/>
                    </a:lnTo>
                    <a:lnTo>
                      <a:pt x="1798" y="524"/>
                    </a:lnTo>
                    <a:lnTo>
                      <a:pt x="1781" y="562"/>
                    </a:lnTo>
                    <a:lnTo>
                      <a:pt x="1765" y="602"/>
                    </a:lnTo>
                    <a:lnTo>
                      <a:pt x="1749" y="640"/>
                    </a:lnTo>
                    <a:lnTo>
                      <a:pt x="1733" y="680"/>
                    </a:lnTo>
                    <a:lnTo>
                      <a:pt x="1717" y="719"/>
                    </a:lnTo>
                    <a:lnTo>
                      <a:pt x="1701" y="759"/>
                    </a:lnTo>
                    <a:lnTo>
                      <a:pt x="1686" y="799"/>
                    </a:lnTo>
                    <a:lnTo>
                      <a:pt x="1684" y="807"/>
                    </a:lnTo>
                    <a:lnTo>
                      <a:pt x="1681" y="815"/>
                    </a:lnTo>
                    <a:lnTo>
                      <a:pt x="1678" y="826"/>
                    </a:lnTo>
                    <a:lnTo>
                      <a:pt x="1674" y="842"/>
                    </a:lnTo>
                    <a:lnTo>
                      <a:pt x="1667" y="863"/>
                    </a:lnTo>
                    <a:lnTo>
                      <a:pt x="1658" y="892"/>
                    </a:lnTo>
                    <a:lnTo>
                      <a:pt x="1646" y="933"/>
                    </a:lnTo>
                    <a:lnTo>
                      <a:pt x="1630" y="984"/>
                    </a:lnTo>
                    <a:lnTo>
                      <a:pt x="1614" y="1034"/>
                    </a:lnTo>
                    <a:lnTo>
                      <a:pt x="1603" y="1073"/>
                    </a:lnTo>
                    <a:lnTo>
                      <a:pt x="1594" y="1100"/>
                    </a:lnTo>
                    <a:lnTo>
                      <a:pt x="1587" y="1121"/>
                    </a:lnTo>
                    <a:lnTo>
                      <a:pt x="1583" y="1135"/>
                    </a:lnTo>
                    <a:lnTo>
                      <a:pt x="1579" y="1148"/>
                    </a:lnTo>
                    <a:lnTo>
                      <a:pt x="1575" y="1158"/>
                    </a:lnTo>
                    <a:lnTo>
                      <a:pt x="1571" y="1170"/>
                    </a:lnTo>
                    <a:lnTo>
                      <a:pt x="1567" y="1180"/>
                    </a:lnTo>
                    <a:lnTo>
                      <a:pt x="1563" y="1189"/>
                    </a:lnTo>
                    <a:lnTo>
                      <a:pt x="1559" y="1195"/>
                    </a:lnTo>
                    <a:lnTo>
                      <a:pt x="1555" y="1199"/>
                    </a:lnTo>
                    <a:lnTo>
                      <a:pt x="1550" y="1203"/>
                    </a:lnTo>
                    <a:lnTo>
                      <a:pt x="1543" y="1205"/>
                    </a:lnTo>
                    <a:lnTo>
                      <a:pt x="1533" y="1206"/>
                    </a:lnTo>
                    <a:lnTo>
                      <a:pt x="1520" y="1207"/>
                    </a:lnTo>
                    <a:lnTo>
                      <a:pt x="1508" y="1206"/>
                    </a:lnTo>
                    <a:lnTo>
                      <a:pt x="1497" y="1204"/>
                    </a:lnTo>
                    <a:lnTo>
                      <a:pt x="1485" y="1202"/>
                    </a:lnTo>
                    <a:lnTo>
                      <a:pt x="1473" y="1201"/>
                    </a:lnTo>
                    <a:lnTo>
                      <a:pt x="1462" y="1199"/>
                    </a:lnTo>
                    <a:lnTo>
                      <a:pt x="1451" y="1197"/>
                    </a:lnTo>
                    <a:lnTo>
                      <a:pt x="1440" y="1195"/>
                    </a:lnTo>
                    <a:lnTo>
                      <a:pt x="1429" y="1193"/>
                    </a:lnTo>
                    <a:lnTo>
                      <a:pt x="1418" y="1191"/>
                    </a:lnTo>
                    <a:lnTo>
                      <a:pt x="1406" y="1189"/>
                    </a:lnTo>
                    <a:lnTo>
                      <a:pt x="1396" y="1187"/>
                    </a:lnTo>
                    <a:lnTo>
                      <a:pt x="1385" y="1184"/>
                    </a:lnTo>
                    <a:lnTo>
                      <a:pt x="1374" y="1182"/>
                    </a:lnTo>
                    <a:lnTo>
                      <a:pt x="1363" y="1180"/>
                    </a:lnTo>
                    <a:lnTo>
                      <a:pt x="1353" y="1178"/>
                    </a:lnTo>
                    <a:lnTo>
                      <a:pt x="1342" y="1176"/>
                    </a:lnTo>
                    <a:lnTo>
                      <a:pt x="1323" y="1174"/>
                    </a:lnTo>
                    <a:lnTo>
                      <a:pt x="1304" y="1172"/>
                    </a:lnTo>
                    <a:lnTo>
                      <a:pt x="1286" y="1171"/>
                    </a:lnTo>
                    <a:lnTo>
                      <a:pt x="1268" y="1169"/>
                    </a:lnTo>
                    <a:lnTo>
                      <a:pt x="1248" y="1167"/>
                    </a:lnTo>
                    <a:lnTo>
                      <a:pt x="1230" y="1166"/>
                    </a:lnTo>
                    <a:lnTo>
                      <a:pt x="1211" y="1165"/>
                    </a:lnTo>
                    <a:lnTo>
                      <a:pt x="1193" y="1164"/>
                    </a:lnTo>
                    <a:lnTo>
                      <a:pt x="1173" y="1163"/>
                    </a:lnTo>
                    <a:lnTo>
                      <a:pt x="1155" y="1163"/>
                    </a:lnTo>
                    <a:lnTo>
                      <a:pt x="1136" y="1163"/>
                    </a:lnTo>
                    <a:lnTo>
                      <a:pt x="1118" y="1163"/>
                    </a:lnTo>
                    <a:lnTo>
                      <a:pt x="1099" y="1163"/>
                    </a:lnTo>
                    <a:lnTo>
                      <a:pt x="1081" y="1164"/>
                    </a:lnTo>
                    <a:lnTo>
                      <a:pt x="1064" y="1166"/>
                    </a:lnTo>
                    <a:lnTo>
                      <a:pt x="1046" y="1168"/>
                    </a:lnTo>
                    <a:lnTo>
                      <a:pt x="1039" y="1173"/>
                    </a:lnTo>
                    <a:lnTo>
                      <a:pt x="1035" y="1178"/>
                    </a:lnTo>
                    <a:lnTo>
                      <a:pt x="1033" y="1184"/>
                    </a:lnTo>
                    <a:lnTo>
                      <a:pt x="1030" y="1192"/>
                    </a:lnTo>
                    <a:lnTo>
                      <a:pt x="1021" y="1197"/>
                    </a:lnTo>
                    <a:lnTo>
                      <a:pt x="1011" y="1202"/>
                    </a:lnTo>
                    <a:lnTo>
                      <a:pt x="1000" y="1206"/>
                    </a:lnTo>
                    <a:lnTo>
                      <a:pt x="989" y="1209"/>
                    </a:lnTo>
                    <a:lnTo>
                      <a:pt x="977" y="1212"/>
                    </a:lnTo>
                    <a:lnTo>
                      <a:pt x="965" y="1214"/>
                    </a:lnTo>
                    <a:lnTo>
                      <a:pt x="952" y="1215"/>
                    </a:lnTo>
                    <a:lnTo>
                      <a:pt x="939" y="1217"/>
                    </a:lnTo>
                    <a:lnTo>
                      <a:pt x="927" y="1218"/>
                    </a:lnTo>
                    <a:lnTo>
                      <a:pt x="914" y="1218"/>
                    </a:lnTo>
                    <a:lnTo>
                      <a:pt x="902" y="1220"/>
                    </a:lnTo>
                    <a:lnTo>
                      <a:pt x="890" y="1221"/>
                    </a:lnTo>
                    <a:lnTo>
                      <a:pt x="877" y="1221"/>
                    </a:lnTo>
                    <a:lnTo>
                      <a:pt x="866" y="1222"/>
                    </a:lnTo>
                    <a:lnTo>
                      <a:pt x="855" y="1222"/>
                    </a:lnTo>
                    <a:lnTo>
                      <a:pt x="845" y="1223"/>
                    </a:lnTo>
                    <a:lnTo>
                      <a:pt x="839" y="1223"/>
                    </a:lnTo>
                    <a:lnTo>
                      <a:pt x="833" y="1223"/>
                    </a:lnTo>
                    <a:lnTo>
                      <a:pt x="827" y="1223"/>
                    </a:lnTo>
                    <a:lnTo>
                      <a:pt x="878" y="1280"/>
                    </a:lnTo>
                    <a:lnTo>
                      <a:pt x="821" y="1223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8" name="Freeform 179"/>
              <p:cNvSpPr>
                <a:spLocks/>
              </p:cNvSpPr>
              <p:nvPr/>
            </p:nvSpPr>
            <p:spPr bwMode="auto">
              <a:xfrm>
                <a:off x="2105" y="3014"/>
                <a:ext cx="1782" cy="757"/>
              </a:xfrm>
              <a:custGeom>
                <a:avLst/>
                <a:gdLst>
                  <a:gd name="T0" fmla="*/ 805 w 1782"/>
                  <a:gd name="T1" fmla="*/ 756 h 757"/>
                  <a:gd name="T2" fmla="*/ 739 w 1782"/>
                  <a:gd name="T3" fmla="*/ 752 h 757"/>
                  <a:gd name="T4" fmla="*/ 684 w 1782"/>
                  <a:gd name="T5" fmla="*/ 738 h 757"/>
                  <a:gd name="T6" fmla="*/ 656 w 1782"/>
                  <a:gd name="T7" fmla="*/ 703 h 757"/>
                  <a:gd name="T8" fmla="*/ 533 w 1782"/>
                  <a:gd name="T9" fmla="*/ 693 h 757"/>
                  <a:gd name="T10" fmla="*/ 394 w 1782"/>
                  <a:gd name="T11" fmla="*/ 694 h 757"/>
                  <a:gd name="T12" fmla="*/ 254 w 1782"/>
                  <a:gd name="T13" fmla="*/ 705 h 757"/>
                  <a:gd name="T14" fmla="*/ 186 w 1782"/>
                  <a:gd name="T15" fmla="*/ 714 h 757"/>
                  <a:gd name="T16" fmla="*/ 165 w 1782"/>
                  <a:gd name="T17" fmla="*/ 713 h 757"/>
                  <a:gd name="T18" fmla="*/ 144 w 1782"/>
                  <a:gd name="T19" fmla="*/ 641 h 757"/>
                  <a:gd name="T20" fmla="*/ 69 w 1782"/>
                  <a:gd name="T21" fmla="*/ 344 h 757"/>
                  <a:gd name="T22" fmla="*/ 23 w 1782"/>
                  <a:gd name="T23" fmla="*/ 142 h 757"/>
                  <a:gd name="T24" fmla="*/ 0 w 1782"/>
                  <a:gd name="T25" fmla="*/ 0 h 757"/>
                  <a:gd name="T26" fmla="*/ 12 w 1782"/>
                  <a:gd name="T27" fmla="*/ 32 h 757"/>
                  <a:gd name="T28" fmla="*/ 47 w 1782"/>
                  <a:gd name="T29" fmla="*/ 192 h 757"/>
                  <a:gd name="T30" fmla="*/ 92 w 1782"/>
                  <a:gd name="T31" fmla="*/ 358 h 757"/>
                  <a:gd name="T32" fmla="*/ 136 w 1782"/>
                  <a:gd name="T33" fmla="*/ 538 h 757"/>
                  <a:gd name="T34" fmla="*/ 161 w 1782"/>
                  <a:gd name="T35" fmla="*/ 635 h 757"/>
                  <a:gd name="T36" fmla="*/ 187 w 1782"/>
                  <a:gd name="T37" fmla="*/ 682 h 757"/>
                  <a:gd name="T38" fmla="*/ 248 w 1782"/>
                  <a:gd name="T39" fmla="*/ 676 h 757"/>
                  <a:gd name="T40" fmla="*/ 293 w 1782"/>
                  <a:gd name="T41" fmla="*/ 674 h 757"/>
                  <a:gd name="T42" fmla="*/ 343 w 1782"/>
                  <a:gd name="T43" fmla="*/ 672 h 757"/>
                  <a:gd name="T44" fmla="*/ 395 w 1782"/>
                  <a:gd name="T45" fmla="*/ 671 h 757"/>
                  <a:gd name="T46" fmla="*/ 465 w 1782"/>
                  <a:gd name="T47" fmla="*/ 672 h 757"/>
                  <a:gd name="T48" fmla="*/ 548 w 1782"/>
                  <a:gd name="T49" fmla="*/ 676 h 757"/>
                  <a:gd name="T50" fmla="*/ 631 w 1782"/>
                  <a:gd name="T51" fmla="*/ 680 h 757"/>
                  <a:gd name="T52" fmla="*/ 691 w 1782"/>
                  <a:gd name="T53" fmla="*/ 684 h 757"/>
                  <a:gd name="T54" fmla="*/ 717 w 1782"/>
                  <a:gd name="T55" fmla="*/ 691 h 757"/>
                  <a:gd name="T56" fmla="*/ 705 w 1782"/>
                  <a:gd name="T57" fmla="*/ 721 h 757"/>
                  <a:gd name="T58" fmla="*/ 776 w 1782"/>
                  <a:gd name="T59" fmla="*/ 740 h 757"/>
                  <a:gd name="T60" fmla="*/ 886 w 1782"/>
                  <a:gd name="T61" fmla="*/ 742 h 757"/>
                  <a:gd name="T62" fmla="*/ 956 w 1782"/>
                  <a:gd name="T63" fmla="*/ 720 h 757"/>
                  <a:gd name="T64" fmla="*/ 948 w 1782"/>
                  <a:gd name="T65" fmla="*/ 693 h 757"/>
                  <a:gd name="T66" fmla="*/ 1057 w 1782"/>
                  <a:gd name="T67" fmla="*/ 687 h 757"/>
                  <a:gd name="T68" fmla="*/ 1167 w 1782"/>
                  <a:gd name="T69" fmla="*/ 687 h 757"/>
                  <a:gd name="T70" fmla="*/ 1279 w 1782"/>
                  <a:gd name="T71" fmla="*/ 691 h 757"/>
                  <a:gd name="T72" fmla="*/ 1393 w 1782"/>
                  <a:gd name="T73" fmla="*/ 707 h 757"/>
                  <a:gd name="T74" fmla="*/ 1475 w 1782"/>
                  <a:gd name="T75" fmla="*/ 720 h 757"/>
                  <a:gd name="T76" fmla="*/ 1517 w 1782"/>
                  <a:gd name="T77" fmla="*/ 725 h 757"/>
                  <a:gd name="T78" fmla="*/ 1579 w 1782"/>
                  <a:gd name="T79" fmla="*/ 557 h 757"/>
                  <a:gd name="T80" fmla="*/ 1667 w 1782"/>
                  <a:gd name="T81" fmla="*/ 281 h 757"/>
                  <a:gd name="T82" fmla="*/ 1705 w 1782"/>
                  <a:gd name="T83" fmla="*/ 187 h 757"/>
                  <a:gd name="T84" fmla="*/ 1743 w 1782"/>
                  <a:gd name="T85" fmla="*/ 111 h 757"/>
                  <a:gd name="T86" fmla="*/ 1772 w 1782"/>
                  <a:gd name="T87" fmla="*/ 45 h 757"/>
                  <a:gd name="T88" fmla="*/ 1782 w 1782"/>
                  <a:gd name="T89" fmla="*/ 32 h 757"/>
                  <a:gd name="T90" fmla="*/ 1727 w 1782"/>
                  <a:gd name="T91" fmla="*/ 172 h 757"/>
                  <a:gd name="T92" fmla="*/ 1683 w 1782"/>
                  <a:gd name="T93" fmla="*/ 277 h 757"/>
                  <a:gd name="T94" fmla="*/ 1663 w 1782"/>
                  <a:gd name="T95" fmla="*/ 333 h 757"/>
                  <a:gd name="T96" fmla="*/ 1569 w 1782"/>
                  <a:gd name="T97" fmla="*/ 629 h 757"/>
                  <a:gd name="T98" fmla="*/ 1531 w 1782"/>
                  <a:gd name="T99" fmla="*/ 737 h 757"/>
                  <a:gd name="T100" fmla="*/ 1489 w 1782"/>
                  <a:gd name="T101" fmla="*/ 744 h 757"/>
                  <a:gd name="T102" fmla="*/ 1384 w 1782"/>
                  <a:gd name="T103" fmla="*/ 727 h 757"/>
                  <a:gd name="T104" fmla="*/ 1237 w 1782"/>
                  <a:gd name="T105" fmla="*/ 708 h 757"/>
                  <a:gd name="T106" fmla="*/ 1090 w 1782"/>
                  <a:gd name="T107" fmla="*/ 703 h 757"/>
                  <a:gd name="T108" fmla="*/ 991 w 1782"/>
                  <a:gd name="T109" fmla="*/ 723 h 757"/>
                  <a:gd name="T110" fmla="*/ 936 w 1782"/>
                  <a:gd name="T111" fmla="*/ 756 h 757"/>
                  <a:gd name="T112" fmla="*/ 844 w 1782"/>
                  <a:gd name="T113" fmla="*/ 757 h 7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82"/>
                  <a:gd name="T172" fmla="*/ 0 h 757"/>
                  <a:gd name="T173" fmla="*/ 1782 w 1782"/>
                  <a:gd name="T174" fmla="*/ 757 h 7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82" h="757">
                    <a:moveTo>
                      <a:pt x="844" y="757"/>
                    </a:moveTo>
                    <a:lnTo>
                      <a:pt x="836" y="757"/>
                    </a:lnTo>
                    <a:lnTo>
                      <a:pt x="827" y="757"/>
                    </a:lnTo>
                    <a:lnTo>
                      <a:pt x="817" y="756"/>
                    </a:lnTo>
                    <a:lnTo>
                      <a:pt x="805" y="756"/>
                    </a:lnTo>
                    <a:lnTo>
                      <a:pt x="792" y="756"/>
                    </a:lnTo>
                    <a:lnTo>
                      <a:pt x="779" y="755"/>
                    </a:lnTo>
                    <a:lnTo>
                      <a:pt x="765" y="754"/>
                    </a:lnTo>
                    <a:lnTo>
                      <a:pt x="752" y="753"/>
                    </a:lnTo>
                    <a:lnTo>
                      <a:pt x="739" y="752"/>
                    </a:lnTo>
                    <a:lnTo>
                      <a:pt x="726" y="750"/>
                    </a:lnTo>
                    <a:lnTo>
                      <a:pt x="713" y="747"/>
                    </a:lnTo>
                    <a:lnTo>
                      <a:pt x="702" y="745"/>
                    </a:lnTo>
                    <a:lnTo>
                      <a:pt x="693" y="741"/>
                    </a:lnTo>
                    <a:lnTo>
                      <a:pt x="684" y="738"/>
                    </a:lnTo>
                    <a:lnTo>
                      <a:pt x="678" y="733"/>
                    </a:lnTo>
                    <a:lnTo>
                      <a:pt x="673" y="728"/>
                    </a:lnTo>
                    <a:lnTo>
                      <a:pt x="669" y="715"/>
                    </a:lnTo>
                    <a:lnTo>
                      <a:pt x="664" y="708"/>
                    </a:lnTo>
                    <a:lnTo>
                      <a:pt x="656" y="703"/>
                    </a:lnTo>
                    <a:lnTo>
                      <a:pt x="645" y="700"/>
                    </a:lnTo>
                    <a:lnTo>
                      <a:pt x="617" y="698"/>
                    </a:lnTo>
                    <a:lnTo>
                      <a:pt x="589" y="696"/>
                    </a:lnTo>
                    <a:lnTo>
                      <a:pt x="561" y="694"/>
                    </a:lnTo>
                    <a:lnTo>
                      <a:pt x="533" y="693"/>
                    </a:lnTo>
                    <a:lnTo>
                      <a:pt x="506" y="692"/>
                    </a:lnTo>
                    <a:lnTo>
                      <a:pt x="477" y="692"/>
                    </a:lnTo>
                    <a:lnTo>
                      <a:pt x="450" y="692"/>
                    </a:lnTo>
                    <a:lnTo>
                      <a:pt x="421" y="693"/>
                    </a:lnTo>
                    <a:lnTo>
                      <a:pt x="394" y="694"/>
                    </a:lnTo>
                    <a:lnTo>
                      <a:pt x="366" y="695"/>
                    </a:lnTo>
                    <a:lnTo>
                      <a:pt x="338" y="697"/>
                    </a:lnTo>
                    <a:lnTo>
                      <a:pt x="310" y="699"/>
                    </a:lnTo>
                    <a:lnTo>
                      <a:pt x="283" y="702"/>
                    </a:lnTo>
                    <a:lnTo>
                      <a:pt x="254" y="705"/>
                    </a:lnTo>
                    <a:lnTo>
                      <a:pt x="227" y="710"/>
                    </a:lnTo>
                    <a:lnTo>
                      <a:pt x="198" y="714"/>
                    </a:lnTo>
                    <a:lnTo>
                      <a:pt x="194" y="714"/>
                    </a:lnTo>
                    <a:lnTo>
                      <a:pt x="190" y="714"/>
                    </a:lnTo>
                    <a:lnTo>
                      <a:pt x="186" y="714"/>
                    </a:lnTo>
                    <a:lnTo>
                      <a:pt x="182" y="713"/>
                    </a:lnTo>
                    <a:lnTo>
                      <a:pt x="177" y="713"/>
                    </a:lnTo>
                    <a:lnTo>
                      <a:pt x="173" y="713"/>
                    </a:lnTo>
                    <a:lnTo>
                      <a:pt x="169" y="713"/>
                    </a:lnTo>
                    <a:lnTo>
                      <a:pt x="165" y="713"/>
                    </a:lnTo>
                    <a:lnTo>
                      <a:pt x="163" y="710"/>
                    </a:lnTo>
                    <a:lnTo>
                      <a:pt x="161" y="707"/>
                    </a:lnTo>
                    <a:lnTo>
                      <a:pt x="158" y="703"/>
                    </a:lnTo>
                    <a:lnTo>
                      <a:pt x="156" y="701"/>
                    </a:lnTo>
                    <a:lnTo>
                      <a:pt x="144" y="641"/>
                    </a:lnTo>
                    <a:lnTo>
                      <a:pt x="131" y="581"/>
                    </a:lnTo>
                    <a:lnTo>
                      <a:pt x="116" y="521"/>
                    </a:lnTo>
                    <a:lnTo>
                      <a:pt x="100" y="461"/>
                    </a:lnTo>
                    <a:lnTo>
                      <a:pt x="85" y="403"/>
                    </a:lnTo>
                    <a:lnTo>
                      <a:pt x="69" y="344"/>
                    </a:lnTo>
                    <a:lnTo>
                      <a:pt x="53" y="285"/>
                    </a:lnTo>
                    <a:lnTo>
                      <a:pt x="37" y="227"/>
                    </a:lnTo>
                    <a:lnTo>
                      <a:pt x="32" y="199"/>
                    </a:lnTo>
                    <a:lnTo>
                      <a:pt x="28" y="171"/>
                    </a:lnTo>
                    <a:lnTo>
                      <a:pt x="23" y="142"/>
                    </a:lnTo>
                    <a:lnTo>
                      <a:pt x="19" y="114"/>
                    </a:lnTo>
                    <a:lnTo>
                      <a:pt x="14" y="86"/>
                    </a:lnTo>
                    <a:lnTo>
                      <a:pt x="10" y="57"/>
                    </a:lnTo>
                    <a:lnTo>
                      <a:pt x="5" y="29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2" y="32"/>
                    </a:lnTo>
                    <a:lnTo>
                      <a:pt x="20" y="63"/>
                    </a:lnTo>
                    <a:lnTo>
                      <a:pt x="27" y="95"/>
                    </a:lnTo>
                    <a:lnTo>
                      <a:pt x="34" y="127"/>
                    </a:lnTo>
                    <a:lnTo>
                      <a:pt x="40" y="159"/>
                    </a:lnTo>
                    <a:lnTo>
                      <a:pt x="47" y="192"/>
                    </a:lnTo>
                    <a:lnTo>
                      <a:pt x="56" y="223"/>
                    </a:lnTo>
                    <a:lnTo>
                      <a:pt x="63" y="255"/>
                    </a:lnTo>
                    <a:lnTo>
                      <a:pt x="73" y="289"/>
                    </a:lnTo>
                    <a:lnTo>
                      <a:pt x="82" y="324"/>
                    </a:lnTo>
                    <a:lnTo>
                      <a:pt x="92" y="358"/>
                    </a:lnTo>
                    <a:lnTo>
                      <a:pt x="101" y="393"/>
                    </a:lnTo>
                    <a:lnTo>
                      <a:pt x="110" y="429"/>
                    </a:lnTo>
                    <a:lnTo>
                      <a:pt x="119" y="465"/>
                    </a:lnTo>
                    <a:lnTo>
                      <a:pt x="128" y="502"/>
                    </a:lnTo>
                    <a:lnTo>
                      <a:pt x="136" y="538"/>
                    </a:lnTo>
                    <a:lnTo>
                      <a:pt x="143" y="568"/>
                    </a:lnTo>
                    <a:lnTo>
                      <a:pt x="149" y="590"/>
                    </a:lnTo>
                    <a:lnTo>
                      <a:pt x="153" y="608"/>
                    </a:lnTo>
                    <a:lnTo>
                      <a:pt x="157" y="622"/>
                    </a:lnTo>
                    <a:lnTo>
                      <a:pt x="161" y="635"/>
                    </a:lnTo>
                    <a:lnTo>
                      <a:pt x="164" y="648"/>
                    </a:lnTo>
                    <a:lnTo>
                      <a:pt x="168" y="662"/>
                    </a:lnTo>
                    <a:lnTo>
                      <a:pt x="173" y="680"/>
                    </a:lnTo>
                    <a:lnTo>
                      <a:pt x="178" y="682"/>
                    </a:lnTo>
                    <a:lnTo>
                      <a:pt x="187" y="682"/>
                    </a:lnTo>
                    <a:lnTo>
                      <a:pt x="200" y="681"/>
                    </a:lnTo>
                    <a:lnTo>
                      <a:pt x="214" y="680"/>
                    </a:lnTo>
                    <a:lnTo>
                      <a:pt x="227" y="678"/>
                    </a:lnTo>
                    <a:lnTo>
                      <a:pt x="239" y="677"/>
                    </a:lnTo>
                    <a:lnTo>
                      <a:pt x="248" y="676"/>
                    </a:lnTo>
                    <a:lnTo>
                      <a:pt x="252" y="675"/>
                    </a:lnTo>
                    <a:lnTo>
                      <a:pt x="262" y="675"/>
                    </a:lnTo>
                    <a:lnTo>
                      <a:pt x="272" y="674"/>
                    </a:lnTo>
                    <a:lnTo>
                      <a:pt x="283" y="674"/>
                    </a:lnTo>
                    <a:lnTo>
                      <a:pt x="293" y="674"/>
                    </a:lnTo>
                    <a:lnTo>
                      <a:pt x="303" y="673"/>
                    </a:lnTo>
                    <a:lnTo>
                      <a:pt x="313" y="673"/>
                    </a:lnTo>
                    <a:lnTo>
                      <a:pt x="323" y="673"/>
                    </a:lnTo>
                    <a:lnTo>
                      <a:pt x="333" y="672"/>
                    </a:lnTo>
                    <a:lnTo>
                      <a:pt x="343" y="672"/>
                    </a:lnTo>
                    <a:lnTo>
                      <a:pt x="354" y="672"/>
                    </a:lnTo>
                    <a:lnTo>
                      <a:pt x="364" y="672"/>
                    </a:lnTo>
                    <a:lnTo>
                      <a:pt x="375" y="671"/>
                    </a:lnTo>
                    <a:lnTo>
                      <a:pt x="385" y="671"/>
                    </a:lnTo>
                    <a:lnTo>
                      <a:pt x="395" y="671"/>
                    </a:lnTo>
                    <a:lnTo>
                      <a:pt x="405" y="670"/>
                    </a:lnTo>
                    <a:lnTo>
                      <a:pt x="415" y="670"/>
                    </a:lnTo>
                    <a:lnTo>
                      <a:pt x="432" y="671"/>
                    </a:lnTo>
                    <a:lnTo>
                      <a:pt x="449" y="671"/>
                    </a:lnTo>
                    <a:lnTo>
                      <a:pt x="465" y="672"/>
                    </a:lnTo>
                    <a:lnTo>
                      <a:pt x="482" y="673"/>
                    </a:lnTo>
                    <a:lnTo>
                      <a:pt x="499" y="674"/>
                    </a:lnTo>
                    <a:lnTo>
                      <a:pt x="515" y="674"/>
                    </a:lnTo>
                    <a:lnTo>
                      <a:pt x="532" y="675"/>
                    </a:lnTo>
                    <a:lnTo>
                      <a:pt x="548" y="676"/>
                    </a:lnTo>
                    <a:lnTo>
                      <a:pt x="564" y="677"/>
                    </a:lnTo>
                    <a:lnTo>
                      <a:pt x="582" y="677"/>
                    </a:lnTo>
                    <a:lnTo>
                      <a:pt x="598" y="678"/>
                    </a:lnTo>
                    <a:lnTo>
                      <a:pt x="614" y="679"/>
                    </a:lnTo>
                    <a:lnTo>
                      <a:pt x="631" y="680"/>
                    </a:lnTo>
                    <a:lnTo>
                      <a:pt x="648" y="680"/>
                    </a:lnTo>
                    <a:lnTo>
                      <a:pt x="665" y="681"/>
                    </a:lnTo>
                    <a:lnTo>
                      <a:pt x="681" y="682"/>
                    </a:lnTo>
                    <a:lnTo>
                      <a:pt x="686" y="683"/>
                    </a:lnTo>
                    <a:lnTo>
                      <a:pt x="691" y="684"/>
                    </a:lnTo>
                    <a:lnTo>
                      <a:pt x="696" y="685"/>
                    </a:lnTo>
                    <a:lnTo>
                      <a:pt x="701" y="686"/>
                    </a:lnTo>
                    <a:lnTo>
                      <a:pt x="706" y="688"/>
                    </a:lnTo>
                    <a:lnTo>
                      <a:pt x="711" y="689"/>
                    </a:lnTo>
                    <a:lnTo>
                      <a:pt x="717" y="691"/>
                    </a:lnTo>
                    <a:lnTo>
                      <a:pt x="723" y="692"/>
                    </a:lnTo>
                    <a:lnTo>
                      <a:pt x="713" y="699"/>
                    </a:lnTo>
                    <a:lnTo>
                      <a:pt x="708" y="703"/>
                    </a:lnTo>
                    <a:lnTo>
                      <a:pt x="706" y="710"/>
                    </a:lnTo>
                    <a:lnTo>
                      <a:pt x="705" y="721"/>
                    </a:lnTo>
                    <a:lnTo>
                      <a:pt x="712" y="726"/>
                    </a:lnTo>
                    <a:lnTo>
                      <a:pt x="725" y="730"/>
                    </a:lnTo>
                    <a:lnTo>
                      <a:pt x="739" y="734"/>
                    </a:lnTo>
                    <a:lnTo>
                      <a:pt x="757" y="737"/>
                    </a:lnTo>
                    <a:lnTo>
                      <a:pt x="776" y="740"/>
                    </a:lnTo>
                    <a:lnTo>
                      <a:pt x="798" y="742"/>
                    </a:lnTo>
                    <a:lnTo>
                      <a:pt x="820" y="743"/>
                    </a:lnTo>
                    <a:lnTo>
                      <a:pt x="842" y="743"/>
                    </a:lnTo>
                    <a:lnTo>
                      <a:pt x="864" y="743"/>
                    </a:lnTo>
                    <a:lnTo>
                      <a:pt x="886" y="742"/>
                    </a:lnTo>
                    <a:lnTo>
                      <a:pt x="905" y="739"/>
                    </a:lnTo>
                    <a:lnTo>
                      <a:pt x="922" y="736"/>
                    </a:lnTo>
                    <a:lnTo>
                      <a:pt x="936" y="732"/>
                    </a:lnTo>
                    <a:lnTo>
                      <a:pt x="948" y="726"/>
                    </a:lnTo>
                    <a:lnTo>
                      <a:pt x="956" y="720"/>
                    </a:lnTo>
                    <a:lnTo>
                      <a:pt x="958" y="712"/>
                    </a:lnTo>
                    <a:lnTo>
                      <a:pt x="953" y="707"/>
                    </a:lnTo>
                    <a:lnTo>
                      <a:pt x="950" y="702"/>
                    </a:lnTo>
                    <a:lnTo>
                      <a:pt x="949" y="698"/>
                    </a:lnTo>
                    <a:lnTo>
                      <a:pt x="948" y="693"/>
                    </a:lnTo>
                    <a:lnTo>
                      <a:pt x="969" y="691"/>
                    </a:lnTo>
                    <a:lnTo>
                      <a:pt x="991" y="690"/>
                    </a:lnTo>
                    <a:lnTo>
                      <a:pt x="1012" y="689"/>
                    </a:lnTo>
                    <a:lnTo>
                      <a:pt x="1035" y="688"/>
                    </a:lnTo>
                    <a:lnTo>
                      <a:pt x="1057" y="687"/>
                    </a:lnTo>
                    <a:lnTo>
                      <a:pt x="1078" y="686"/>
                    </a:lnTo>
                    <a:lnTo>
                      <a:pt x="1101" y="686"/>
                    </a:lnTo>
                    <a:lnTo>
                      <a:pt x="1123" y="686"/>
                    </a:lnTo>
                    <a:lnTo>
                      <a:pt x="1145" y="686"/>
                    </a:lnTo>
                    <a:lnTo>
                      <a:pt x="1167" y="687"/>
                    </a:lnTo>
                    <a:lnTo>
                      <a:pt x="1190" y="687"/>
                    </a:lnTo>
                    <a:lnTo>
                      <a:pt x="1212" y="688"/>
                    </a:lnTo>
                    <a:lnTo>
                      <a:pt x="1234" y="689"/>
                    </a:lnTo>
                    <a:lnTo>
                      <a:pt x="1257" y="690"/>
                    </a:lnTo>
                    <a:lnTo>
                      <a:pt x="1279" y="691"/>
                    </a:lnTo>
                    <a:lnTo>
                      <a:pt x="1301" y="692"/>
                    </a:lnTo>
                    <a:lnTo>
                      <a:pt x="1327" y="696"/>
                    </a:lnTo>
                    <a:lnTo>
                      <a:pt x="1351" y="699"/>
                    </a:lnTo>
                    <a:lnTo>
                      <a:pt x="1373" y="703"/>
                    </a:lnTo>
                    <a:lnTo>
                      <a:pt x="1393" y="707"/>
                    </a:lnTo>
                    <a:lnTo>
                      <a:pt x="1413" y="710"/>
                    </a:lnTo>
                    <a:lnTo>
                      <a:pt x="1430" y="713"/>
                    </a:lnTo>
                    <a:lnTo>
                      <a:pt x="1446" y="716"/>
                    </a:lnTo>
                    <a:lnTo>
                      <a:pt x="1461" y="718"/>
                    </a:lnTo>
                    <a:lnTo>
                      <a:pt x="1475" y="720"/>
                    </a:lnTo>
                    <a:lnTo>
                      <a:pt x="1486" y="722"/>
                    </a:lnTo>
                    <a:lnTo>
                      <a:pt x="1496" y="724"/>
                    </a:lnTo>
                    <a:lnTo>
                      <a:pt x="1504" y="725"/>
                    </a:lnTo>
                    <a:lnTo>
                      <a:pt x="1511" y="725"/>
                    </a:lnTo>
                    <a:lnTo>
                      <a:pt x="1517" y="725"/>
                    </a:lnTo>
                    <a:lnTo>
                      <a:pt x="1521" y="725"/>
                    </a:lnTo>
                    <a:lnTo>
                      <a:pt x="1524" y="724"/>
                    </a:lnTo>
                    <a:lnTo>
                      <a:pt x="1542" y="668"/>
                    </a:lnTo>
                    <a:lnTo>
                      <a:pt x="1561" y="612"/>
                    </a:lnTo>
                    <a:lnTo>
                      <a:pt x="1579" y="557"/>
                    </a:lnTo>
                    <a:lnTo>
                      <a:pt x="1596" y="501"/>
                    </a:lnTo>
                    <a:lnTo>
                      <a:pt x="1614" y="445"/>
                    </a:lnTo>
                    <a:lnTo>
                      <a:pt x="1632" y="390"/>
                    </a:lnTo>
                    <a:lnTo>
                      <a:pt x="1649" y="336"/>
                    </a:lnTo>
                    <a:lnTo>
                      <a:pt x="1667" y="281"/>
                    </a:lnTo>
                    <a:lnTo>
                      <a:pt x="1675" y="263"/>
                    </a:lnTo>
                    <a:lnTo>
                      <a:pt x="1682" y="245"/>
                    </a:lnTo>
                    <a:lnTo>
                      <a:pt x="1689" y="225"/>
                    </a:lnTo>
                    <a:lnTo>
                      <a:pt x="1697" y="206"/>
                    </a:lnTo>
                    <a:lnTo>
                      <a:pt x="1705" y="187"/>
                    </a:lnTo>
                    <a:lnTo>
                      <a:pt x="1713" y="169"/>
                    </a:lnTo>
                    <a:lnTo>
                      <a:pt x="1722" y="152"/>
                    </a:lnTo>
                    <a:lnTo>
                      <a:pt x="1732" y="137"/>
                    </a:lnTo>
                    <a:lnTo>
                      <a:pt x="1738" y="124"/>
                    </a:lnTo>
                    <a:lnTo>
                      <a:pt x="1743" y="111"/>
                    </a:lnTo>
                    <a:lnTo>
                      <a:pt x="1749" y="98"/>
                    </a:lnTo>
                    <a:lnTo>
                      <a:pt x="1755" y="84"/>
                    </a:lnTo>
                    <a:lnTo>
                      <a:pt x="1760" y="71"/>
                    </a:lnTo>
                    <a:lnTo>
                      <a:pt x="1766" y="58"/>
                    </a:lnTo>
                    <a:lnTo>
                      <a:pt x="1772" y="45"/>
                    </a:lnTo>
                    <a:lnTo>
                      <a:pt x="1778" y="32"/>
                    </a:lnTo>
                    <a:lnTo>
                      <a:pt x="1779" y="32"/>
                    </a:lnTo>
                    <a:lnTo>
                      <a:pt x="1780" y="32"/>
                    </a:lnTo>
                    <a:lnTo>
                      <a:pt x="1781" y="32"/>
                    </a:lnTo>
                    <a:lnTo>
                      <a:pt x="1782" y="32"/>
                    </a:lnTo>
                    <a:lnTo>
                      <a:pt x="1773" y="60"/>
                    </a:lnTo>
                    <a:lnTo>
                      <a:pt x="1762" y="88"/>
                    </a:lnTo>
                    <a:lnTo>
                      <a:pt x="1751" y="116"/>
                    </a:lnTo>
                    <a:lnTo>
                      <a:pt x="1739" y="143"/>
                    </a:lnTo>
                    <a:lnTo>
                      <a:pt x="1727" y="172"/>
                    </a:lnTo>
                    <a:lnTo>
                      <a:pt x="1715" y="199"/>
                    </a:lnTo>
                    <a:lnTo>
                      <a:pt x="1703" y="227"/>
                    </a:lnTo>
                    <a:lnTo>
                      <a:pt x="1690" y="255"/>
                    </a:lnTo>
                    <a:lnTo>
                      <a:pt x="1686" y="267"/>
                    </a:lnTo>
                    <a:lnTo>
                      <a:pt x="1683" y="277"/>
                    </a:lnTo>
                    <a:lnTo>
                      <a:pt x="1680" y="286"/>
                    </a:lnTo>
                    <a:lnTo>
                      <a:pt x="1677" y="295"/>
                    </a:lnTo>
                    <a:lnTo>
                      <a:pt x="1673" y="305"/>
                    </a:lnTo>
                    <a:lnTo>
                      <a:pt x="1668" y="317"/>
                    </a:lnTo>
                    <a:lnTo>
                      <a:pt x="1663" y="333"/>
                    </a:lnTo>
                    <a:lnTo>
                      <a:pt x="1655" y="353"/>
                    </a:lnTo>
                    <a:lnTo>
                      <a:pt x="1624" y="453"/>
                    </a:lnTo>
                    <a:lnTo>
                      <a:pt x="1599" y="530"/>
                    </a:lnTo>
                    <a:lnTo>
                      <a:pt x="1582" y="587"/>
                    </a:lnTo>
                    <a:lnTo>
                      <a:pt x="1569" y="629"/>
                    </a:lnTo>
                    <a:lnTo>
                      <a:pt x="1559" y="659"/>
                    </a:lnTo>
                    <a:lnTo>
                      <a:pt x="1552" y="683"/>
                    </a:lnTo>
                    <a:lnTo>
                      <a:pt x="1545" y="704"/>
                    </a:lnTo>
                    <a:lnTo>
                      <a:pt x="1536" y="729"/>
                    </a:lnTo>
                    <a:lnTo>
                      <a:pt x="1531" y="737"/>
                    </a:lnTo>
                    <a:lnTo>
                      <a:pt x="1524" y="742"/>
                    </a:lnTo>
                    <a:lnTo>
                      <a:pt x="1516" y="745"/>
                    </a:lnTo>
                    <a:lnTo>
                      <a:pt x="1508" y="746"/>
                    </a:lnTo>
                    <a:lnTo>
                      <a:pt x="1499" y="745"/>
                    </a:lnTo>
                    <a:lnTo>
                      <a:pt x="1489" y="744"/>
                    </a:lnTo>
                    <a:lnTo>
                      <a:pt x="1480" y="743"/>
                    </a:lnTo>
                    <a:lnTo>
                      <a:pt x="1471" y="742"/>
                    </a:lnTo>
                    <a:lnTo>
                      <a:pt x="1442" y="737"/>
                    </a:lnTo>
                    <a:lnTo>
                      <a:pt x="1414" y="732"/>
                    </a:lnTo>
                    <a:lnTo>
                      <a:pt x="1384" y="727"/>
                    </a:lnTo>
                    <a:lnTo>
                      <a:pt x="1356" y="723"/>
                    </a:lnTo>
                    <a:lnTo>
                      <a:pt x="1327" y="718"/>
                    </a:lnTo>
                    <a:lnTo>
                      <a:pt x="1296" y="714"/>
                    </a:lnTo>
                    <a:lnTo>
                      <a:pt x="1267" y="711"/>
                    </a:lnTo>
                    <a:lnTo>
                      <a:pt x="1237" y="708"/>
                    </a:lnTo>
                    <a:lnTo>
                      <a:pt x="1208" y="704"/>
                    </a:lnTo>
                    <a:lnTo>
                      <a:pt x="1178" y="703"/>
                    </a:lnTo>
                    <a:lnTo>
                      <a:pt x="1148" y="702"/>
                    </a:lnTo>
                    <a:lnTo>
                      <a:pt x="1120" y="702"/>
                    </a:lnTo>
                    <a:lnTo>
                      <a:pt x="1090" y="703"/>
                    </a:lnTo>
                    <a:lnTo>
                      <a:pt x="1062" y="705"/>
                    </a:lnTo>
                    <a:lnTo>
                      <a:pt x="1034" y="709"/>
                    </a:lnTo>
                    <a:lnTo>
                      <a:pt x="1006" y="714"/>
                    </a:lnTo>
                    <a:lnTo>
                      <a:pt x="996" y="720"/>
                    </a:lnTo>
                    <a:lnTo>
                      <a:pt x="991" y="723"/>
                    </a:lnTo>
                    <a:lnTo>
                      <a:pt x="991" y="729"/>
                    </a:lnTo>
                    <a:lnTo>
                      <a:pt x="991" y="744"/>
                    </a:lnTo>
                    <a:lnTo>
                      <a:pt x="974" y="749"/>
                    </a:lnTo>
                    <a:lnTo>
                      <a:pt x="956" y="753"/>
                    </a:lnTo>
                    <a:lnTo>
                      <a:pt x="936" y="756"/>
                    </a:lnTo>
                    <a:lnTo>
                      <a:pt x="917" y="757"/>
                    </a:lnTo>
                    <a:lnTo>
                      <a:pt x="898" y="757"/>
                    </a:lnTo>
                    <a:lnTo>
                      <a:pt x="880" y="757"/>
                    </a:lnTo>
                    <a:lnTo>
                      <a:pt x="861" y="757"/>
                    </a:lnTo>
                    <a:lnTo>
                      <a:pt x="844" y="757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9" name="Freeform 180"/>
              <p:cNvSpPr>
                <a:spLocks/>
              </p:cNvSpPr>
              <p:nvPr/>
            </p:nvSpPr>
            <p:spPr bwMode="auto">
              <a:xfrm>
                <a:off x="2820" y="3647"/>
                <a:ext cx="233" cy="99"/>
              </a:xfrm>
              <a:custGeom>
                <a:avLst/>
                <a:gdLst>
                  <a:gd name="T0" fmla="*/ 75 w 233"/>
                  <a:gd name="T1" fmla="*/ 98 h 99"/>
                  <a:gd name="T2" fmla="*/ 52 w 233"/>
                  <a:gd name="T3" fmla="*/ 95 h 99"/>
                  <a:gd name="T4" fmla="*/ 31 w 233"/>
                  <a:gd name="T5" fmla="*/ 92 h 99"/>
                  <a:gd name="T6" fmla="*/ 11 w 233"/>
                  <a:gd name="T7" fmla="*/ 88 h 99"/>
                  <a:gd name="T8" fmla="*/ 2 w 233"/>
                  <a:gd name="T9" fmla="*/ 79 h 99"/>
                  <a:gd name="T10" fmla="*/ 15 w 233"/>
                  <a:gd name="T11" fmla="*/ 70 h 99"/>
                  <a:gd name="T12" fmla="*/ 27 w 233"/>
                  <a:gd name="T13" fmla="*/ 75 h 99"/>
                  <a:gd name="T14" fmla="*/ 45 w 233"/>
                  <a:gd name="T15" fmla="*/ 80 h 99"/>
                  <a:gd name="T16" fmla="*/ 68 w 233"/>
                  <a:gd name="T17" fmla="*/ 81 h 99"/>
                  <a:gd name="T18" fmla="*/ 91 w 233"/>
                  <a:gd name="T19" fmla="*/ 80 h 99"/>
                  <a:gd name="T20" fmla="*/ 94 w 233"/>
                  <a:gd name="T21" fmla="*/ 75 h 99"/>
                  <a:gd name="T22" fmla="*/ 76 w 233"/>
                  <a:gd name="T23" fmla="*/ 69 h 99"/>
                  <a:gd name="T24" fmla="*/ 55 w 233"/>
                  <a:gd name="T25" fmla="*/ 67 h 99"/>
                  <a:gd name="T26" fmla="*/ 38 w 233"/>
                  <a:gd name="T27" fmla="*/ 66 h 99"/>
                  <a:gd name="T28" fmla="*/ 33 w 233"/>
                  <a:gd name="T29" fmla="*/ 62 h 99"/>
                  <a:gd name="T30" fmla="*/ 35 w 233"/>
                  <a:gd name="T31" fmla="*/ 53 h 99"/>
                  <a:gd name="T32" fmla="*/ 41 w 233"/>
                  <a:gd name="T33" fmla="*/ 49 h 99"/>
                  <a:gd name="T34" fmla="*/ 50 w 233"/>
                  <a:gd name="T35" fmla="*/ 49 h 99"/>
                  <a:gd name="T36" fmla="*/ 60 w 233"/>
                  <a:gd name="T37" fmla="*/ 50 h 99"/>
                  <a:gd name="T38" fmla="*/ 71 w 233"/>
                  <a:gd name="T39" fmla="*/ 49 h 99"/>
                  <a:gd name="T40" fmla="*/ 72 w 233"/>
                  <a:gd name="T41" fmla="*/ 45 h 99"/>
                  <a:gd name="T42" fmla="*/ 60 w 233"/>
                  <a:gd name="T43" fmla="*/ 42 h 99"/>
                  <a:gd name="T44" fmla="*/ 49 w 233"/>
                  <a:gd name="T45" fmla="*/ 41 h 99"/>
                  <a:gd name="T46" fmla="*/ 42 w 233"/>
                  <a:gd name="T47" fmla="*/ 35 h 99"/>
                  <a:gd name="T48" fmla="*/ 46 w 233"/>
                  <a:gd name="T49" fmla="*/ 29 h 99"/>
                  <a:gd name="T50" fmla="*/ 54 w 233"/>
                  <a:gd name="T51" fmla="*/ 27 h 99"/>
                  <a:gd name="T52" fmla="*/ 59 w 233"/>
                  <a:gd name="T53" fmla="*/ 25 h 99"/>
                  <a:gd name="T54" fmla="*/ 60 w 233"/>
                  <a:gd name="T55" fmla="*/ 22 h 99"/>
                  <a:gd name="T56" fmla="*/ 57 w 233"/>
                  <a:gd name="T57" fmla="*/ 20 h 99"/>
                  <a:gd name="T58" fmla="*/ 48 w 233"/>
                  <a:gd name="T59" fmla="*/ 17 h 99"/>
                  <a:gd name="T60" fmla="*/ 44 w 233"/>
                  <a:gd name="T61" fmla="*/ 12 h 99"/>
                  <a:gd name="T62" fmla="*/ 45 w 233"/>
                  <a:gd name="T63" fmla="*/ 5 h 99"/>
                  <a:gd name="T64" fmla="*/ 47 w 233"/>
                  <a:gd name="T65" fmla="*/ 0 h 99"/>
                  <a:gd name="T66" fmla="*/ 50 w 233"/>
                  <a:gd name="T67" fmla="*/ 0 h 99"/>
                  <a:gd name="T68" fmla="*/ 58 w 233"/>
                  <a:gd name="T69" fmla="*/ 6 h 99"/>
                  <a:gd name="T70" fmla="*/ 73 w 233"/>
                  <a:gd name="T71" fmla="*/ 18 h 99"/>
                  <a:gd name="T72" fmla="*/ 89 w 233"/>
                  <a:gd name="T73" fmla="*/ 32 h 99"/>
                  <a:gd name="T74" fmla="*/ 105 w 233"/>
                  <a:gd name="T75" fmla="*/ 47 h 99"/>
                  <a:gd name="T76" fmla="*/ 127 w 233"/>
                  <a:gd name="T77" fmla="*/ 59 h 99"/>
                  <a:gd name="T78" fmla="*/ 155 w 233"/>
                  <a:gd name="T79" fmla="*/ 57 h 99"/>
                  <a:gd name="T80" fmla="*/ 182 w 233"/>
                  <a:gd name="T81" fmla="*/ 43 h 99"/>
                  <a:gd name="T82" fmla="*/ 207 w 233"/>
                  <a:gd name="T83" fmla="*/ 25 h 99"/>
                  <a:gd name="T84" fmla="*/ 219 w 233"/>
                  <a:gd name="T85" fmla="*/ 15 h 99"/>
                  <a:gd name="T86" fmla="*/ 222 w 233"/>
                  <a:gd name="T87" fmla="*/ 15 h 99"/>
                  <a:gd name="T88" fmla="*/ 220 w 233"/>
                  <a:gd name="T89" fmla="*/ 28 h 99"/>
                  <a:gd name="T90" fmla="*/ 208 w 233"/>
                  <a:gd name="T91" fmla="*/ 41 h 99"/>
                  <a:gd name="T92" fmla="*/ 196 w 233"/>
                  <a:gd name="T93" fmla="*/ 47 h 99"/>
                  <a:gd name="T94" fmla="*/ 196 w 233"/>
                  <a:gd name="T95" fmla="*/ 50 h 99"/>
                  <a:gd name="T96" fmla="*/ 201 w 233"/>
                  <a:gd name="T97" fmla="*/ 51 h 99"/>
                  <a:gd name="T98" fmla="*/ 212 w 233"/>
                  <a:gd name="T99" fmla="*/ 50 h 99"/>
                  <a:gd name="T100" fmla="*/ 214 w 233"/>
                  <a:gd name="T101" fmla="*/ 59 h 99"/>
                  <a:gd name="T102" fmla="*/ 197 w 233"/>
                  <a:gd name="T103" fmla="*/ 69 h 99"/>
                  <a:gd name="T104" fmla="*/ 174 w 233"/>
                  <a:gd name="T105" fmla="*/ 74 h 99"/>
                  <a:gd name="T106" fmla="*/ 150 w 233"/>
                  <a:gd name="T107" fmla="*/ 77 h 99"/>
                  <a:gd name="T108" fmla="*/ 149 w 233"/>
                  <a:gd name="T109" fmla="*/ 85 h 99"/>
                  <a:gd name="T110" fmla="*/ 172 w 233"/>
                  <a:gd name="T111" fmla="*/ 85 h 99"/>
                  <a:gd name="T112" fmla="*/ 199 w 233"/>
                  <a:gd name="T113" fmla="*/ 78 h 99"/>
                  <a:gd name="T114" fmla="*/ 223 w 233"/>
                  <a:gd name="T115" fmla="*/ 76 h 99"/>
                  <a:gd name="T116" fmla="*/ 222 w 233"/>
                  <a:gd name="T117" fmla="*/ 86 h 99"/>
                  <a:gd name="T118" fmla="*/ 186 w 233"/>
                  <a:gd name="T119" fmla="*/ 94 h 99"/>
                  <a:gd name="T120" fmla="*/ 139 w 233"/>
                  <a:gd name="T121" fmla="*/ 98 h 99"/>
                  <a:gd name="T122" fmla="*/ 99 w 233"/>
                  <a:gd name="T123" fmla="*/ 99 h 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3"/>
                  <a:gd name="T187" fmla="*/ 0 h 99"/>
                  <a:gd name="T188" fmla="*/ 233 w 233"/>
                  <a:gd name="T189" fmla="*/ 99 h 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3" h="99">
                    <a:moveTo>
                      <a:pt x="87" y="99"/>
                    </a:moveTo>
                    <a:lnTo>
                      <a:pt x="75" y="98"/>
                    </a:lnTo>
                    <a:lnTo>
                      <a:pt x="63" y="97"/>
                    </a:lnTo>
                    <a:lnTo>
                      <a:pt x="52" y="95"/>
                    </a:lnTo>
                    <a:lnTo>
                      <a:pt x="42" y="94"/>
                    </a:lnTo>
                    <a:lnTo>
                      <a:pt x="31" y="92"/>
                    </a:lnTo>
                    <a:lnTo>
                      <a:pt x="21" y="91"/>
                    </a:lnTo>
                    <a:lnTo>
                      <a:pt x="11" y="88"/>
                    </a:lnTo>
                    <a:lnTo>
                      <a:pt x="0" y="86"/>
                    </a:lnTo>
                    <a:lnTo>
                      <a:pt x="2" y="79"/>
                    </a:lnTo>
                    <a:lnTo>
                      <a:pt x="8" y="74"/>
                    </a:lnTo>
                    <a:lnTo>
                      <a:pt x="15" y="70"/>
                    </a:lnTo>
                    <a:lnTo>
                      <a:pt x="23" y="70"/>
                    </a:lnTo>
                    <a:lnTo>
                      <a:pt x="27" y="75"/>
                    </a:lnTo>
                    <a:lnTo>
                      <a:pt x="35" y="78"/>
                    </a:lnTo>
                    <a:lnTo>
                      <a:pt x="45" y="80"/>
                    </a:lnTo>
                    <a:lnTo>
                      <a:pt x="56" y="81"/>
                    </a:lnTo>
                    <a:lnTo>
                      <a:pt x="68" y="81"/>
                    </a:lnTo>
                    <a:lnTo>
                      <a:pt x="80" y="81"/>
                    </a:lnTo>
                    <a:lnTo>
                      <a:pt x="91" y="80"/>
                    </a:lnTo>
                    <a:lnTo>
                      <a:pt x="99" y="78"/>
                    </a:lnTo>
                    <a:lnTo>
                      <a:pt x="94" y="75"/>
                    </a:lnTo>
                    <a:lnTo>
                      <a:pt x="86" y="71"/>
                    </a:lnTo>
                    <a:lnTo>
                      <a:pt x="76" y="69"/>
                    </a:lnTo>
                    <a:lnTo>
                      <a:pt x="65" y="68"/>
                    </a:lnTo>
                    <a:lnTo>
                      <a:pt x="55" y="67"/>
                    </a:lnTo>
                    <a:lnTo>
                      <a:pt x="46" y="67"/>
                    </a:lnTo>
                    <a:lnTo>
                      <a:pt x="38" y="66"/>
                    </a:lnTo>
                    <a:lnTo>
                      <a:pt x="32" y="66"/>
                    </a:lnTo>
                    <a:lnTo>
                      <a:pt x="33" y="62"/>
                    </a:lnTo>
                    <a:lnTo>
                      <a:pt x="34" y="57"/>
                    </a:lnTo>
                    <a:lnTo>
                      <a:pt x="35" y="53"/>
                    </a:lnTo>
                    <a:lnTo>
                      <a:pt x="36" y="49"/>
                    </a:lnTo>
                    <a:lnTo>
                      <a:pt x="41" y="49"/>
                    </a:lnTo>
                    <a:lnTo>
                      <a:pt x="45" y="49"/>
                    </a:lnTo>
                    <a:lnTo>
                      <a:pt x="50" y="49"/>
                    </a:lnTo>
                    <a:lnTo>
                      <a:pt x="55" y="50"/>
                    </a:lnTo>
                    <a:lnTo>
                      <a:pt x="60" y="50"/>
                    </a:lnTo>
                    <a:lnTo>
                      <a:pt x="66" y="49"/>
                    </a:lnTo>
                    <a:lnTo>
                      <a:pt x="71" y="49"/>
                    </a:lnTo>
                    <a:lnTo>
                      <a:pt x="76" y="48"/>
                    </a:lnTo>
                    <a:lnTo>
                      <a:pt x="72" y="45"/>
                    </a:lnTo>
                    <a:lnTo>
                      <a:pt x="66" y="43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49" y="41"/>
                    </a:lnTo>
                    <a:lnTo>
                      <a:pt x="45" y="39"/>
                    </a:lnTo>
                    <a:lnTo>
                      <a:pt x="42" y="35"/>
                    </a:lnTo>
                    <a:lnTo>
                      <a:pt x="42" y="30"/>
                    </a:lnTo>
                    <a:lnTo>
                      <a:pt x="46" y="29"/>
                    </a:lnTo>
                    <a:lnTo>
                      <a:pt x="50" y="28"/>
                    </a:lnTo>
                    <a:lnTo>
                      <a:pt x="54" y="27"/>
                    </a:lnTo>
                    <a:lnTo>
                      <a:pt x="58" y="26"/>
                    </a:lnTo>
                    <a:lnTo>
                      <a:pt x="59" y="25"/>
                    </a:lnTo>
                    <a:lnTo>
                      <a:pt x="60" y="23"/>
                    </a:lnTo>
                    <a:lnTo>
                      <a:pt x="60" y="22"/>
                    </a:lnTo>
                    <a:lnTo>
                      <a:pt x="61" y="21"/>
                    </a:lnTo>
                    <a:lnTo>
                      <a:pt x="57" y="20"/>
                    </a:lnTo>
                    <a:lnTo>
                      <a:pt x="52" y="18"/>
                    </a:lnTo>
                    <a:lnTo>
                      <a:pt x="48" y="17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5" y="8"/>
                    </a:lnTo>
                    <a:lnTo>
                      <a:pt x="45" y="5"/>
                    </a:lnTo>
                    <a:lnTo>
                      <a:pt x="45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8" y="6"/>
                    </a:lnTo>
                    <a:lnTo>
                      <a:pt x="66" y="12"/>
                    </a:lnTo>
                    <a:lnTo>
                      <a:pt x="73" y="18"/>
                    </a:lnTo>
                    <a:lnTo>
                      <a:pt x="82" y="25"/>
                    </a:lnTo>
                    <a:lnTo>
                      <a:pt x="89" y="32"/>
                    </a:lnTo>
                    <a:lnTo>
                      <a:pt x="97" y="40"/>
                    </a:lnTo>
                    <a:lnTo>
                      <a:pt x="105" y="47"/>
                    </a:lnTo>
                    <a:lnTo>
                      <a:pt x="113" y="55"/>
                    </a:lnTo>
                    <a:lnTo>
                      <a:pt x="127" y="59"/>
                    </a:lnTo>
                    <a:lnTo>
                      <a:pt x="141" y="60"/>
                    </a:lnTo>
                    <a:lnTo>
                      <a:pt x="155" y="57"/>
                    </a:lnTo>
                    <a:lnTo>
                      <a:pt x="169" y="51"/>
                    </a:lnTo>
                    <a:lnTo>
                      <a:pt x="182" y="43"/>
                    </a:lnTo>
                    <a:lnTo>
                      <a:pt x="195" y="34"/>
                    </a:lnTo>
                    <a:lnTo>
                      <a:pt x="207" y="25"/>
                    </a:lnTo>
                    <a:lnTo>
                      <a:pt x="218" y="16"/>
                    </a:lnTo>
                    <a:lnTo>
                      <a:pt x="219" y="15"/>
                    </a:lnTo>
                    <a:lnTo>
                      <a:pt x="221" y="15"/>
                    </a:lnTo>
                    <a:lnTo>
                      <a:pt x="222" y="15"/>
                    </a:lnTo>
                    <a:lnTo>
                      <a:pt x="223" y="15"/>
                    </a:lnTo>
                    <a:lnTo>
                      <a:pt x="220" y="28"/>
                    </a:lnTo>
                    <a:lnTo>
                      <a:pt x="216" y="35"/>
                    </a:lnTo>
                    <a:lnTo>
                      <a:pt x="208" y="41"/>
                    </a:lnTo>
                    <a:lnTo>
                      <a:pt x="196" y="46"/>
                    </a:lnTo>
                    <a:lnTo>
                      <a:pt x="196" y="47"/>
                    </a:lnTo>
                    <a:lnTo>
                      <a:pt x="196" y="49"/>
                    </a:lnTo>
                    <a:lnTo>
                      <a:pt x="196" y="50"/>
                    </a:lnTo>
                    <a:lnTo>
                      <a:pt x="195" y="51"/>
                    </a:lnTo>
                    <a:lnTo>
                      <a:pt x="201" y="51"/>
                    </a:lnTo>
                    <a:lnTo>
                      <a:pt x="207" y="50"/>
                    </a:lnTo>
                    <a:lnTo>
                      <a:pt x="212" y="50"/>
                    </a:lnTo>
                    <a:lnTo>
                      <a:pt x="218" y="49"/>
                    </a:lnTo>
                    <a:lnTo>
                      <a:pt x="214" y="59"/>
                    </a:lnTo>
                    <a:lnTo>
                      <a:pt x="207" y="65"/>
                    </a:lnTo>
                    <a:lnTo>
                      <a:pt x="197" y="69"/>
                    </a:lnTo>
                    <a:lnTo>
                      <a:pt x="186" y="72"/>
                    </a:lnTo>
                    <a:lnTo>
                      <a:pt x="174" y="74"/>
                    </a:lnTo>
                    <a:lnTo>
                      <a:pt x="162" y="75"/>
                    </a:lnTo>
                    <a:lnTo>
                      <a:pt x="150" y="77"/>
                    </a:lnTo>
                    <a:lnTo>
                      <a:pt x="141" y="80"/>
                    </a:lnTo>
                    <a:lnTo>
                      <a:pt x="149" y="85"/>
                    </a:lnTo>
                    <a:lnTo>
                      <a:pt x="160" y="86"/>
                    </a:lnTo>
                    <a:lnTo>
                      <a:pt x="172" y="85"/>
                    </a:lnTo>
                    <a:lnTo>
                      <a:pt x="186" y="81"/>
                    </a:lnTo>
                    <a:lnTo>
                      <a:pt x="199" y="78"/>
                    </a:lnTo>
                    <a:lnTo>
                      <a:pt x="211" y="76"/>
                    </a:lnTo>
                    <a:lnTo>
                      <a:pt x="223" y="76"/>
                    </a:lnTo>
                    <a:lnTo>
                      <a:pt x="233" y="80"/>
                    </a:lnTo>
                    <a:lnTo>
                      <a:pt x="222" y="86"/>
                    </a:lnTo>
                    <a:lnTo>
                      <a:pt x="206" y="91"/>
                    </a:lnTo>
                    <a:lnTo>
                      <a:pt x="186" y="94"/>
                    </a:lnTo>
                    <a:lnTo>
                      <a:pt x="163" y="97"/>
                    </a:lnTo>
                    <a:lnTo>
                      <a:pt x="139" y="98"/>
                    </a:lnTo>
                    <a:lnTo>
                      <a:pt x="117" y="99"/>
                    </a:lnTo>
                    <a:lnTo>
                      <a:pt x="99" y="99"/>
                    </a:lnTo>
                    <a:lnTo>
                      <a:pt x="87" y="99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90" name="Freeform 181"/>
              <p:cNvSpPr>
                <a:spLocks/>
              </p:cNvSpPr>
              <p:nvPr/>
            </p:nvSpPr>
            <p:spPr bwMode="auto">
              <a:xfrm>
                <a:off x="3048" y="3009"/>
                <a:ext cx="831" cy="720"/>
              </a:xfrm>
              <a:custGeom>
                <a:avLst/>
                <a:gdLst>
                  <a:gd name="T0" fmla="*/ 332 w 831"/>
                  <a:gd name="T1" fmla="*/ 686 h 720"/>
                  <a:gd name="T2" fmla="*/ 96 w 831"/>
                  <a:gd name="T3" fmla="*/ 682 h 720"/>
                  <a:gd name="T4" fmla="*/ 20 w 831"/>
                  <a:gd name="T5" fmla="*/ 673 h 720"/>
                  <a:gd name="T6" fmla="*/ 89 w 831"/>
                  <a:gd name="T7" fmla="*/ 658 h 720"/>
                  <a:gd name="T8" fmla="*/ 20 w 831"/>
                  <a:gd name="T9" fmla="*/ 649 h 720"/>
                  <a:gd name="T10" fmla="*/ 179 w 831"/>
                  <a:gd name="T11" fmla="*/ 640 h 720"/>
                  <a:gd name="T12" fmla="*/ 126 w 831"/>
                  <a:gd name="T13" fmla="*/ 628 h 720"/>
                  <a:gd name="T14" fmla="*/ 23 w 831"/>
                  <a:gd name="T15" fmla="*/ 636 h 720"/>
                  <a:gd name="T16" fmla="*/ 110 w 831"/>
                  <a:gd name="T17" fmla="*/ 611 h 720"/>
                  <a:gd name="T18" fmla="*/ 145 w 831"/>
                  <a:gd name="T19" fmla="*/ 603 h 720"/>
                  <a:gd name="T20" fmla="*/ 99 w 831"/>
                  <a:gd name="T21" fmla="*/ 588 h 720"/>
                  <a:gd name="T22" fmla="*/ 206 w 831"/>
                  <a:gd name="T23" fmla="*/ 613 h 720"/>
                  <a:gd name="T24" fmla="*/ 248 w 831"/>
                  <a:gd name="T25" fmla="*/ 634 h 720"/>
                  <a:gd name="T26" fmla="*/ 281 w 831"/>
                  <a:gd name="T27" fmla="*/ 649 h 720"/>
                  <a:gd name="T28" fmla="*/ 254 w 831"/>
                  <a:gd name="T29" fmla="*/ 657 h 720"/>
                  <a:gd name="T30" fmla="*/ 380 w 831"/>
                  <a:gd name="T31" fmla="*/ 669 h 720"/>
                  <a:gd name="T32" fmla="*/ 523 w 831"/>
                  <a:gd name="T33" fmla="*/ 685 h 720"/>
                  <a:gd name="T34" fmla="*/ 469 w 831"/>
                  <a:gd name="T35" fmla="*/ 670 h 720"/>
                  <a:gd name="T36" fmla="*/ 548 w 831"/>
                  <a:gd name="T37" fmla="*/ 670 h 720"/>
                  <a:gd name="T38" fmla="*/ 523 w 831"/>
                  <a:gd name="T39" fmla="*/ 661 h 720"/>
                  <a:gd name="T40" fmla="*/ 553 w 831"/>
                  <a:gd name="T41" fmla="*/ 651 h 720"/>
                  <a:gd name="T42" fmla="*/ 561 w 831"/>
                  <a:gd name="T43" fmla="*/ 640 h 720"/>
                  <a:gd name="T44" fmla="*/ 566 w 831"/>
                  <a:gd name="T45" fmla="*/ 625 h 720"/>
                  <a:gd name="T46" fmla="*/ 579 w 831"/>
                  <a:gd name="T47" fmla="*/ 606 h 720"/>
                  <a:gd name="T48" fmla="*/ 587 w 831"/>
                  <a:gd name="T49" fmla="*/ 578 h 720"/>
                  <a:gd name="T50" fmla="*/ 599 w 831"/>
                  <a:gd name="T51" fmla="*/ 560 h 720"/>
                  <a:gd name="T52" fmla="*/ 591 w 831"/>
                  <a:gd name="T53" fmla="*/ 545 h 720"/>
                  <a:gd name="T54" fmla="*/ 613 w 831"/>
                  <a:gd name="T55" fmla="*/ 533 h 720"/>
                  <a:gd name="T56" fmla="*/ 613 w 831"/>
                  <a:gd name="T57" fmla="*/ 507 h 720"/>
                  <a:gd name="T58" fmla="*/ 626 w 831"/>
                  <a:gd name="T59" fmla="*/ 483 h 720"/>
                  <a:gd name="T60" fmla="*/ 623 w 831"/>
                  <a:gd name="T61" fmla="*/ 464 h 720"/>
                  <a:gd name="T62" fmla="*/ 627 w 831"/>
                  <a:gd name="T63" fmla="*/ 445 h 720"/>
                  <a:gd name="T64" fmla="*/ 639 w 831"/>
                  <a:gd name="T65" fmla="*/ 435 h 720"/>
                  <a:gd name="T66" fmla="*/ 642 w 831"/>
                  <a:gd name="T67" fmla="*/ 422 h 720"/>
                  <a:gd name="T68" fmla="*/ 639 w 831"/>
                  <a:gd name="T69" fmla="*/ 412 h 720"/>
                  <a:gd name="T70" fmla="*/ 649 w 831"/>
                  <a:gd name="T71" fmla="*/ 392 h 720"/>
                  <a:gd name="T72" fmla="*/ 662 w 831"/>
                  <a:gd name="T73" fmla="*/ 373 h 720"/>
                  <a:gd name="T74" fmla="*/ 656 w 831"/>
                  <a:gd name="T75" fmla="*/ 360 h 720"/>
                  <a:gd name="T76" fmla="*/ 673 w 831"/>
                  <a:gd name="T77" fmla="*/ 348 h 720"/>
                  <a:gd name="T78" fmla="*/ 676 w 831"/>
                  <a:gd name="T79" fmla="*/ 335 h 720"/>
                  <a:gd name="T80" fmla="*/ 672 w 831"/>
                  <a:gd name="T81" fmla="*/ 321 h 720"/>
                  <a:gd name="T82" fmla="*/ 689 w 831"/>
                  <a:gd name="T83" fmla="*/ 304 h 720"/>
                  <a:gd name="T84" fmla="*/ 689 w 831"/>
                  <a:gd name="T85" fmla="*/ 294 h 720"/>
                  <a:gd name="T86" fmla="*/ 701 w 831"/>
                  <a:gd name="T87" fmla="*/ 274 h 720"/>
                  <a:gd name="T88" fmla="*/ 698 w 831"/>
                  <a:gd name="T89" fmla="*/ 260 h 720"/>
                  <a:gd name="T90" fmla="*/ 719 w 831"/>
                  <a:gd name="T91" fmla="*/ 242 h 720"/>
                  <a:gd name="T92" fmla="*/ 713 w 831"/>
                  <a:gd name="T93" fmla="*/ 226 h 720"/>
                  <a:gd name="T94" fmla="*/ 717 w 831"/>
                  <a:gd name="T95" fmla="*/ 217 h 720"/>
                  <a:gd name="T96" fmla="*/ 737 w 831"/>
                  <a:gd name="T97" fmla="*/ 198 h 720"/>
                  <a:gd name="T98" fmla="*/ 743 w 831"/>
                  <a:gd name="T99" fmla="*/ 179 h 720"/>
                  <a:gd name="T100" fmla="*/ 742 w 831"/>
                  <a:gd name="T101" fmla="*/ 160 h 720"/>
                  <a:gd name="T102" fmla="*/ 745 w 831"/>
                  <a:gd name="T103" fmla="*/ 153 h 720"/>
                  <a:gd name="T104" fmla="*/ 762 w 831"/>
                  <a:gd name="T105" fmla="*/ 113 h 720"/>
                  <a:gd name="T106" fmla="*/ 770 w 831"/>
                  <a:gd name="T107" fmla="*/ 102 h 720"/>
                  <a:gd name="T108" fmla="*/ 786 w 831"/>
                  <a:gd name="T109" fmla="*/ 84 h 720"/>
                  <a:gd name="T110" fmla="*/ 788 w 831"/>
                  <a:gd name="T111" fmla="*/ 62 h 720"/>
                  <a:gd name="T112" fmla="*/ 794 w 831"/>
                  <a:gd name="T113" fmla="*/ 37 h 720"/>
                  <a:gd name="T114" fmla="*/ 804 w 831"/>
                  <a:gd name="T115" fmla="*/ 19 h 720"/>
                  <a:gd name="T116" fmla="*/ 828 w 831"/>
                  <a:gd name="T117" fmla="*/ 28 h 720"/>
                  <a:gd name="T118" fmla="*/ 753 w 831"/>
                  <a:gd name="T119" fmla="*/ 195 h 720"/>
                  <a:gd name="T120" fmla="*/ 614 w 831"/>
                  <a:gd name="T121" fmla="*/ 585 h 720"/>
                  <a:gd name="T122" fmla="*/ 564 w 831"/>
                  <a:gd name="T123" fmla="*/ 720 h 7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31"/>
                  <a:gd name="T187" fmla="*/ 0 h 720"/>
                  <a:gd name="T188" fmla="*/ 831 w 831"/>
                  <a:gd name="T189" fmla="*/ 720 h 72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31" h="720">
                    <a:moveTo>
                      <a:pt x="561" y="720"/>
                    </a:moveTo>
                    <a:lnTo>
                      <a:pt x="536" y="715"/>
                    </a:lnTo>
                    <a:lnTo>
                      <a:pt x="509" y="709"/>
                    </a:lnTo>
                    <a:lnTo>
                      <a:pt x="484" y="704"/>
                    </a:lnTo>
                    <a:lnTo>
                      <a:pt x="459" y="700"/>
                    </a:lnTo>
                    <a:lnTo>
                      <a:pt x="433" y="697"/>
                    </a:lnTo>
                    <a:lnTo>
                      <a:pt x="408" y="693"/>
                    </a:lnTo>
                    <a:lnTo>
                      <a:pt x="383" y="691"/>
                    </a:lnTo>
                    <a:lnTo>
                      <a:pt x="357" y="688"/>
                    </a:lnTo>
                    <a:lnTo>
                      <a:pt x="332" y="686"/>
                    </a:lnTo>
                    <a:lnTo>
                      <a:pt x="307" y="684"/>
                    </a:lnTo>
                    <a:lnTo>
                      <a:pt x="281" y="683"/>
                    </a:lnTo>
                    <a:lnTo>
                      <a:pt x="256" y="682"/>
                    </a:lnTo>
                    <a:lnTo>
                      <a:pt x="231" y="681"/>
                    </a:lnTo>
                    <a:lnTo>
                      <a:pt x="204" y="680"/>
                    </a:lnTo>
                    <a:lnTo>
                      <a:pt x="179" y="680"/>
                    </a:lnTo>
                    <a:lnTo>
                      <a:pt x="154" y="680"/>
                    </a:lnTo>
                    <a:lnTo>
                      <a:pt x="134" y="681"/>
                    </a:lnTo>
                    <a:lnTo>
                      <a:pt x="115" y="681"/>
                    </a:lnTo>
                    <a:lnTo>
                      <a:pt x="96" y="682"/>
                    </a:lnTo>
                    <a:lnTo>
                      <a:pt x="78" y="682"/>
                    </a:lnTo>
                    <a:lnTo>
                      <a:pt x="58" y="683"/>
                    </a:lnTo>
                    <a:lnTo>
                      <a:pt x="39" y="684"/>
                    </a:lnTo>
                    <a:lnTo>
                      <a:pt x="20" y="684"/>
                    </a:lnTo>
                    <a:lnTo>
                      <a:pt x="0" y="685"/>
                    </a:lnTo>
                    <a:lnTo>
                      <a:pt x="1" y="683"/>
                    </a:lnTo>
                    <a:lnTo>
                      <a:pt x="1" y="680"/>
                    </a:lnTo>
                    <a:lnTo>
                      <a:pt x="1" y="677"/>
                    </a:lnTo>
                    <a:lnTo>
                      <a:pt x="2" y="675"/>
                    </a:lnTo>
                    <a:lnTo>
                      <a:pt x="20" y="673"/>
                    </a:lnTo>
                    <a:lnTo>
                      <a:pt x="37" y="671"/>
                    </a:lnTo>
                    <a:lnTo>
                      <a:pt x="55" y="670"/>
                    </a:lnTo>
                    <a:lnTo>
                      <a:pt x="72" y="669"/>
                    </a:lnTo>
                    <a:lnTo>
                      <a:pt x="90" y="667"/>
                    </a:lnTo>
                    <a:lnTo>
                      <a:pt x="108" y="665"/>
                    </a:lnTo>
                    <a:lnTo>
                      <a:pt x="125" y="663"/>
                    </a:lnTo>
                    <a:lnTo>
                      <a:pt x="143" y="660"/>
                    </a:lnTo>
                    <a:lnTo>
                      <a:pt x="124" y="659"/>
                    </a:lnTo>
                    <a:lnTo>
                      <a:pt x="107" y="659"/>
                    </a:lnTo>
                    <a:lnTo>
                      <a:pt x="89" y="658"/>
                    </a:lnTo>
                    <a:lnTo>
                      <a:pt x="72" y="658"/>
                    </a:lnTo>
                    <a:lnTo>
                      <a:pt x="55" y="659"/>
                    </a:lnTo>
                    <a:lnTo>
                      <a:pt x="39" y="660"/>
                    </a:lnTo>
                    <a:lnTo>
                      <a:pt x="22" y="661"/>
                    </a:lnTo>
                    <a:lnTo>
                      <a:pt x="5" y="663"/>
                    </a:lnTo>
                    <a:lnTo>
                      <a:pt x="5" y="660"/>
                    </a:lnTo>
                    <a:lnTo>
                      <a:pt x="6" y="657"/>
                    </a:lnTo>
                    <a:lnTo>
                      <a:pt x="6" y="654"/>
                    </a:lnTo>
                    <a:lnTo>
                      <a:pt x="7" y="652"/>
                    </a:lnTo>
                    <a:lnTo>
                      <a:pt x="20" y="649"/>
                    </a:lnTo>
                    <a:lnTo>
                      <a:pt x="33" y="647"/>
                    </a:lnTo>
                    <a:lnTo>
                      <a:pt x="46" y="645"/>
                    </a:lnTo>
                    <a:lnTo>
                      <a:pt x="59" y="643"/>
                    </a:lnTo>
                    <a:lnTo>
                      <a:pt x="72" y="641"/>
                    </a:lnTo>
                    <a:lnTo>
                      <a:pt x="86" y="640"/>
                    </a:lnTo>
                    <a:lnTo>
                      <a:pt x="100" y="639"/>
                    </a:lnTo>
                    <a:lnTo>
                      <a:pt x="114" y="638"/>
                    </a:lnTo>
                    <a:lnTo>
                      <a:pt x="141" y="639"/>
                    </a:lnTo>
                    <a:lnTo>
                      <a:pt x="163" y="639"/>
                    </a:lnTo>
                    <a:lnTo>
                      <a:pt x="179" y="640"/>
                    </a:lnTo>
                    <a:lnTo>
                      <a:pt x="191" y="641"/>
                    </a:lnTo>
                    <a:lnTo>
                      <a:pt x="199" y="641"/>
                    </a:lnTo>
                    <a:lnTo>
                      <a:pt x="204" y="641"/>
                    </a:lnTo>
                    <a:lnTo>
                      <a:pt x="208" y="641"/>
                    </a:lnTo>
                    <a:lnTo>
                      <a:pt x="211" y="641"/>
                    </a:lnTo>
                    <a:lnTo>
                      <a:pt x="193" y="638"/>
                    </a:lnTo>
                    <a:lnTo>
                      <a:pt x="175" y="635"/>
                    </a:lnTo>
                    <a:lnTo>
                      <a:pt x="159" y="632"/>
                    </a:lnTo>
                    <a:lnTo>
                      <a:pt x="142" y="630"/>
                    </a:lnTo>
                    <a:lnTo>
                      <a:pt x="126" y="628"/>
                    </a:lnTo>
                    <a:lnTo>
                      <a:pt x="110" y="627"/>
                    </a:lnTo>
                    <a:lnTo>
                      <a:pt x="93" y="626"/>
                    </a:lnTo>
                    <a:lnTo>
                      <a:pt x="75" y="626"/>
                    </a:lnTo>
                    <a:lnTo>
                      <a:pt x="59" y="629"/>
                    </a:lnTo>
                    <a:lnTo>
                      <a:pt x="47" y="631"/>
                    </a:lnTo>
                    <a:lnTo>
                      <a:pt x="38" y="634"/>
                    </a:lnTo>
                    <a:lnTo>
                      <a:pt x="32" y="635"/>
                    </a:lnTo>
                    <a:lnTo>
                      <a:pt x="27" y="636"/>
                    </a:lnTo>
                    <a:lnTo>
                      <a:pt x="25" y="636"/>
                    </a:lnTo>
                    <a:lnTo>
                      <a:pt x="23" y="636"/>
                    </a:lnTo>
                    <a:lnTo>
                      <a:pt x="21" y="636"/>
                    </a:lnTo>
                    <a:lnTo>
                      <a:pt x="27" y="628"/>
                    </a:lnTo>
                    <a:lnTo>
                      <a:pt x="34" y="622"/>
                    </a:lnTo>
                    <a:lnTo>
                      <a:pt x="43" y="618"/>
                    </a:lnTo>
                    <a:lnTo>
                      <a:pt x="52" y="615"/>
                    </a:lnTo>
                    <a:lnTo>
                      <a:pt x="62" y="613"/>
                    </a:lnTo>
                    <a:lnTo>
                      <a:pt x="74" y="612"/>
                    </a:lnTo>
                    <a:lnTo>
                      <a:pt x="86" y="611"/>
                    </a:lnTo>
                    <a:lnTo>
                      <a:pt x="98" y="611"/>
                    </a:lnTo>
                    <a:lnTo>
                      <a:pt x="110" y="611"/>
                    </a:lnTo>
                    <a:lnTo>
                      <a:pt x="122" y="612"/>
                    </a:lnTo>
                    <a:lnTo>
                      <a:pt x="134" y="612"/>
                    </a:lnTo>
                    <a:lnTo>
                      <a:pt x="146" y="613"/>
                    </a:lnTo>
                    <a:lnTo>
                      <a:pt x="158" y="613"/>
                    </a:lnTo>
                    <a:lnTo>
                      <a:pt x="168" y="613"/>
                    </a:lnTo>
                    <a:lnTo>
                      <a:pt x="177" y="612"/>
                    </a:lnTo>
                    <a:lnTo>
                      <a:pt x="185" y="610"/>
                    </a:lnTo>
                    <a:lnTo>
                      <a:pt x="171" y="607"/>
                    </a:lnTo>
                    <a:lnTo>
                      <a:pt x="158" y="605"/>
                    </a:lnTo>
                    <a:lnTo>
                      <a:pt x="145" y="603"/>
                    </a:lnTo>
                    <a:lnTo>
                      <a:pt x="133" y="601"/>
                    </a:lnTo>
                    <a:lnTo>
                      <a:pt x="121" y="600"/>
                    </a:lnTo>
                    <a:lnTo>
                      <a:pt x="109" y="599"/>
                    </a:lnTo>
                    <a:lnTo>
                      <a:pt x="97" y="599"/>
                    </a:lnTo>
                    <a:lnTo>
                      <a:pt x="85" y="599"/>
                    </a:lnTo>
                    <a:lnTo>
                      <a:pt x="85" y="598"/>
                    </a:lnTo>
                    <a:lnTo>
                      <a:pt x="85" y="596"/>
                    </a:lnTo>
                    <a:lnTo>
                      <a:pt x="85" y="595"/>
                    </a:lnTo>
                    <a:lnTo>
                      <a:pt x="86" y="594"/>
                    </a:lnTo>
                    <a:lnTo>
                      <a:pt x="99" y="588"/>
                    </a:lnTo>
                    <a:lnTo>
                      <a:pt x="114" y="585"/>
                    </a:lnTo>
                    <a:lnTo>
                      <a:pt x="130" y="584"/>
                    </a:lnTo>
                    <a:lnTo>
                      <a:pt x="147" y="584"/>
                    </a:lnTo>
                    <a:lnTo>
                      <a:pt x="165" y="587"/>
                    </a:lnTo>
                    <a:lnTo>
                      <a:pt x="182" y="593"/>
                    </a:lnTo>
                    <a:lnTo>
                      <a:pt x="196" y="600"/>
                    </a:lnTo>
                    <a:lnTo>
                      <a:pt x="208" y="610"/>
                    </a:lnTo>
                    <a:lnTo>
                      <a:pt x="207" y="611"/>
                    </a:lnTo>
                    <a:lnTo>
                      <a:pt x="207" y="612"/>
                    </a:lnTo>
                    <a:lnTo>
                      <a:pt x="206" y="613"/>
                    </a:lnTo>
                    <a:lnTo>
                      <a:pt x="205" y="614"/>
                    </a:lnTo>
                    <a:lnTo>
                      <a:pt x="209" y="617"/>
                    </a:lnTo>
                    <a:lnTo>
                      <a:pt x="214" y="619"/>
                    </a:lnTo>
                    <a:lnTo>
                      <a:pt x="219" y="620"/>
                    </a:lnTo>
                    <a:lnTo>
                      <a:pt x="225" y="622"/>
                    </a:lnTo>
                    <a:lnTo>
                      <a:pt x="231" y="623"/>
                    </a:lnTo>
                    <a:lnTo>
                      <a:pt x="237" y="625"/>
                    </a:lnTo>
                    <a:lnTo>
                      <a:pt x="243" y="627"/>
                    </a:lnTo>
                    <a:lnTo>
                      <a:pt x="249" y="631"/>
                    </a:lnTo>
                    <a:lnTo>
                      <a:pt x="248" y="634"/>
                    </a:lnTo>
                    <a:lnTo>
                      <a:pt x="247" y="635"/>
                    </a:lnTo>
                    <a:lnTo>
                      <a:pt x="245" y="635"/>
                    </a:lnTo>
                    <a:lnTo>
                      <a:pt x="241" y="636"/>
                    </a:lnTo>
                    <a:lnTo>
                      <a:pt x="248" y="638"/>
                    </a:lnTo>
                    <a:lnTo>
                      <a:pt x="254" y="640"/>
                    </a:lnTo>
                    <a:lnTo>
                      <a:pt x="260" y="642"/>
                    </a:lnTo>
                    <a:lnTo>
                      <a:pt x="265" y="643"/>
                    </a:lnTo>
                    <a:lnTo>
                      <a:pt x="271" y="645"/>
                    </a:lnTo>
                    <a:lnTo>
                      <a:pt x="276" y="647"/>
                    </a:lnTo>
                    <a:lnTo>
                      <a:pt x="281" y="649"/>
                    </a:lnTo>
                    <a:lnTo>
                      <a:pt x="287" y="651"/>
                    </a:lnTo>
                    <a:lnTo>
                      <a:pt x="285" y="651"/>
                    </a:lnTo>
                    <a:lnTo>
                      <a:pt x="281" y="652"/>
                    </a:lnTo>
                    <a:lnTo>
                      <a:pt x="276" y="652"/>
                    </a:lnTo>
                    <a:lnTo>
                      <a:pt x="270" y="652"/>
                    </a:lnTo>
                    <a:lnTo>
                      <a:pt x="264" y="652"/>
                    </a:lnTo>
                    <a:lnTo>
                      <a:pt x="258" y="653"/>
                    </a:lnTo>
                    <a:lnTo>
                      <a:pt x="253" y="653"/>
                    </a:lnTo>
                    <a:lnTo>
                      <a:pt x="249" y="654"/>
                    </a:lnTo>
                    <a:lnTo>
                      <a:pt x="254" y="657"/>
                    </a:lnTo>
                    <a:lnTo>
                      <a:pt x="263" y="660"/>
                    </a:lnTo>
                    <a:lnTo>
                      <a:pt x="275" y="662"/>
                    </a:lnTo>
                    <a:lnTo>
                      <a:pt x="287" y="663"/>
                    </a:lnTo>
                    <a:lnTo>
                      <a:pt x="302" y="663"/>
                    </a:lnTo>
                    <a:lnTo>
                      <a:pt x="315" y="664"/>
                    </a:lnTo>
                    <a:lnTo>
                      <a:pt x="326" y="664"/>
                    </a:lnTo>
                    <a:lnTo>
                      <a:pt x="335" y="664"/>
                    </a:lnTo>
                    <a:lnTo>
                      <a:pt x="350" y="666"/>
                    </a:lnTo>
                    <a:lnTo>
                      <a:pt x="364" y="668"/>
                    </a:lnTo>
                    <a:lnTo>
                      <a:pt x="380" y="669"/>
                    </a:lnTo>
                    <a:lnTo>
                      <a:pt x="395" y="669"/>
                    </a:lnTo>
                    <a:lnTo>
                      <a:pt x="409" y="670"/>
                    </a:lnTo>
                    <a:lnTo>
                      <a:pt x="424" y="672"/>
                    </a:lnTo>
                    <a:lnTo>
                      <a:pt x="438" y="675"/>
                    </a:lnTo>
                    <a:lnTo>
                      <a:pt x="454" y="679"/>
                    </a:lnTo>
                    <a:lnTo>
                      <a:pt x="477" y="681"/>
                    </a:lnTo>
                    <a:lnTo>
                      <a:pt x="495" y="683"/>
                    </a:lnTo>
                    <a:lnTo>
                      <a:pt x="508" y="684"/>
                    </a:lnTo>
                    <a:lnTo>
                      <a:pt x="517" y="685"/>
                    </a:lnTo>
                    <a:lnTo>
                      <a:pt x="523" y="685"/>
                    </a:lnTo>
                    <a:lnTo>
                      <a:pt x="528" y="685"/>
                    </a:lnTo>
                    <a:lnTo>
                      <a:pt x="531" y="685"/>
                    </a:lnTo>
                    <a:lnTo>
                      <a:pt x="534" y="685"/>
                    </a:lnTo>
                    <a:lnTo>
                      <a:pt x="530" y="684"/>
                    </a:lnTo>
                    <a:lnTo>
                      <a:pt x="521" y="682"/>
                    </a:lnTo>
                    <a:lnTo>
                      <a:pt x="510" y="680"/>
                    </a:lnTo>
                    <a:lnTo>
                      <a:pt x="498" y="677"/>
                    </a:lnTo>
                    <a:lnTo>
                      <a:pt x="487" y="674"/>
                    </a:lnTo>
                    <a:lnTo>
                      <a:pt x="477" y="672"/>
                    </a:lnTo>
                    <a:lnTo>
                      <a:pt x="469" y="670"/>
                    </a:lnTo>
                    <a:lnTo>
                      <a:pt x="466" y="669"/>
                    </a:lnTo>
                    <a:lnTo>
                      <a:pt x="475" y="667"/>
                    </a:lnTo>
                    <a:lnTo>
                      <a:pt x="485" y="666"/>
                    </a:lnTo>
                    <a:lnTo>
                      <a:pt x="494" y="666"/>
                    </a:lnTo>
                    <a:lnTo>
                      <a:pt x="503" y="666"/>
                    </a:lnTo>
                    <a:lnTo>
                      <a:pt x="513" y="667"/>
                    </a:lnTo>
                    <a:lnTo>
                      <a:pt x="524" y="669"/>
                    </a:lnTo>
                    <a:lnTo>
                      <a:pt x="535" y="670"/>
                    </a:lnTo>
                    <a:lnTo>
                      <a:pt x="547" y="671"/>
                    </a:lnTo>
                    <a:lnTo>
                      <a:pt x="548" y="670"/>
                    </a:lnTo>
                    <a:lnTo>
                      <a:pt x="549" y="669"/>
                    </a:lnTo>
                    <a:lnTo>
                      <a:pt x="550" y="668"/>
                    </a:lnTo>
                    <a:lnTo>
                      <a:pt x="551" y="668"/>
                    </a:lnTo>
                    <a:lnTo>
                      <a:pt x="548" y="666"/>
                    </a:lnTo>
                    <a:lnTo>
                      <a:pt x="545" y="664"/>
                    </a:lnTo>
                    <a:lnTo>
                      <a:pt x="540" y="663"/>
                    </a:lnTo>
                    <a:lnTo>
                      <a:pt x="536" y="662"/>
                    </a:lnTo>
                    <a:lnTo>
                      <a:pt x="532" y="661"/>
                    </a:lnTo>
                    <a:lnTo>
                      <a:pt x="527" y="661"/>
                    </a:lnTo>
                    <a:lnTo>
                      <a:pt x="523" y="661"/>
                    </a:lnTo>
                    <a:lnTo>
                      <a:pt x="520" y="661"/>
                    </a:lnTo>
                    <a:lnTo>
                      <a:pt x="520" y="660"/>
                    </a:lnTo>
                    <a:lnTo>
                      <a:pt x="520" y="658"/>
                    </a:lnTo>
                    <a:lnTo>
                      <a:pt x="520" y="657"/>
                    </a:lnTo>
                    <a:lnTo>
                      <a:pt x="521" y="656"/>
                    </a:lnTo>
                    <a:lnTo>
                      <a:pt x="526" y="655"/>
                    </a:lnTo>
                    <a:lnTo>
                      <a:pt x="532" y="655"/>
                    </a:lnTo>
                    <a:lnTo>
                      <a:pt x="539" y="654"/>
                    </a:lnTo>
                    <a:lnTo>
                      <a:pt x="546" y="653"/>
                    </a:lnTo>
                    <a:lnTo>
                      <a:pt x="553" y="651"/>
                    </a:lnTo>
                    <a:lnTo>
                      <a:pt x="559" y="649"/>
                    </a:lnTo>
                    <a:lnTo>
                      <a:pt x="564" y="647"/>
                    </a:lnTo>
                    <a:lnTo>
                      <a:pt x="566" y="643"/>
                    </a:lnTo>
                    <a:lnTo>
                      <a:pt x="565" y="643"/>
                    </a:lnTo>
                    <a:lnTo>
                      <a:pt x="563" y="643"/>
                    </a:lnTo>
                    <a:lnTo>
                      <a:pt x="562" y="643"/>
                    </a:lnTo>
                    <a:lnTo>
                      <a:pt x="560" y="643"/>
                    </a:lnTo>
                    <a:lnTo>
                      <a:pt x="561" y="642"/>
                    </a:lnTo>
                    <a:lnTo>
                      <a:pt x="561" y="641"/>
                    </a:lnTo>
                    <a:lnTo>
                      <a:pt x="561" y="640"/>
                    </a:lnTo>
                    <a:lnTo>
                      <a:pt x="561" y="639"/>
                    </a:lnTo>
                    <a:lnTo>
                      <a:pt x="566" y="638"/>
                    </a:lnTo>
                    <a:lnTo>
                      <a:pt x="571" y="637"/>
                    </a:lnTo>
                    <a:lnTo>
                      <a:pt x="576" y="637"/>
                    </a:lnTo>
                    <a:lnTo>
                      <a:pt x="581" y="636"/>
                    </a:lnTo>
                    <a:lnTo>
                      <a:pt x="580" y="629"/>
                    </a:lnTo>
                    <a:lnTo>
                      <a:pt x="576" y="627"/>
                    </a:lnTo>
                    <a:lnTo>
                      <a:pt x="571" y="627"/>
                    </a:lnTo>
                    <a:lnTo>
                      <a:pt x="566" y="627"/>
                    </a:lnTo>
                    <a:lnTo>
                      <a:pt x="566" y="625"/>
                    </a:lnTo>
                    <a:lnTo>
                      <a:pt x="567" y="622"/>
                    </a:lnTo>
                    <a:lnTo>
                      <a:pt x="567" y="619"/>
                    </a:lnTo>
                    <a:lnTo>
                      <a:pt x="568" y="617"/>
                    </a:lnTo>
                    <a:lnTo>
                      <a:pt x="578" y="615"/>
                    </a:lnTo>
                    <a:lnTo>
                      <a:pt x="583" y="613"/>
                    </a:lnTo>
                    <a:lnTo>
                      <a:pt x="585" y="612"/>
                    </a:lnTo>
                    <a:lnTo>
                      <a:pt x="586" y="611"/>
                    </a:lnTo>
                    <a:lnTo>
                      <a:pt x="584" y="609"/>
                    </a:lnTo>
                    <a:lnTo>
                      <a:pt x="582" y="607"/>
                    </a:lnTo>
                    <a:lnTo>
                      <a:pt x="579" y="606"/>
                    </a:lnTo>
                    <a:lnTo>
                      <a:pt x="574" y="605"/>
                    </a:lnTo>
                    <a:lnTo>
                      <a:pt x="574" y="595"/>
                    </a:lnTo>
                    <a:lnTo>
                      <a:pt x="576" y="589"/>
                    </a:lnTo>
                    <a:lnTo>
                      <a:pt x="580" y="587"/>
                    </a:lnTo>
                    <a:lnTo>
                      <a:pt x="588" y="585"/>
                    </a:lnTo>
                    <a:lnTo>
                      <a:pt x="588" y="583"/>
                    </a:lnTo>
                    <a:lnTo>
                      <a:pt x="588" y="582"/>
                    </a:lnTo>
                    <a:lnTo>
                      <a:pt x="588" y="580"/>
                    </a:lnTo>
                    <a:lnTo>
                      <a:pt x="588" y="579"/>
                    </a:lnTo>
                    <a:lnTo>
                      <a:pt x="587" y="578"/>
                    </a:lnTo>
                    <a:lnTo>
                      <a:pt x="585" y="578"/>
                    </a:lnTo>
                    <a:lnTo>
                      <a:pt x="584" y="578"/>
                    </a:lnTo>
                    <a:lnTo>
                      <a:pt x="582" y="577"/>
                    </a:lnTo>
                    <a:lnTo>
                      <a:pt x="582" y="572"/>
                    </a:lnTo>
                    <a:lnTo>
                      <a:pt x="583" y="568"/>
                    </a:lnTo>
                    <a:lnTo>
                      <a:pt x="585" y="564"/>
                    </a:lnTo>
                    <a:lnTo>
                      <a:pt x="586" y="561"/>
                    </a:lnTo>
                    <a:lnTo>
                      <a:pt x="590" y="561"/>
                    </a:lnTo>
                    <a:lnTo>
                      <a:pt x="595" y="560"/>
                    </a:lnTo>
                    <a:lnTo>
                      <a:pt x="599" y="560"/>
                    </a:lnTo>
                    <a:lnTo>
                      <a:pt x="604" y="560"/>
                    </a:lnTo>
                    <a:lnTo>
                      <a:pt x="603" y="559"/>
                    </a:lnTo>
                    <a:lnTo>
                      <a:pt x="603" y="558"/>
                    </a:lnTo>
                    <a:lnTo>
                      <a:pt x="603" y="557"/>
                    </a:lnTo>
                    <a:lnTo>
                      <a:pt x="603" y="555"/>
                    </a:lnTo>
                    <a:lnTo>
                      <a:pt x="598" y="554"/>
                    </a:lnTo>
                    <a:lnTo>
                      <a:pt x="595" y="552"/>
                    </a:lnTo>
                    <a:lnTo>
                      <a:pt x="592" y="551"/>
                    </a:lnTo>
                    <a:lnTo>
                      <a:pt x="590" y="550"/>
                    </a:lnTo>
                    <a:lnTo>
                      <a:pt x="591" y="545"/>
                    </a:lnTo>
                    <a:lnTo>
                      <a:pt x="591" y="542"/>
                    </a:lnTo>
                    <a:lnTo>
                      <a:pt x="592" y="539"/>
                    </a:lnTo>
                    <a:lnTo>
                      <a:pt x="594" y="537"/>
                    </a:lnTo>
                    <a:lnTo>
                      <a:pt x="598" y="537"/>
                    </a:lnTo>
                    <a:lnTo>
                      <a:pt x="603" y="537"/>
                    </a:lnTo>
                    <a:lnTo>
                      <a:pt x="607" y="537"/>
                    </a:lnTo>
                    <a:lnTo>
                      <a:pt x="611" y="536"/>
                    </a:lnTo>
                    <a:lnTo>
                      <a:pt x="612" y="535"/>
                    </a:lnTo>
                    <a:lnTo>
                      <a:pt x="612" y="534"/>
                    </a:lnTo>
                    <a:lnTo>
                      <a:pt x="613" y="533"/>
                    </a:lnTo>
                    <a:lnTo>
                      <a:pt x="614" y="533"/>
                    </a:lnTo>
                    <a:lnTo>
                      <a:pt x="613" y="531"/>
                    </a:lnTo>
                    <a:lnTo>
                      <a:pt x="611" y="530"/>
                    </a:lnTo>
                    <a:lnTo>
                      <a:pt x="607" y="529"/>
                    </a:lnTo>
                    <a:lnTo>
                      <a:pt x="601" y="527"/>
                    </a:lnTo>
                    <a:lnTo>
                      <a:pt x="599" y="523"/>
                    </a:lnTo>
                    <a:lnTo>
                      <a:pt x="601" y="520"/>
                    </a:lnTo>
                    <a:lnTo>
                      <a:pt x="601" y="517"/>
                    </a:lnTo>
                    <a:lnTo>
                      <a:pt x="603" y="511"/>
                    </a:lnTo>
                    <a:lnTo>
                      <a:pt x="613" y="507"/>
                    </a:lnTo>
                    <a:lnTo>
                      <a:pt x="619" y="505"/>
                    </a:lnTo>
                    <a:lnTo>
                      <a:pt x="622" y="504"/>
                    </a:lnTo>
                    <a:lnTo>
                      <a:pt x="623" y="503"/>
                    </a:lnTo>
                    <a:lnTo>
                      <a:pt x="619" y="502"/>
                    </a:lnTo>
                    <a:lnTo>
                      <a:pt x="616" y="501"/>
                    </a:lnTo>
                    <a:lnTo>
                      <a:pt x="613" y="500"/>
                    </a:lnTo>
                    <a:lnTo>
                      <a:pt x="609" y="499"/>
                    </a:lnTo>
                    <a:lnTo>
                      <a:pt x="614" y="489"/>
                    </a:lnTo>
                    <a:lnTo>
                      <a:pt x="621" y="485"/>
                    </a:lnTo>
                    <a:lnTo>
                      <a:pt x="626" y="483"/>
                    </a:lnTo>
                    <a:lnTo>
                      <a:pt x="627" y="475"/>
                    </a:lnTo>
                    <a:lnTo>
                      <a:pt x="625" y="475"/>
                    </a:lnTo>
                    <a:lnTo>
                      <a:pt x="623" y="475"/>
                    </a:lnTo>
                    <a:lnTo>
                      <a:pt x="620" y="475"/>
                    </a:lnTo>
                    <a:lnTo>
                      <a:pt x="618" y="475"/>
                    </a:lnTo>
                    <a:lnTo>
                      <a:pt x="619" y="472"/>
                    </a:lnTo>
                    <a:lnTo>
                      <a:pt x="619" y="469"/>
                    </a:lnTo>
                    <a:lnTo>
                      <a:pt x="619" y="467"/>
                    </a:lnTo>
                    <a:lnTo>
                      <a:pt x="619" y="464"/>
                    </a:lnTo>
                    <a:lnTo>
                      <a:pt x="623" y="464"/>
                    </a:lnTo>
                    <a:lnTo>
                      <a:pt x="627" y="462"/>
                    </a:lnTo>
                    <a:lnTo>
                      <a:pt x="631" y="461"/>
                    </a:lnTo>
                    <a:lnTo>
                      <a:pt x="634" y="458"/>
                    </a:lnTo>
                    <a:lnTo>
                      <a:pt x="633" y="457"/>
                    </a:lnTo>
                    <a:lnTo>
                      <a:pt x="632" y="456"/>
                    </a:lnTo>
                    <a:lnTo>
                      <a:pt x="630" y="455"/>
                    </a:lnTo>
                    <a:lnTo>
                      <a:pt x="627" y="454"/>
                    </a:lnTo>
                    <a:lnTo>
                      <a:pt x="627" y="451"/>
                    </a:lnTo>
                    <a:lnTo>
                      <a:pt x="627" y="448"/>
                    </a:lnTo>
                    <a:lnTo>
                      <a:pt x="627" y="445"/>
                    </a:lnTo>
                    <a:lnTo>
                      <a:pt x="627" y="443"/>
                    </a:lnTo>
                    <a:lnTo>
                      <a:pt x="631" y="442"/>
                    </a:lnTo>
                    <a:lnTo>
                      <a:pt x="635" y="442"/>
                    </a:lnTo>
                    <a:lnTo>
                      <a:pt x="638" y="441"/>
                    </a:lnTo>
                    <a:lnTo>
                      <a:pt x="642" y="441"/>
                    </a:lnTo>
                    <a:lnTo>
                      <a:pt x="642" y="439"/>
                    </a:lnTo>
                    <a:lnTo>
                      <a:pt x="642" y="438"/>
                    </a:lnTo>
                    <a:lnTo>
                      <a:pt x="641" y="436"/>
                    </a:lnTo>
                    <a:lnTo>
                      <a:pt x="641" y="435"/>
                    </a:lnTo>
                    <a:lnTo>
                      <a:pt x="639" y="435"/>
                    </a:lnTo>
                    <a:lnTo>
                      <a:pt x="637" y="434"/>
                    </a:lnTo>
                    <a:lnTo>
                      <a:pt x="635" y="434"/>
                    </a:lnTo>
                    <a:lnTo>
                      <a:pt x="633" y="433"/>
                    </a:lnTo>
                    <a:lnTo>
                      <a:pt x="633" y="431"/>
                    </a:lnTo>
                    <a:lnTo>
                      <a:pt x="633" y="428"/>
                    </a:lnTo>
                    <a:lnTo>
                      <a:pt x="633" y="426"/>
                    </a:lnTo>
                    <a:lnTo>
                      <a:pt x="633" y="424"/>
                    </a:lnTo>
                    <a:lnTo>
                      <a:pt x="636" y="423"/>
                    </a:lnTo>
                    <a:lnTo>
                      <a:pt x="639" y="422"/>
                    </a:lnTo>
                    <a:lnTo>
                      <a:pt x="642" y="422"/>
                    </a:lnTo>
                    <a:lnTo>
                      <a:pt x="646" y="421"/>
                    </a:lnTo>
                    <a:lnTo>
                      <a:pt x="646" y="420"/>
                    </a:lnTo>
                    <a:lnTo>
                      <a:pt x="646" y="418"/>
                    </a:lnTo>
                    <a:lnTo>
                      <a:pt x="646" y="417"/>
                    </a:lnTo>
                    <a:lnTo>
                      <a:pt x="646" y="416"/>
                    </a:lnTo>
                    <a:lnTo>
                      <a:pt x="644" y="415"/>
                    </a:lnTo>
                    <a:lnTo>
                      <a:pt x="642" y="415"/>
                    </a:lnTo>
                    <a:lnTo>
                      <a:pt x="641" y="415"/>
                    </a:lnTo>
                    <a:lnTo>
                      <a:pt x="639" y="414"/>
                    </a:lnTo>
                    <a:lnTo>
                      <a:pt x="639" y="412"/>
                    </a:lnTo>
                    <a:lnTo>
                      <a:pt x="640" y="409"/>
                    </a:lnTo>
                    <a:lnTo>
                      <a:pt x="640" y="406"/>
                    </a:lnTo>
                    <a:lnTo>
                      <a:pt x="640" y="404"/>
                    </a:lnTo>
                    <a:lnTo>
                      <a:pt x="644" y="403"/>
                    </a:lnTo>
                    <a:lnTo>
                      <a:pt x="648" y="402"/>
                    </a:lnTo>
                    <a:lnTo>
                      <a:pt x="651" y="402"/>
                    </a:lnTo>
                    <a:lnTo>
                      <a:pt x="655" y="400"/>
                    </a:lnTo>
                    <a:lnTo>
                      <a:pt x="654" y="395"/>
                    </a:lnTo>
                    <a:lnTo>
                      <a:pt x="652" y="392"/>
                    </a:lnTo>
                    <a:lnTo>
                      <a:pt x="649" y="392"/>
                    </a:lnTo>
                    <a:lnTo>
                      <a:pt x="647" y="391"/>
                    </a:lnTo>
                    <a:lnTo>
                      <a:pt x="648" y="385"/>
                    </a:lnTo>
                    <a:lnTo>
                      <a:pt x="648" y="381"/>
                    </a:lnTo>
                    <a:lnTo>
                      <a:pt x="649" y="378"/>
                    </a:lnTo>
                    <a:lnTo>
                      <a:pt x="650" y="376"/>
                    </a:lnTo>
                    <a:lnTo>
                      <a:pt x="653" y="375"/>
                    </a:lnTo>
                    <a:lnTo>
                      <a:pt x="656" y="375"/>
                    </a:lnTo>
                    <a:lnTo>
                      <a:pt x="659" y="374"/>
                    </a:lnTo>
                    <a:lnTo>
                      <a:pt x="662" y="374"/>
                    </a:lnTo>
                    <a:lnTo>
                      <a:pt x="662" y="373"/>
                    </a:lnTo>
                    <a:lnTo>
                      <a:pt x="662" y="371"/>
                    </a:lnTo>
                    <a:lnTo>
                      <a:pt x="662" y="370"/>
                    </a:lnTo>
                    <a:lnTo>
                      <a:pt x="662" y="369"/>
                    </a:lnTo>
                    <a:lnTo>
                      <a:pt x="661" y="368"/>
                    </a:lnTo>
                    <a:lnTo>
                      <a:pt x="659" y="368"/>
                    </a:lnTo>
                    <a:lnTo>
                      <a:pt x="658" y="367"/>
                    </a:lnTo>
                    <a:lnTo>
                      <a:pt x="656" y="367"/>
                    </a:lnTo>
                    <a:lnTo>
                      <a:pt x="656" y="365"/>
                    </a:lnTo>
                    <a:lnTo>
                      <a:pt x="656" y="362"/>
                    </a:lnTo>
                    <a:lnTo>
                      <a:pt x="656" y="360"/>
                    </a:lnTo>
                    <a:lnTo>
                      <a:pt x="656" y="358"/>
                    </a:lnTo>
                    <a:lnTo>
                      <a:pt x="661" y="357"/>
                    </a:lnTo>
                    <a:lnTo>
                      <a:pt x="666" y="356"/>
                    </a:lnTo>
                    <a:lnTo>
                      <a:pt x="670" y="355"/>
                    </a:lnTo>
                    <a:lnTo>
                      <a:pt x="676" y="354"/>
                    </a:lnTo>
                    <a:lnTo>
                      <a:pt x="677" y="353"/>
                    </a:lnTo>
                    <a:lnTo>
                      <a:pt x="677" y="351"/>
                    </a:lnTo>
                    <a:lnTo>
                      <a:pt x="677" y="350"/>
                    </a:lnTo>
                    <a:lnTo>
                      <a:pt x="678" y="349"/>
                    </a:lnTo>
                    <a:lnTo>
                      <a:pt x="673" y="348"/>
                    </a:lnTo>
                    <a:lnTo>
                      <a:pt x="670" y="348"/>
                    </a:lnTo>
                    <a:lnTo>
                      <a:pt x="667" y="348"/>
                    </a:lnTo>
                    <a:lnTo>
                      <a:pt x="663" y="347"/>
                    </a:lnTo>
                    <a:lnTo>
                      <a:pt x="662" y="344"/>
                    </a:lnTo>
                    <a:lnTo>
                      <a:pt x="663" y="342"/>
                    </a:lnTo>
                    <a:lnTo>
                      <a:pt x="663" y="340"/>
                    </a:lnTo>
                    <a:lnTo>
                      <a:pt x="665" y="336"/>
                    </a:lnTo>
                    <a:lnTo>
                      <a:pt x="669" y="335"/>
                    </a:lnTo>
                    <a:lnTo>
                      <a:pt x="672" y="335"/>
                    </a:lnTo>
                    <a:lnTo>
                      <a:pt x="676" y="335"/>
                    </a:lnTo>
                    <a:lnTo>
                      <a:pt x="680" y="334"/>
                    </a:lnTo>
                    <a:lnTo>
                      <a:pt x="679" y="333"/>
                    </a:lnTo>
                    <a:lnTo>
                      <a:pt x="679" y="331"/>
                    </a:lnTo>
                    <a:lnTo>
                      <a:pt x="679" y="330"/>
                    </a:lnTo>
                    <a:lnTo>
                      <a:pt x="679" y="329"/>
                    </a:lnTo>
                    <a:lnTo>
                      <a:pt x="678" y="328"/>
                    </a:lnTo>
                    <a:lnTo>
                      <a:pt x="676" y="328"/>
                    </a:lnTo>
                    <a:lnTo>
                      <a:pt x="674" y="327"/>
                    </a:lnTo>
                    <a:lnTo>
                      <a:pt x="672" y="327"/>
                    </a:lnTo>
                    <a:lnTo>
                      <a:pt x="672" y="321"/>
                    </a:lnTo>
                    <a:lnTo>
                      <a:pt x="672" y="317"/>
                    </a:lnTo>
                    <a:lnTo>
                      <a:pt x="673" y="314"/>
                    </a:lnTo>
                    <a:lnTo>
                      <a:pt x="674" y="311"/>
                    </a:lnTo>
                    <a:lnTo>
                      <a:pt x="678" y="310"/>
                    </a:lnTo>
                    <a:lnTo>
                      <a:pt x="682" y="310"/>
                    </a:lnTo>
                    <a:lnTo>
                      <a:pt x="685" y="309"/>
                    </a:lnTo>
                    <a:lnTo>
                      <a:pt x="688" y="309"/>
                    </a:lnTo>
                    <a:lnTo>
                      <a:pt x="689" y="307"/>
                    </a:lnTo>
                    <a:lnTo>
                      <a:pt x="689" y="306"/>
                    </a:lnTo>
                    <a:lnTo>
                      <a:pt x="689" y="304"/>
                    </a:lnTo>
                    <a:lnTo>
                      <a:pt x="689" y="302"/>
                    </a:lnTo>
                    <a:lnTo>
                      <a:pt x="688" y="301"/>
                    </a:lnTo>
                    <a:lnTo>
                      <a:pt x="686" y="300"/>
                    </a:lnTo>
                    <a:lnTo>
                      <a:pt x="685" y="300"/>
                    </a:lnTo>
                    <a:lnTo>
                      <a:pt x="683" y="299"/>
                    </a:lnTo>
                    <a:lnTo>
                      <a:pt x="683" y="298"/>
                    </a:lnTo>
                    <a:lnTo>
                      <a:pt x="683" y="297"/>
                    </a:lnTo>
                    <a:lnTo>
                      <a:pt x="683" y="295"/>
                    </a:lnTo>
                    <a:lnTo>
                      <a:pt x="684" y="294"/>
                    </a:lnTo>
                    <a:lnTo>
                      <a:pt x="689" y="294"/>
                    </a:lnTo>
                    <a:lnTo>
                      <a:pt x="694" y="294"/>
                    </a:lnTo>
                    <a:lnTo>
                      <a:pt x="698" y="293"/>
                    </a:lnTo>
                    <a:lnTo>
                      <a:pt x="704" y="289"/>
                    </a:lnTo>
                    <a:lnTo>
                      <a:pt x="701" y="288"/>
                    </a:lnTo>
                    <a:lnTo>
                      <a:pt x="698" y="287"/>
                    </a:lnTo>
                    <a:lnTo>
                      <a:pt x="694" y="287"/>
                    </a:lnTo>
                    <a:lnTo>
                      <a:pt x="688" y="286"/>
                    </a:lnTo>
                    <a:lnTo>
                      <a:pt x="690" y="275"/>
                    </a:lnTo>
                    <a:lnTo>
                      <a:pt x="694" y="273"/>
                    </a:lnTo>
                    <a:lnTo>
                      <a:pt x="701" y="274"/>
                    </a:lnTo>
                    <a:lnTo>
                      <a:pt x="711" y="270"/>
                    </a:lnTo>
                    <a:lnTo>
                      <a:pt x="711" y="269"/>
                    </a:lnTo>
                    <a:lnTo>
                      <a:pt x="711" y="268"/>
                    </a:lnTo>
                    <a:lnTo>
                      <a:pt x="710" y="268"/>
                    </a:lnTo>
                    <a:lnTo>
                      <a:pt x="710" y="267"/>
                    </a:lnTo>
                    <a:lnTo>
                      <a:pt x="707" y="266"/>
                    </a:lnTo>
                    <a:lnTo>
                      <a:pt x="704" y="265"/>
                    </a:lnTo>
                    <a:lnTo>
                      <a:pt x="700" y="265"/>
                    </a:lnTo>
                    <a:lnTo>
                      <a:pt x="697" y="264"/>
                    </a:lnTo>
                    <a:lnTo>
                      <a:pt x="698" y="260"/>
                    </a:lnTo>
                    <a:lnTo>
                      <a:pt x="700" y="257"/>
                    </a:lnTo>
                    <a:lnTo>
                      <a:pt x="701" y="254"/>
                    </a:lnTo>
                    <a:lnTo>
                      <a:pt x="702" y="250"/>
                    </a:lnTo>
                    <a:lnTo>
                      <a:pt x="706" y="249"/>
                    </a:lnTo>
                    <a:lnTo>
                      <a:pt x="710" y="248"/>
                    </a:lnTo>
                    <a:lnTo>
                      <a:pt x="715" y="248"/>
                    </a:lnTo>
                    <a:lnTo>
                      <a:pt x="719" y="247"/>
                    </a:lnTo>
                    <a:lnTo>
                      <a:pt x="719" y="245"/>
                    </a:lnTo>
                    <a:lnTo>
                      <a:pt x="719" y="244"/>
                    </a:lnTo>
                    <a:lnTo>
                      <a:pt x="719" y="242"/>
                    </a:lnTo>
                    <a:lnTo>
                      <a:pt x="719" y="241"/>
                    </a:lnTo>
                    <a:lnTo>
                      <a:pt x="716" y="240"/>
                    </a:lnTo>
                    <a:lnTo>
                      <a:pt x="714" y="239"/>
                    </a:lnTo>
                    <a:lnTo>
                      <a:pt x="712" y="239"/>
                    </a:lnTo>
                    <a:lnTo>
                      <a:pt x="708" y="239"/>
                    </a:lnTo>
                    <a:lnTo>
                      <a:pt x="709" y="236"/>
                    </a:lnTo>
                    <a:lnTo>
                      <a:pt x="709" y="233"/>
                    </a:lnTo>
                    <a:lnTo>
                      <a:pt x="710" y="230"/>
                    </a:lnTo>
                    <a:lnTo>
                      <a:pt x="710" y="227"/>
                    </a:lnTo>
                    <a:lnTo>
                      <a:pt x="713" y="226"/>
                    </a:lnTo>
                    <a:lnTo>
                      <a:pt x="716" y="226"/>
                    </a:lnTo>
                    <a:lnTo>
                      <a:pt x="718" y="225"/>
                    </a:lnTo>
                    <a:lnTo>
                      <a:pt x="721" y="225"/>
                    </a:lnTo>
                    <a:lnTo>
                      <a:pt x="721" y="223"/>
                    </a:lnTo>
                    <a:lnTo>
                      <a:pt x="721" y="221"/>
                    </a:lnTo>
                    <a:lnTo>
                      <a:pt x="721" y="220"/>
                    </a:lnTo>
                    <a:lnTo>
                      <a:pt x="721" y="218"/>
                    </a:lnTo>
                    <a:lnTo>
                      <a:pt x="720" y="218"/>
                    </a:lnTo>
                    <a:lnTo>
                      <a:pt x="718" y="217"/>
                    </a:lnTo>
                    <a:lnTo>
                      <a:pt x="717" y="217"/>
                    </a:lnTo>
                    <a:lnTo>
                      <a:pt x="716" y="217"/>
                    </a:lnTo>
                    <a:lnTo>
                      <a:pt x="717" y="214"/>
                    </a:lnTo>
                    <a:lnTo>
                      <a:pt x="717" y="211"/>
                    </a:lnTo>
                    <a:lnTo>
                      <a:pt x="718" y="209"/>
                    </a:lnTo>
                    <a:lnTo>
                      <a:pt x="719" y="206"/>
                    </a:lnTo>
                    <a:lnTo>
                      <a:pt x="725" y="205"/>
                    </a:lnTo>
                    <a:lnTo>
                      <a:pt x="731" y="205"/>
                    </a:lnTo>
                    <a:lnTo>
                      <a:pt x="737" y="203"/>
                    </a:lnTo>
                    <a:lnTo>
                      <a:pt x="743" y="200"/>
                    </a:lnTo>
                    <a:lnTo>
                      <a:pt x="737" y="198"/>
                    </a:lnTo>
                    <a:lnTo>
                      <a:pt x="732" y="197"/>
                    </a:lnTo>
                    <a:lnTo>
                      <a:pt x="727" y="197"/>
                    </a:lnTo>
                    <a:lnTo>
                      <a:pt x="723" y="197"/>
                    </a:lnTo>
                    <a:lnTo>
                      <a:pt x="726" y="189"/>
                    </a:lnTo>
                    <a:lnTo>
                      <a:pt x="728" y="185"/>
                    </a:lnTo>
                    <a:lnTo>
                      <a:pt x="733" y="184"/>
                    </a:lnTo>
                    <a:lnTo>
                      <a:pt x="742" y="184"/>
                    </a:lnTo>
                    <a:lnTo>
                      <a:pt x="742" y="182"/>
                    </a:lnTo>
                    <a:lnTo>
                      <a:pt x="743" y="181"/>
                    </a:lnTo>
                    <a:lnTo>
                      <a:pt x="743" y="179"/>
                    </a:lnTo>
                    <a:lnTo>
                      <a:pt x="743" y="178"/>
                    </a:lnTo>
                    <a:lnTo>
                      <a:pt x="740" y="179"/>
                    </a:lnTo>
                    <a:lnTo>
                      <a:pt x="737" y="179"/>
                    </a:lnTo>
                    <a:lnTo>
                      <a:pt x="734" y="179"/>
                    </a:lnTo>
                    <a:lnTo>
                      <a:pt x="730" y="179"/>
                    </a:lnTo>
                    <a:lnTo>
                      <a:pt x="732" y="174"/>
                    </a:lnTo>
                    <a:lnTo>
                      <a:pt x="734" y="170"/>
                    </a:lnTo>
                    <a:lnTo>
                      <a:pt x="736" y="164"/>
                    </a:lnTo>
                    <a:lnTo>
                      <a:pt x="738" y="160"/>
                    </a:lnTo>
                    <a:lnTo>
                      <a:pt x="742" y="160"/>
                    </a:lnTo>
                    <a:lnTo>
                      <a:pt x="746" y="160"/>
                    </a:lnTo>
                    <a:lnTo>
                      <a:pt x="752" y="160"/>
                    </a:lnTo>
                    <a:lnTo>
                      <a:pt x="756" y="160"/>
                    </a:lnTo>
                    <a:lnTo>
                      <a:pt x="757" y="159"/>
                    </a:lnTo>
                    <a:lnTo>
                      <a:pt x="758" y="158"/>
                    </a:lnTo>
                    <a:lnTo>
                      <a:pt x="758" y="157"/>
                    </a:lnTo>
                    <a:lnTo>
                      <a:pt x="759" y="157"/>
                    </a:lnTo>
                    <a:lnTo>
                      <a:pt x="755" y="154"/>
                    </a:lnTo>
                    <a:lnTo>
                      <a:pt x="750" y="153"/>
                    </a:lnTo>
                    <a:lnTo>
                      <a:pt x="745" y="153"/>
                    </a:lnTo>
                    <a:lnTo>
                      <a:pt x="742" y="153"/>
                    </a:lnTo>
                    <a:lnTo>
                      <a:pt x="745" y="142"/>
                    </a:lnTo>
                    <a:lnTo>
                      <a:pt x="748" y="137"/>
                    </a:lnTo>
                    <a:lnTo>
                      <a:pt x="754" y="135"/>
                    </a:lnTo>
                    <a:lnTo>
                      <a:pt x="762" y="130"/>
                    </a:lnTo>
                    <a:lnTo>
                      <a:pt x="757" y="125"/>
                    </a:lnTo>
                    <a:lnTo>
                      <a:pt x="755" y="121"/>
                    </a:lnTo>
                    <a:lnTo>
                      <a:pt x="755" y="118"/>
                    </a:lnTo>
                    <a:lnTo>
                      <a:pt x="758" y="116"/>
                    </a:lnTo>
                    <a:lnTo>
                      <a:pt x="762" y="113"/>
                    </a:lnTo>
                    <a:lnTo>
                      <a:pt x="766" y="112"/>
                    </a:lnTo>
                    <a:lnTo>
                      <a:pt x="770" y="110"/>
                    </a:lnTo>
                    <a:lnTo>
                      <a:pt x="774" y="108"/>
                    </a:lnTo>
                    <a:lnTo>
                      <a:pt x="774" y="107"/>
                    </a:lnTo>
                    <a:lnTo>
                      <a:pt x="774" y="106"/>
                    </a:lnTo>
                    <a:lnTo>
                      <a:pt x="774" y="105"/>
                    </a:lnTo>
                    <a:lnTo>
                      <a:pt x="774" y="104"/>
                    </a:lnTo>
                    <a:lnTo>
                      <a:pt x="773" y="103"/>
                    </a:lnTo>
                    <a:lnTo>
                      <a:pt x="772" y="102"/>
                    </a:lnTo>
                    <a:lnTo>
                      <a:pt x="770" y="102"/>
                    </a:lnTo>
                    <a:lnTo>
                      <a:pt x="769" y="101"/>
                    </a:lnTo>
                    <a:lnTo>
                      <a:pt x="770" y="94"/>
                    </a:lnTo>
                    <a:lnTo>
                      <a:pt x="774" y="92"/>
                    </a:lnTo>
                    <a:lnTo>
                      <a:pt x="781" y="92"/>
                    </a:lnTo>
                    <a:lnTo>
                      <a:pt x="788" y="93"/>
                    </a:lnTo>
                    <a:lnTo>
                      <a:pt x="788" y="91"/>
                    </a:lnTo>
                    <a:lnTo>
                      <a:pt x="788" y="89"/>
                    </a:lnTo>
                    <a:lnTo>
                      <a:pt x="788" y="87"/>
                    </a:lnTo>
                    <a:lnTo>
                      <a:pt x="788" y="85"/>
                    </a:lnTo>
                    <a:lnTo>
                      <a:pt x="786" y="84"/>
                    </a:lnTo>
                    <a:lnTo>
                      <a:pt x="783" y="84"/>
                    </a:lnTo>
                    <a:lnTo>
                      <a:pt x="780" y="84"/>
                    </a:lnTo>
                    <a:lnTo>
                      <a:pt x="778" y="83"/>
                    </a:lnTo>
                    <a:lnTo>
                      <a:pt x="779" y="75"/>
                    </a:lnTo>
                    <a:lnTo>
                      <a:pt x="782" y="71"/>
                    </a:lnTo>
                    <a:lnTo>
                      <a:pt x="787" y="70"/>
                    </a:lnTo>
                    <a:lnTo>
                      <a:pt x="794" y="66"/>
                    </a:lnTo>
                    <a:lnTo>
                      <a:pt x="791" y="63"/>
                    </a:lnTo>
                    <a:lnTo>
                      <a:pt x="789" y="62"/>
                    </a:lnTo>
                    <a:lnTo>
                      <a:pt x="788" y="62"/>
                    </a:lnTo>
                    <a:lnTo>
                      <a:pt x="786" y="62"/>
                    </a:lnTo>
                    <a:lnTo>
                      <a:pt x="787" y="54"/>
                    </a:lnTo>
                    <a:lnTo>
                      <a:pt x="789" y="50"/>
                    </a:lnTo>
                    <a:lnTo>
                      <a:pt x="793" y="48"/>
                    </a:lnTo>
                    <a:lnTo>
                      <a:pt x="801" y="47"/>
                    </a:lnTo>
                    <a:lnTo>
                      <a:pt x="799" y="42"/>
                    </a:lnTo>
                    <a:lnTo>
                      <a:pt x="797" y="40"/>
                    </a:lnTo>
                    <a:lnTo>
                      <a:pt x="795" y="40"/>
                    </a:lnTo>
                    <a:lnTo>
                      <a:pt x="794" y="40"/>
                    </a:lnTo>
                    <a:lnTo>
                      <a:pt x="794" y="37"/>
                    </a:lnTo>
                    <a:lnTo>
                      <a:pt x="795" y="34"/>
                    </a:lnTo>
                    <a:lnTo>
                      <a:pt x="795" y="31"/>
                    </a:lnTo>
                    <a:lnTo>
                      <a:pt x="796" y="28"/>
                    </a:lnTo>
                    <a:lnTo>
                      <a:pt x="800" y="28"/>
                    </a:lnTo>
                    <a:lnTo>
                      <a:pt x="804" y="27"/>
                    </a:lnTo>
                    <a:lnTo>
                      <a:pt x="808" y="27"/>
                    </a:lnTo>
                    <a:lnTo>
                      <a:pt x="812" y="27"/>
                    </a:lnTo>
                    <a:lnTo>
                      <a:pt x="810" y="22"/>
                    </a:lnTo>
                    <a:lnTo>
                      <a:pt x="807" y="20"/>
                    </a:lnTo>
                    <a:lnTo>
                      <a:pt x="804" y="19"/>
                    </a:lnTo>
                    <a:lnTo>
                      <a:pt x="801" y="19"/>
                    </a:lnTo>
                    <a:lnTo>
                      <a:pt x="803" y="14"/>
                    </a:lnTo>
                    <a:lnTo>
                      <a:pt x="804" y="9"/>
                    </a:lnTo>
                    <a:lnTo>
                      <a:pt x="806" y="4"/>
                    </a:lnTo>
                    <a:lnTo>
                      <a:pt x="808" y="0"/>
                    </a:lnTo>
                    <a:lnTo>
                      <a:pt x="813" y="1"/>
                    </a:lnTo>
                    <a:lnTo>
                      <a:pt x="818" y="4"/>
                    </a:lnTo>
                    <a:lnTo>
                      <a:pt x="823" y="8"/>
                    </a:lnTo>
                    <a:lnTo>
                      <a:pt x="831" y="15"/>
                    </a:lnTo>
                    <a:lnTo>
                      <a:pt x="828" y="28"/>
                    </a:lnTo>
                    <a:lnTo>
                      <a:pt x="820" y="44"/>
                    </a:lnTo>
                    <a:lnTo>
                      <a:pt x="812" y="60"/>
                    </a:lnTo>
                    <a:lnTo>
                      <a:pt x="805" y="73"/>
                    </a:lnTo>
                    <a:lnTo>
                      <a:pt x="798" y="91"/>
                    </a:lnTo>
                    <a:lnTo>
                      <a:pt x="790" y="109"/>
                    </a:lnTo>
                    <a:lnTo>
                      <a:pt x="782" y="126"/>
                    </a:lnTo>
                    <a:lnTo>
                      <a:pt x="775" y="142"/>
                    </a:lnTo>
                    <a:lnTo>
                      <a:pt x="767" y="159"/>
                    </a:lnTo>
                    <a:lnTo>
                      <a:pt x="759" y="177"/>
                    </a:lnTo>
                    <a:lnTo>
                      <a:pt x="753" y="195"/>
                    </a:lnTo>
                    <a:lnTo>
                      <a:pt x="746" y="212"/>
                    </a:lnTo>
                    <a:lnTo>
                      <a:pt x="730" y="251"/>
                    </a:lnTo>
                    <a:lnTo>
                      <a:pt x="715" y="290"/>
                    </a:lnTo>
                    <a:lnTo>
                      <a:pt x="700" y="331"/>
                    </a:lnTo>
                    <a:lnTo>
                      <a:pt x="686" y="370"/>
                    </a:lnTo>
                    <a:lnTo>
                      <a:pt x="671" y="411"/>
                    </a:lnTo>
                    <a:lnTo>
                      <a:pt x="657" y="451"/>
                    </a:lnTo>
                    <a:lnTo>
                      <a:pt x="643" y="493"/>
                    </a:lnTo>
                    <a:lnTo>
                      <a:pt x="630" y="533"/>
                    </a:lnTo>
                    <a:lnTo>
                      <a:pt x="614" y="585"/>
                    </a:lnTo>
                    <a:lnTo>
                      <a:pt x="603" y="623"/>
                    </a:lnTo>
                    <a:lnTo>
                      <a:pt x="593" y="652"/>
                    </a:lnTo>
                    <a:lnTo>
                      <a:pt x="587" y="673"/>
                    </a:lnTo>
                    <a:lnTo>
                      <a:pt x="582" y="687"/>
                    </a:lnTo>
                    <a:lnTo>
                      <a:pt x="578" y="699"/>
                    </a:lnTo>
                    <a:lnTo>
                      <a:pt x="575" y="708"/>
                    </a:lnTo>
                    <a:lnTo>
                      <a:pt x="571" y="720"/>
                    </a:lnTo>
                    <a:lnTo>
                      <a:pt x="569" y="720"/>
                    </a:lnTo>
                    <a:lnTo>
                      <a:pt x="566" y="720"/>
                    </a:lnTo>
                    <a:lnTo>
                      <a:pt x="564" y="720"/>
                    </a:lnTo>
                    <a:lnTo>
                      <a:pt x="561" y="720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91" name="Freeform 182"/>
              <p:cNvSpPr>
                <a:spLocks/>
              </p:cNvSpPr>
              <p:nvPr/>
            </p:nvSpPr>
            <p:spPr bwMode="auto">
              <a:xfrm>
                <a:off x="2335" y="3458"/>
                <a:ext cx="629" cy="240"/>
              </a:xfrm>
              <a:custGeom>
                <a:avLst/>
                <a:gdLst>
                  <a:gd name="T0" fmla="*/ 604 w 629"/>
                  <a:gd name="T1" fmla="*/ 234 h 240"/>
                  <a:gd name="T2" fmla="*/ 540 w 629"/>
                  <a:gd name="T3" fmla="*/ 178 h 240"/>
                  <a:gd name="T4" fmla="*/ 478 w 629"/>
                  <a:gd name="T5" fmla="*/ 138 h 240"/>
                  <a:gd name="T6" fmla="*/ 415 w 629"/>
                  <a:gd name="T7" fmla="*/ 121 h 240"/>
                  <a:gd name="T8" fmla="*/ 353 w 629"/>
                  <a:gd name="T9" fmla="*/ 124 h 240"/>
                  <a:gd name="T10" fmla="*/ 292 w 629"/>
                  <a:gd name="T11" fmla="*/ 147 h 240"/>
                  <a:gd name="T12" fmla="*/ 233 w 629"/>
                  <a:gd name="T13" fmla="*/ 188 h 240"/>
                  <a:gd name="T14" fmla="*/ 168 w 629"/>
                  <a:gd name="T15" fmla="*/ 199 h 240"/>
                  <a:gd name="T16" fmla="*/ 102 w 629"/>
                  <a:gd name="T17" fmla="*/ 189 h 240"/>
                  <a:gd name="T18" fmla="*/ 38 w 629"/>
                  <a:gd name="T19" fmla="*/ 174 h 240"/>
                  <a:gd name="T20" fmla="*/ 1 w 629"/>
                  <a:gd name="T21" fmla="*/ 159 h 240"/>
                  <a:gd name="T22" fmla="*/ 46 w 629"/>
                  <a:gd name="T23" fmla="*/ 157 h 240"/>
                  <a:gd name="T24" fmla="*/ 120 w 629"/>
                  <a:gd name="T25" fmla="*/ 166 h 240"/>
                  <a:gd name="T26" fmla="*/ 49 w 629"/>
                  <a:gd name="T27" fmla="*/ 148 h 240"/>
                  <a:gd name="T28" fmla="*/ 9 w 629"/>
                  <a:gd name="T29" fmla="*/ 130 h 240"/>
                  <a:gd name="T30" fmla="*/ 34 w 629"/>
                  <a:gd name="T31" fmla="*/ 126 h 240"/>
                  <a:gd name="T32" fmla="*/ 60 w 629"/>
                  <a:gd name="T33" fmla="*/ 130 h 240"/>
                  <a:gd name="T34" fmla="*/ 42 w 629"/>
                  <a:gd name="T35" fmla="*/ 123 h 240"/>
                  <a:gd name="T36" fmla="*/ 17 w 629"/>
                  <a:gd name="T37" fmla="*/ 106 h 240"/>
                  <a:gd name="T38" fmla="*/ 59 w 629"/>
                  <a:gd name="T39" fmla="*/ 105 h 240"/>
                  <a:gd name="T40" fmla="*/ 129 w 629"/>
                  <a:gd name="T41" fmla="*/ 118 h 240"/>
                  <a:gd name="T42" fmla="*/ 60 w 629"/>
                  <a:gd name="T43" fmla="*/ 95 h 240"/>
                  <a:gd name="T44" fmla="*/ 26 w 629"/>
                  <a:gd name="T45" fmla="*/ 74 h 240"/>
                  <a:gd name="T46" fmla="*/ 67 w 629"/>
                  <a:gd name="T47" fmla="*/ 80 h 240"/>
                  <a:gd name="T48" fmla="*/ 130 w 629"/>
                  <a:gd name="T49" fmla="*/ 94 h 240"/>
                  <a:gd name="T50" fmla="*/ 195 w 629"/>
                  <a:gd name="T51" fmla="*/ 92 h 240"/>
                  <a:gd name="T52" fmla="*/ 255 w 629"/>
                  <a:gd name="T53" fmla="*/ 62 h 240"/>
                  <a:gd name="T54" fmla="*/ 312 w 629"/>
                  <a:gd name="T55" fmla="*/ 24 h 240"/>
                  <a:gd name="T56" fmla="*/ 376 w 629"/>
                  <a:gd name="T57" fmla="*/ 2 h 240"/>
                  <a:gd name="T58" fmla="*/ 444 w 629"/>
                  <a:gd name="T59" fmla="*/ 8 h 240"/>
                  <a:gd name="T60" fmla="*/ 508 w 629"/>
                  <a:gd name="T61" fmla="*/ 33 h 240"/>
                  <a:gd name="T62" fmla="*/ 572 w 629"/>
                  <a:gd name="T63" fmla="*/ 63 h 240"/>
                  <a:gd name="T64" fmla="*/ 629 w 629"/>
                  <a:gd name="T65" fmla="*/ 104 h 240"/>
                  <a:gd name="T66" fmla="*/ 615 w 629"/>
                  <a:gd name="T67" fmla="*/ 114 h 240"/>
                  <a:gd name="T68" fmla="*/ 506 w 629"/>
                  <a:gd name="T69" fmla="*/ 49 h 240"/>
                  <a:gd name="T70" fmla="*/ 533 w 629"/>
                  <a:gd name="T71" fmla="*/ 72 h 240"/>
                  <a:gd name="T72" fmla="*/ 626 w 629"/>
                  <a:gd name="T73" fmla="*/ 139 h 240"/>
                  <a:gd name="T74" fmla="*/ 623 w 629"/>
                  <a:gd name="T75" fmla="*/ 164 h 240"/>
                  <a:gd name="T76" fmla="*/ 603 w 629"/>
                  <a:gd name="T77" fmla="*/ 150 h 240"/>
                  <a:gd name="T78" fmla="*/ 550 w 629"/>
                  <a:gd name="T79" fmla="*/ 112 h 240"/>
                  <a:gd name="T80" fmla="*/ 491 w 629"/>
                  <a:gd name="T81" fmla="*/ 80 h 240"/>
                  <a:gd name="T82" fmla="*/ 466 w 629"/>
                  <a:gd name="T83" fmla="*/ 79 h 240"/>
                  <a:gd name="T84" fmla="*/ 537 w 629"/>
                  <a:gd name="T85" fmla="*/ 115 h 240"/>
                  <a:gd name="T86" fmla="*/ 608 w 629"/>
                  <a:gd name="T87" fmla="*/ 170 h 240"/>
                  <a:gd name="T88" fmla="*/ 623 w 629"/>
                  <a:gd name="T89" fmla="*/ 187 h 240"/>
                  <a:gd name="T90" fmla="*/ 611 w 629"/>
                  <a:gd name="T91" fmla="*/ 200 h 240"/>
                  <a:gd name="T92" fmla="*/ 539 w 629"/>
                  <a:gd name="T93" fmla="*/ 150 h 240"/>
                  <a:gd name="T94" fmla="*/ 526 w 629"/>
                  <a:gd name="T95" fmla="*/ 151 h 240"/>
                  <a:gd name="T96" fmla="*/ 563 w 629"/>
                  <a:gd name="T97" fmla="*/ 176 h 240"/>
                  <a:gd name="T98" fmla="*/ 600 w 629"/>
                  <a:gd name="T99" fmla="*/ 207 h 240"/>
                  <a:gd name="T100" fmla="*/ 622 w 629"/>
                  <a:gd name="T101" fmla="*/ 231 h 240"/>
                  <a:gd name="T102" fmla="*/ 618 w 629"/>
                  <a:gd name="T103" fmla="*/ 240 h 2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29"/>
                  <a:gd name="T157" fmla="*/ 0 h 240"/>
                  <a:gd name="T158" fmla="*/ 629 w 629"/>
                  <a:gd name="T159" fmla="*/ 240 h 24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29" h="240">
                    <a:moveTo>
                      <a:pt x="616" y="240"/>
                    </a:moveTo>
                    <a:lnTo>
                      <a:pt x="613" y="238"/>
                    </a:lnTo>
                    <a:lnTo>
                      <a:pt x="610" y="237"/>
                    </a:lnTo>
                    <a:lnTo>
                      <a:pt x="607" y="235"/>
                    </a:lnTo>
                    <a:lnTo>
                      <a:pt x="604" y="234"/>
                    </a:lnTo>
                    <a:lnTo>
                      <a:pt x="591" y="222"/>
                    </a:lnTo>
                    <a:lnTo>
                      <a:pt x="579" y="210"/>
                    </a:lnTo>
                    <a:lnTo>
                      <a:pt x="565" y="199"/>
                    </a:lnTo>
                    <a:lnTo>
                      <a:pt x="553" y="189"/>
                    </a:lnTo>
                    <a:lnTo>
                      <a:pt x="540" y="178"/>
                    </a:lnTo>
                    <a:lnTo>
                      <a:pt x="528" y="168"/>
                    </a:lnTo>
                    <a:lnTo>
                      <a:pt x="516" y="159"/>
                    </a:lnTo>
                    <a:lnTo>
                      <a:pt x="504" y="150"/>
                    </a:lnTo>
                    <a:lnTo>
                      <a:pt x="490" y="143"/>
                    </a:lnTo>
                    <a:lnTo>
                      <a:pt x="478" y="138"/>
                    </a:lnTo>
                    <a:lnTo>
                      <a:pt x="465" y="133"/>
                    </a:lnTo>
                    <a:lnTo>
                      <a:pt x="453" y="128"/>
                    </a:lnTo>
                    <a:lnTo>
                      <a:pt x="441" y="125"/>
                    </a:lnTo>
                    <a:lnTo>
                      <a:pt x="428" y="123"/>
                    </a:lnTo>
                    <a:lnTo>
                      <a:pt x="415" y="121"/>
                    </a:lnTo>
                    <a:lnTo>
                      <a:pt x="402" y="120"/>
                    </a:lnTo>
                    <a:lnTo>
                      <a:pt x="390" y="120"/>
                    </a:lnTo>
                    <a:lnTo>
                      <a:pt x="378" y="121"/>
                    </a:lnTo>
                    <a:lnTo>
                      <a:pt x="366" y="122"/>
                    </a:lnTo>
                    <a:lnTo>
                      <a:pt x="353" y="124"/>
                    </a:lnTo>
                    <a:lnTo>
                      <a:pt x="340" y="127"/>
                    </a:lnTo>
                    <a:lnTo>
                      <a:pt x="328" y="130"/>
                    </a:lnTo>
                    <a:lnTo>
                      <a:pt x="316" y="134"/>
                    </a:lnTo>
                    <a:lnTo>
                      <a:pt x="304" y="139"/>
                    </a:lnTo>
                    <a:lnTo>
                      <a:pt x="292" y="147"/>
                    </a:lnTo>
                    <a:lnTo>
                      <a:pt x="281" y="155"/>
                    </a:lnTo>
                    <a:lnTo>
                      <a:pt x="269" y="164"/>
                    </a:lnTo>
                    <a:lnTo>
                      <a:pt x="257" y="172"/>
                    </a:lnTo>
                    <a:lnTo>
                      <a:pt x="245" y="180"/>
                    </a:lnTo>
                    <a:lnTo>
                      <a:pt x="233" y="188"/>
                    </a:lnTo>
                    <a:lnTo>
                      <a:pt x="221" y="195"/>
                    </a:lnTo>
                    <a:lnTo>
                      <a:pt x="208" y="200"/>
                    </a:lnTo>
                    <a:lnTo>
                      <a:pt x="195" y="200"/>
                    </a:lnTo>
                    <a:lnTo>
                      <a:pt x="181" y="200"/>
                    </a:lnTo>
                    <a:lnTo>
                      <a:pt x="168" y="199"/>
                    </a:lnTo>
                    <a:lnTo>
                      <a:pt x="155" y="198"/>
                    </a:lnTo>
                    <a:lnTo>
                      <a:pt x="142" y="196"/>
                    </a:lnTo>
                    <a:lnTo>
                      <a:pt x="129" y="194"/>
                    </a:lnTo>
                    <a:lnTo>
                      <a:pt x="115" y="192"/>
                    </a:lnTo>
                    <a:lnTo>
                      <a:pt x="102" y="189"/>
                    </a:lnTo>
                    <a:lnTo>
                      <a:pt x="90" y="186"/>
                    </a:lnTo>
                    <a:lnTo>
                      <a:pt x="77" y="182"/>
                    </a:lnTo>
                    <a:lnTo>
                      <a:pt x="64" y="179"/>
                    </a:lnTo>
                    <a:lnTo>
                      <a:pt x="51" y="176"/>
                    </a:lnTo>
                    <a:lnTo>
                      <a:pt x="38" y="174"/>
                    </a:lnTo>
                    <a:lnTo>
                      <a:pt x="25" y="171"/>
                    </a:lnTo>
                    <a:lnTo>
                      <a:pt x="12" y="169"/>
                    </a:lnTo>
                    <a:lnTo>
                      <a:pt x="0" y="167"/>
                    </a:lnTo>
                    <a:lnTo>
                      <a:pt x="0" y="163"/>
                    </a:lnTo>
                    <a:lnTo>
                      <a:pt x="1" y="159"/>
                    </a:lnTo>
                    <a:lnTo>
                      <a:pt x="1" y="156"/>
                    </a:lnTo>
                    <a:lnTo>
                      <a:pt x="2" y="152"/>
                    </a:lnTo>
                    <a:lnTo>
                      <a:pt x="16" y="153"/>
                    </a:lnTo>
                    <a:lnTo>
                      <a:pt x="31" y="155"/>
                    </a:lnTo>
                    <a:lnTo>
                      <a:pt x="46" y="157"/>
                    </a:lnTo>
                    <a:lnTo>
                      <a:pt x="60" y="160"/>
                    </a:lnTo>
                    <a:lnTo>
                      <a:pt x="75" y="163"/>
                    </a:lnTo>
                    <a:lnTo>
                      <a:pt x="89" y="165"/>
                    </a:lnTo>
                    <a:lnTo>
                      <a:pt x="104" y="166"/>
                    </a:lnTo>
                    <a:lnTo>
                      <a:pt x="120" y="166"/>
                    </a:lnTo>
                    <a:lnTo>
                      <a:pt x="105" y="163"/>
                    </a:lnTo>
                    <a:lnTo>
                      <a:pt x="91" y="159"/>
                    </a:lnTo>
                    <a:lnTo>
                      <a:pt x="77" y="156"/>
                    </a:lnTo>
                    <a:lnTo>
                      <a:pt x="63" y="152"/>
                    </a:lnTo>
                    <a:lnTo>
                      <a:pt x="49" y="148"/>
                    </a:lnTo>
                    <a:lnTo>
                      <a:pt x="35" y="144"/>
                    </a:lnTo>
                    <a:lnTo>
                      <a:pt x="21" y="141"/>
                    </a:lnTo>
                    <a:lnTo>
                      <a:pt x="8" y="137"/>
                    </a:lnTo>
                    <a:lnTo>
                      <a:pt x="9" y="133"/>
                    </a:lnTo>
                    <a:lnTo>
                      <a:pt x="9" y="130"/>
                    </a:lnTo>
                    <a:lnTo>
                      <a:pt x="10" y="127"/>
                    </a:lnTo>
                    <a:lnTo>
                      <a:pt x="10" y="123"/>
                    </a:lnTo>
                    <a:lnTo>
                      <a:pt x="18" y="124"/>
                    </a:lnTo>
                    <a:lnTo>
                      <a:pt x="26" y="125"/>
                    </a:lnTo>
                    <a:lnTo>
                      <a:pt x="34" y="126"/>
                    </a:lnTo>
                    <a:lnTo>
                      <a:pt x="41" y="128"/>
                    </a:lnTo>
                    <a:lnTo>
                      <a:pt x="49" y="129"/>
                    </a:lnTo>
                    <a:lnTo>
                      <a:pt x="54" y="130"/>
                    </a:lnTo>
                    <a:lnTo>
                      <a:pt x="58" y="130"/>
                    </a:lnTo>
                    <a:lnTo>
                      <a:pt x="60" y="130"/>
                    </a:lnTo>
                    <a:lnTo>
                      <a:pt x="57" y="128"/>
                    </a:lnTo>
                    <a:lnTo>
                      <a:pt x="54" y="127"/>
                    </a:lnTo>
                    <a:lnTo>
                      <a:pt x="51" y="126"/>
                    </a:lnTo>
                    <a:lnTo>
                      <a:pt x="48" y="124"/>
                    </a:lnTo>
                    <a:lnTo>
                      <a:pt x="42" y="123"/>
                    </a:lnTo>
                    <a:lnTo>
                      <a:pt x="36" y="120"/>
                    </a:lnTo>
                    <a:lnTo>
                      <a:pt x="28" y="118"/>
                    </a:lnTo>
                    <a:lnTo>
                      <a:pt x="17" y="114"/>
                    </a:lnTo>
                    <a:lnTo>
                      <a:pt x="17" y="110"/>
                    </a:lnTo>
                    <a:lnTo>
                      <a:pt x="17" y="106"/>
                    </a:lnTo>
                    <a:lnTo>
                      <a:pt x="18" y="103"/>
                    </a:lnTo>
                    <a:lnTo>
                      <a:pt x="19" y="98"/>
                    </a:lnTo>
                    <a:lnTo>
                      <a:pt x="31" y="99"/>
                    </a:lnTo>
                    <a:lnTo>
                      <a:pt x="45" y="102"/>
                    </a:lnTo>
                    <a:lnTo>
                      <a:pt x="59" y="105"/>
                    </a:lnTo>
                    <a:lnTo>
                      <a:pt x="73" y="110"/>
                    </a:lnTo>
                    <a:lnTo>
                      <a:pt x="87" y="114"/>
                    </a:lnTo>
                    <a:lnTo>
                      <a:pt x="101" y="117"/>
                    </a:lnTo>
                    <a:lnTo>
                      <a:pt x="115" y="118"/>
                    </a:lnTo>
                    <a:lnTo>
                      <a:pt x="129" y="118"/>
                    </a:lnTo>
                    <a:lnTo>
                      <a:pt x="113" y="114"/>
                    </a:lnTo>
                    <a:lnTo>
                      <a:pt x="99" y="109"/>
                    </a:lnTo>
                    <a:lnTo>
                      <a:pt x="85" y="104"/>
                    </a:lnTo>
                    <a:lnTo>
                      <a:pt x="73" y="99"/>
                    </a:lnTo>
                    <a:lnTo>
                      <a:pt x="60" y="95"/>
                    </a:lnTo>
                    <a:lnTo>
                      <a:pt x="49" y="92"/>
                    </a:lnTo>
                    <a:lnTo>
                      <a:pt x="37" y="88"/>
                    </a:lnTo>
                    <a:lnTo>
                      <a:pt x="26" y="85"/>
                    </a:lnTo>
                    <a:lnTo>
                      <a:pt x="26" y="79"/>
                    </a:lnTo>
                    <a:lnTo>
                      <a:pt x="26" y="74"/>
                    </a:lnTo>
                    <a:lnTo>
                      <a:pt x="27" y="71"/>
                    </a:lnTo>
                    <a:lnTo>
                      <a:pt x="28" y="67"/>
                    </a:lnTo>
                    <a:lnTo>
                      <a:pt x="41" y="71"/>
                    </a:lnTo>
                    <a:lnTo>
                      <a:pt x="54" y="76"/>
                    </a:lnTo>
                    <a:lnTo>
                      <a:pt x="67" y="80"/>
                    </a:lnTo>
                    <a:lnTo>
                      <a:pt x="79" y="84"/>
                    </a:lnTo>
                    <a:lnTo>
                      <a:pt x="91" y="87"/>
                    </a:lnTo>
                    <a:lnTo>
                      <a:pt x="104" y="90"/>
                    </a:lnTo>
                    <a:lnTo>
                      <a:pt x="116" y="92"/>
                    </a:lnTo>
                    <a:lnTo>
                      <a:pt x="130" y="94"/>
                    </a:lnTo>
                    <a:lnTo>
                      <a:pt x="143" y="95"/>
                    </a:lnTo>
                    <a:lnTo>
                      <a:pt x="155" y="96"/>
                    </a:lnTo>
                    <a:lnTo>
                      <a:pt x="168" y="95"/>
                    </a:lnTo>
                    <a:lnTo>
                      <a:pt x="181" y="94"/>
                    </a:lnTo>
                    <a:lnTo>
                      <a:pt x="195" y="92"/>
                    </a:lnTo>
                    <a:lnTo>
                      <a:pt x="208" y="88"/>
                    </a:lnTo>
                    <a:lnTo>
                      <a:pt x="221" y="84"/>
                    </a:lnTo>
                    <a:lnTo>
                      <a:pt x="234" y="78"/>
                    </a:lnTo>
                    <a:lnTo>
                      <a:pt x="244" y="70"/>
                    </a:lnTo>
                    <a:lnTo>
                      <a:pt x="255" y="62"/>
                    </a:lnTo>
                    <a:lnTo>
                      <a:pt x="266" y="54"/>
                    </a:lnTo>
                    <a:lnTo>
                      <a:pt x="278" y="46"/>
                    </a:lnTo>
                    <a:lnTo>
                      <a:pt x="289" y="38"/>
                    </a:lnTo>
                    <a:lnTo>
                      <a:pt x="300" y="31"/>
                    </a:lnTo>
                    <a:lnTo>
                      <a:pt x="312" y="24"/>
                    </a:lnTo>
                    <a:lnTo>
                      <a:pt x="324" y="18"/>
                    </a:lnTo>
                    <a:lnTo>
                      <a:pt x="337" y="13"/>
                    </a:lnTo>
                    <a:lnTo>
                      <a:pt x="350" y="8"/>
                    </a:lnTo>
                    <a:lnTo>
                      <a:pt x="363" y="5"/>
                    </a:lnTo>
                    <a:lnTo>
                      <a:pt x="376" y="2"/>
                    </a:lnTo>
                    <a:lnTo>
                      <a:pt x="389" y="0"/>
                    </a:lnTo>
                    <a:lnTo>
                      <a:pt x="403" y="0"/>
                    </a:lnTo>
                    <a:lnTo>
                      <a:pt x="418" y="1"/>
                    </a:lnTo>
                    <a:lnTo>
                      <a:pt x="432" y="3"/>
                    </a:lnTo>
                    <a:lnTo>
                      <a:pt x="444" y="8"/>
                    </a:lnTo>
                    <a:lnTo>
                      <a:pt x="456" y="12"/>
                    </a:lnTo>
                    <a:lnTo>
                      <a:pt x="469" y="17"/>
                    </a:lnTo>
                    <a:lnTo>
                      <a:pt x="482" y="22"/>
                    </a:lnTo>
                    <a:lnTo>
                      <a:pt x="496" y="27"/>
                    </a:lnTo>
                    <a:lnTo>
                      <a:pt x="508" y="33"/>
                    </a:lnTo>
                    <a:lnTo>
                      <a:pt x="521" y="38"/>
                    </a:lnTo>
                    <a:lnTo>
                      <a:pt x="534" y="44"/>
                    </a:lnTo>
                    <a:lnTo>
                      <a:pt x="547" y="50"/>
                    </a:lnTo>
                    <a:lnTo>
                      <a:pt x="559" y="57"/>
                    </a:lnTo>
                    <a:lnTo>
                      <a:pt x="572" y="63"/>
                    </a:lnTo>
                    <a:lnTo>
                      <a:pt x="584" y="71"/>
                    </a:lnTo>
                    <a:lnTo>
                      <a:pt x="596" y="78"/>
                    </a:lnTo>
                    <a:lnTo>
                      <a:pt x="607" y="86"/>
                    </a:lnTo>
                    <a:lnTo>
                      <a:pt x="618" y="95"/>
                    </a:lnTo>
                    <a:lnTo>
                      <a:pt x="629" y="104"/>
                    </a:lnTo>
                    <a:lnTo>
                      <a:pt x="629" y="109"/>
                    </a:lnTo>
                    <a:lnTo>
                      <a:pt x="629" y="113"/>
                    </a:lnTo>
                    <a:lnTo>
                      <a:pt x="629" y="118"/>
                    </a:lnTo>
                    <a:lnTo>
                      <a:pt x="627" y="123"/>
                    </a:lnTo>
                    <a:lnTo>
                      <a:pt x="615" y="114"/>
                    </a:lnTo>
                    <a:lnTo>
                      <a:pt x="597" y="100"/>
                    </a:lnTo>
                    <a:lnTo>
                      <a:pt x="575" y="86"/>
                    </a:lnTo>
                    <a:lnTo>
                      <a:pt x="551" y="72"/>
                    </a:lnTo>
                    <a:lnTo>
                      <a:pt x="527" y="59"/>
                    </a:lnTo>
                    <a:lnTo>
                      <a:pt x="506" y="49"/>
                    </a:lnTo>
                    <a:lnTo>
                      <a:pt x="487" y="42"/>
                    </a:lnTo>
                    <a:lnTo>
                      <a:pt x="476" y="41"/>
                    </a:lnTo>
                    <a:lnTo>
                      <a:pt x="496" y="51"/>
                    </a:lnTo>
                    <a:lnTo>
                      <a:pt x="515" y="61"/>
                    </a:lnTo>
                    <a:lnTo>
                      <a:pt x="533" y="72"/>
                    </a:lnTo>
                    <a:lnTo>
                      <a:pt x="551" y="84"/>
                    </a:lnTo>
                    <a:lnTo>
                      <a:pt x="571" y="96"/>
                    </a:lnTo>
                    <a:lnTo>
                      <a:pt x="589" y="110"/>
                    </a:lnTo>
                    <a:lnTo>
                      <a:pt x="607" y="124"/>
                    </a:lnTo>
                    <a:lnTo>
                      <a:pt x="626" y="139"/>
                    </a:lnTo>
                    <a:lnTo>
                      <a:pt x="627" y="148"/>
                    </a:lnTo>
                    <a:lnTo>
                      <a:pt x="627" y="154"/>
                    </a:lnTo>
                    <a:lnTo>
                      <a:pt x="626" y="159"/>
                    </a:lnTo>
                    <a:lnTo>
                      <a:pt x="624" y="164"/>
                    </a:lnTo>
                    <a:lnTo>
                      <a:pt x="623" y="164"/>
                    </a:lnTo>
                    <a:lnTo>
                      <a:pt x="622" y="164"/>
                    </a:lnTo>
                    <a:lnTo>
                      <a:pt x="621" y="164"/>
                    </a:lnTo>
                    <a:lnTo>
                      <a:pt x="620" y="164"/>
                    </a:lnTo>
                    <a:lnTo>
                      <a:pt x="612" y="157"/>
                    </a:lnTo>
                    <a:lnTo>
                      <a:pt x="603" y="150"/>
                    </a:lnTo>
                    <a:lnTo>
                      <a:pt x="594" y="142"/>
                    </a:lnTo>
                    <a:lnTo>
                      <a:pt x="584" y="135"/>
                    </a:lnTo>
                    <a:lnTo>
                      <a:pt x="573" y="127"/>
                    </a:lnTo>
                    <a:lnTo>
                      <a:pt x="561" y="119"/>
                    </a:lnTo>
                    <a:lnTo>
                      <a:pt x="550" y="112"/>
                    </a:lnTo>
                    <a:lnTo>
                      <a:pt x="538" y="103"/>
                    </a:lnTo>
                    <a:lnTo>
                      <a:pt x="527" y="97"/>
                    </a:lnTo>
                    <a:lnTo>
                      <a:pt x="515" y="90"/>
                    </a:lnTo>
                    <a:lnTo>
                      <a:pt x="504" y="85"/>
                    </a:lnTo>
                    <a:lnTo>
                      <a:pt x="491" y="80"/>
                    </a:lnTo>
                    <a:lnTo>
                      <a:pt x="480" y="77"/>
                    </a:lnTo>
                    <a:lnTo>
                      <a:pt x="470" y="74"/>
                    </a:lnTo>
                    <a:lnTo>
                      <a:pt x="460" y="73"/>
                    </a:lnTo>
                    <a:lnTo>
                      <a:pt x="451" y="73"/>
                    </a:lnTo>
                    <a:lnTo>
                      <a:pt x="466" y="79"/>
                    </a:lnTo>
                    <a:lnTo>
                      <a:pt x="480" y="85"/>
                    </a:lnTo>
                    <a:lnTo>
                      <a:pt x="495" y="92"/>
                    </a:lnTo>
                    <a:lnTo>
                      <a:pt x="509" y="99"/>
                    </a:lnTo>
                    <a:lnTo>
                      <a:pt x="523" y="106"/>
                    </a:lnTo>
                    <a:lnTo>
                      <a:pt x="537" y="115"/>
                    </a:lnTo>
                    <a:lnTo>
                      <a:pt x="551" y="124"/>
                    </a:lnTo>
                    <a:lnTo>
                      <a:pt x="567" y="133"/>
                    </a:lnTo>
                    <a:lnTo>
                      <a:pt x="585" y="149"/>
                    </a:lnTo>
                    <a:lnTo>
                      <a:pt x="598" y="161"/>
                    </a:lnTo>
                    <a:lnTo>
                      <a:pt x="608" y="170"/>
                    </a:lnTo>
                    <a:lnTo>
                      <a:pt x="615" y="176"/>
                    </a:lnTo>
                    <a:lnTo>
                      <a:pt x="619" y="180"/>
                    </a:lnTo>
                    <a:lnTo>
                      <a:pt x="621" y="182"/>
                    </a:lnTo>
                    <a:lnTo>
                      <a:pt x="622" y="185"/>
                    </a:lnTo>
                    <a:lnTo>
                      <a:pt x="623" y="187"/>
                    </a:lnTo>
                    <a:lnTo>
                      <a:pt x="622" y="197"/>
                    </a:lnTo>
                    <a:lnTo>
                      <a:pt x="622" y="203"/>
                    </a:lnTo>
                    <a:lnTo>
                      <a:pt x="621" y="206"/>
                    </a:lnTo>
                    <a:lnTo>
                      <a:pt x="620" y="207"/>
                    </a:lnTo>
                    <a:lnTo>
                      <a:pt x="611" y="200"/>
                    </a:lnTo>
                    <a:lnTo>
                      <a:pt x="599" y="191"/>
                    </a:lnTo>
                    <a:lnTo>
                      <a:pt x="585" y="179"/>
                    </a:lnTo>
                    <a:lnTo>
                      <a:pt x="570" y="168"/>
                    </a:lnTo>
                    <a:lnTo>
                      <a:pt x="553" y="158"/>
                    </a:lnTo>
                    <a:lnTo>
                      <a:pt x="539" y="150"/>
                    </a:lnTo>
                    <a:lnTo>
                      <a:pt x="527" y="145"/>
                    </a:lnTo>
                    <a:lnTo>
                      <a:pt x="519" y="144"/>
                    </a:lnTo>
                    <a:lnTo>
                      <a:pt x="521" y="146"/>
                    </a:lnTo>
                    <a:lnTo>
                      <a:pt x="523" y="148"/>
                    </a:lnTo>
                    <a:lnTo>
                      <a:pt x="526" y="151"/>
                    </a:lnTo>
                    <a:lnTo>
                      <a:pt x="529" y="153"/>
                    </a:lnTo>
                    <a:lnTo>
                      <a:pt x="534" y="157"/>
                    </a:lnTo>
                    <a:lnTo>
                      <a:pt x="541" y="161"/>
                    </a:lnTo>
                    <a:lnTo>
                      <a:pt x="550" y="168"/>
                    </a:lnTo>
                    <a:lnTo>
                      <a:pt x="563" y="176"/>
                    </a:lnTo>
                    <a:lnTo>
                      <a:pt x="571" y="182"/>
                    </a:lnTo>
                    <a:lnTo>
                      <a:pt x="578" y="189"/>
                    </a:lnTo>
                    <a:lnTo>
                      <a:pt x="585" y="195"/>
                    </a:lnTo>
                    <a:lnTo>
                      <a:pt x="593" y="201"/>
                    </a:lnTo>
                    <a:lnTo>
                      <a:pt x="600" y="207"/>
                    </a:lnTo>
                    <a:lnTo>
                      <a:pt x="607" y="213"/>
                    </a:lnTo>
                    <a:lnTo>
                      <a:pt x="614" y="219"/>
                    </a:lnTo>
                    <a:lnTo>
                      <a:pt x="621" y="225"/>
                    </a:lnTo>
                    <a:lnTo>
                      <a:pt x="621" y="228"/>
                    </a:lnTo>
                    <a:lnTo>
                      <a:pt x="622" y="231"/>
                    </a:lnTo>
                    <a:lnTo>
                      <a:pt x="622" y="234"/>
                    </a:lnTo>
                    <a:lnTo>
                      <a:pt x="622" y="238"/>
                    </a:lnTo>
                    <a:lnTo>
                      <a:pt x="621" y="239"/>
                    </a:lnTo>
                    <a:lnTo>
                      <a:pt x="620" y="240"/>
                    </a:lnTo>
                    <a:lnTo>
                      <a:pt x="618" y="240"/>
                    </a:lnTo>
                    <a:lnTo>
                      <a:pt x="616" y="240"/>
                    </a:lnTo>
                    <a:close/>
                  </a:path>
                </a:pathLst>
              </a:custGeom>
              <a:solidFill>
                <a:srgbClr val="DDCE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92" name="Freeform 183"/>
              <p:cNvSpPr>
                <a:spLocks/>
              </p:cNvSpPr>
              <p:nvPr/>
            </p:nvSpPr>
            <p:spPr bwMode="auto">
              <a:xfrm>
                <a:off x="2531" y="3589"/>
                <a:ext cx="324" cy="107"/>
              </a:xfrm>
              <a:custGeom>
                <a:avLst/>
                <a:gdLst>
                  <a:gd name="T0" fmla="*/ 304 w 324"/>
                  <a:gd name="T1" fmla="*/ 105 h 107"/>
                  <a:gd name="T2" fmla="*/ 289 w 324"/>
                  <a:gd name="T3" fmla="*/ 103 h 107"/>
                  <a:gd name="T4" fmla="*/ 261 w 324"/>
                  <a:gd name="T5" fmla="*/ 101 h 107"/>
                  <a:gd name="T6" fmla="*/ 230 w 324"/>
                  <a:gd name="T7" fmla="*/ 99 h 107"/>
                  <a:gd name="T8" fmla="*/ 184 w 324"/>
                  <a:gd name="T9" fmla="*/ 96 h 107"/>
                  <a:gd name="T10" fmla="*/ 111 w 324"/>
                  <a:gd name="T11" fmla="*/ 91 h 107"/>
                  <a:gd name="T12" fmla="*/ 0 w 324"/>
                  <a:gd name="T13" fmla="*/ 84 h 107"/>
                  <a:gd name="T14" fmla="*/ 33 w 324"/>
                  <a:gd name="T15" fmla="*/ 77 h 107"/>
                  <a:gd name="T16" fmla="*/ 68 w 324"/>
                  <a:gd name="T17" fmla="*/ 75 h 107"/>
                  <a:gd name="T18" fmla="*/ 85 w 324"/>
                  <a:gd name="T19" fmla="*/ 69 h 107"/>
                  <a:gd name="T20" fmla="*/ 70 w 324"/>
                  <a:gd name="T21" fmla="*/ 68 h 107"/>
                  <a:gd name="T22" fmla="*/ 55 w 324"/>
                  <a:gd name="T23" fmla="*/ 67 h 107"/>
                  <a:gd name="T24" fmla="*/ 50 w 324"/>
                  <a:gd name="T25" fmla="*/ 65 h 107"/>
                  <a:gd name="T26" fmla="*/ 58 w 324"/>
                  <a:gd name="T27" fmla="*/ 60 h 107"/>
                  <a:gd name="T28" fmla="*/ 88 w 324"/>
                  <a:gd name="T29" fmla="*/ 56 h 107"/>
                  <a:gd name="T30" fmla="*/ 116 w 324"/>
                  <a:gd name="T31" fmla="*/ 50 h 107"/>
                  <a:gd name="T32" fmla="*/ 110 w 324"/>
                  <a:gd name="T33" fmla="*/ 45 h 107"/>
                  <a:gd name="T34" fmla="*/ 92 w 324"/>
                  <a:gd name="T35" fmla="*/ 45 h 107"/>
                  <a:gd name="T36" fmla="*/ 76 w 324"/>
                  <a:gd name="T37" fmla="*/ 46 h 107"/>
                  <a:gd name="T38" fmla="*/ 76 w 324"/>
                  <a:gd name="T39" fmla="*/ 42 h 107"/>
                  <a:gd name="T40" fmla="*/ 89 w 324"/>
                  <a:gd name="T41" fmla="*/ 35 h 107"/>
                  <a:gd name="T42" fmla="*/ 105 w 324"/>
                  <a:gd name="T43" fmla="*/ 31 h 107"/>
                  <a:gd name="T44" fmla="*/ 104 w 324"/>
                  <a:gd name="T45" fmla="*/ 24 h 107"/>
                  <a:gd name="T46" fmla="*/ 134 w 324"/>
                  <a:gd name="T47" fmla="*/ 11 h 107"/>
                  <a:gd name="T48" fmla="*/ 166 w 324"/>
                  <a:gd name="T49" fmla="*/ 3 h 107"/>
                  <a:gd name="T50" fmla="*/ 197 w 324"/>
                  <a:gd name="T51" fmla="*/ 0 h 107"/>
                  <a:gd name="T52" fmla="*/ 231 w 324"/>
                  <a:gd name="T53" fmla="*/ 3 h 107"/>
                  <a:gd name="T54" fmla="*/ 265 w 324"/>
                  <a:gd name="T55" fmla="*/ 10 h 107"/>
                  <a:gd name="T56" fmla="*/ 258 w 324"/>
                  <a:gd name="T57" fmla="*/ 13 h 107"/>
                  <a:gd name="T58" fmla="*/ 228 w 324"/>
                  <a:gd name="T59" fmla="*/ 12 h 107"/>
                  <a:gd name="T60" fmla="*/ 198 w 324"/>
                  <a:gd name="T61" fmla="*/ 11 h 107"/>
                  <a:gd name="T62" fmla="*/ 181 w 324"/>
                  <a:gd name="T63" fmla="*/ 13 h 107"/>
                  <a:gd name="T64" fmla="*/ 165 w 324"/>
                  <a:gd name="T65" fmla="*/ 17 h 107"/>
                  <a:gd name="T66" fmla="*/ 165 w 324"/>
                  <a:gd name="T67" fmla="*/ 22 h 107"/>
                  <a:gd name="T68" fmla="*/ 196 w 324"/>
                  <a:gd name="T69" fmla="*/ 22 h 107"/>
                  <a:gd name="T70" fmla="*/ 229 w 324"/>
                  <a:gd name="T71" fmla="*/ 22 h 107"/>
                  <a:gd name="T72" fmla="*/ 262 w 324"/>
                  <a:gd name="T73" fmla="*/ 25 h 107"/>
                  <a:gd name="T74" fmla="*/ 294 w 324"/>
                  <a:gd name="T75" fmla="*/ 31 h 107"/>
                  <a:gd name="T76" fmla="*/ 323 w 324"/>
                  <a:gd name="T77" fmla="*/ 44 h 107"/>
                  <a:gd name="T78" fmla="*/ 324 w 324"/>
                  <a:gd name="T79" fmla="*/ 48 h 107"/>
                  <a:gd name="T80" fmla="*/ 322 w 324"/>
                  <a:gd name="T81" fmla="*/ 49 h 107"/>
                  <a:gd name="T82" fmla="*/ 310 w 324"/>
                  <a:gd name="T83" fmla="*/ 48 h 107"/>
                  <a:gd name="T84" fmla="*/ 270 w 324"/>
                  <a:gd name="T85" fmla="*/ 42 h 107"/>
                  <a:gd name="T86" fmla="*/ 222 w 324"/>
                  <a:gd name="T87" fmla="*/ 41 h 107"/>
                  <a:gd name="T88" fmla="*/ 174 w 324"/>
                  <a:gd name="T89" fmla="*/ 42 h 107"/>
                  <a:gd name="T90" fmla="*/ 151 w 324"/>
                  <a:gd name="T91" fmla="*/ 45 h 107"/>
                  <a:gd name="T92" fmla="*/ 182 w 324"/>
                  <a:gd name="T93" fmla="*/ 48 h 107"/>
                  <a:gd name="T94" fmla="*/ 225 w 324"/>
                  <a:gd name="T95" fmla="*/ 49 h 107"/>
                  <a:gd name="T96" fmla="*/ 267 w 324"/>
                  <a:gd name="T97" fmla="*/ 52 h 107"/>
                  <a:gd name="T98" fmla="*/ 304 w 324"/>
                  <a:gd name="T99" fmla="*/ 56 h 107"/>
                  <a:gd name="T100" fmla="*/ 323 w 324"/>
                  <a:gd name="T101" fmla="*/ 63 h 107"/>
                  <a:gd name="T102" fmla="*/ 320 w 324"/>
                  <a:gd name="T103" fmla="*/ 75 h 107"/>
                  <a:gd name="T104" fmla="*/ 287 w 324"/>
                  <a:gd name="T105" fmla="*/ 68 h 107"/>
                  <a:gd name="T106" fmla="*/ 220 w 324"/>
                  <a:gd name="T107" fmla="*/ 67 h 107"/>
                  <a:gd name="T108" fmla="*/ 166 w 324"/>
                  <a:gd name="T109" fmla="*/ 71 h 107"/>
                  <a:gd name="T110" fmla="*/ 222 w 324"/>
                  <a:gd name="T111" fmla="*/ 73 h 107"/>
                  <a:gd name="T112" fmla="*/ 281 w 324"/>
                  <a:gd name="T113" fmla="*/ 78 h 107"/>
                  <a:gd name="T114" fmla="*/ 318 w 324"/>
                  <a:gd name="T115" fmla="*/ 93 h 107"/>
                  <a:gd name="T116" fmla="*/ 308 w 324"/>
                  <a:gd name="T117" fmla="*/ 107 h 1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24"/>
                  <a:gd name="T178" fmla="*/ 0 h 107"/>
                  <a:gd name="T179" fmla="*/ 324 w 324"/>
                  <a:gd name="T180" fmla="*/ 107 h 10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24" h="107">
                    <a:moveTo>
                      <a:pt x="308" y="107"/>
                    </a:moveTo>
                    <a:lnTo>
                      <a:pt x="306" y="106"/>
                    </a:lnTo>
                    <a:lnTo>
                      <a:pt x="304" y="105"/>
                    </a:lnTo>
                    <a:lnTo>
                      <a:pt x="303" y="105"/>
                    </a:lnTo>
                    <a:lnTo>
                      <a:pt x="301" y="104"/>
                    </a:lnTo>
                    <a:lnTo>
                      <a:pt x="289" y="103"/>
                    </a:lnTo>
                    <a:lnTo>
                      <a:pt x="279" y="102"/>
                    </a:lnTo>
                    <a:lnTo>
                      <a:pt x="270" y="102"/>
                    </a:lnTo>
                    <a:lnTo>
                      <a:pt x="261" y="101"/>
                    </a:lnTo>
                    <a:lnTo>
                      <a:pt x="252" y="100"/>
                    </a:lnTo>
                    <a:lnTo>
                      <a:pt x="241" y="99"/>
                    </a:lnTo>
                    <a:lnTo>
                      <a:pt x="230" y="99"/>
                    </a:lnTo>
                    <a:lnTo>
                      <a:pt x="216" y="98"/>
                    </a:lnTo>
                    <a:lnTo>
                      <a:pt x="201" y="97"/>
                    </a:lnTo>
                    <a:lnTo>
                      <a:pt x="184" y="96"/>
                    </a:lnTo>
                    <a:lnTo>
                      <a:pt x="163" y="94"/>
                    </a:lnTo>
                    <a:lnTo>
                      <a:pt x="138" y="93"/>
                    </a:lnTo>
                    <a:lnTo>
                      <a:pt x="111" y="91"/>
                    </a:lnTo>
                    <a:lnTo>
                      <a:pt x="79" y="89"/>
                    </a:lnTo>
                    <a:lnTo>
                      <a:pt x="42" y="87"/>
                    </a:lnTo>
                    <a:lnTo>
                      <a:pt x="0" y="84"/>
                    </a:lnTo>
                    <a:lnTo>
                      <a:pt x="10" y="80"/>
                    </a:lnTo>
                    <a:lnTo>
                      <a:pt x="21" y="78"/>
                    </a:lnTo>
                    <a:lnTo>
                      <a:pt x="33" y="77"/>
                    </a:lnTo>
                    <a:lnTo>
                      <a:pt x="45" y="76"/>
                    </a:lnTo>
                    <a:lnTo>
                      <a:pt x="57" y="76"/>
                    </a:lnTo>
                    <a:lnTo>
                      <a:pt x="68" y="75"/>
                    </a:lnTo>
                    <a:lnTo>
                      <a:pt x="80" y="73"/>
                    </a:lnTo>
                    <a:lnTo>
                      <a:pt x="90" y="69"/>
                    </a:lnTo>
                    <a:lnTo>
                      <a:pt x="85" y="69"/>
                    </a:lnTo>
                    <a:lnTo>
                      <a:pt x="80" y="68"/>
                    </a:lnTo>
                    <a:lnTo>
                      <a:pt x="75" y="68"/>
                    </a:lnTo>
                    <a:lnTo>
                      <a:pt x="70" y="68"/>
                    </a:lnTo>
                    <a:lnTo>
                      <a:pt x="65" y="68"/>
                    </a:lnTo>
                    <a:lnTo>
                      <a:pt x="60" y="68"/>
                    </a:lnTo>
                    <a:lnTo>
                      <a:pt x="55" y="67"/>
                    </a:lnTo>
                    <a:lnTo>
                      <a:pt x="50" y="67"/>
                    </a:lnTo>
                    <a:lnTo>
                      <a:pt x="50" y="66"/>
                    </a:lnTo>
                    <a:lnTo>
                      <a:pt x="50" y="65"/>
                    </a:lnTo>
                    <a:lnTo>
                      <a:pt x="50" y="64"/>
                    </a:lnTo>
                    <a:lnTo>
                      <a:pt x="50" y="63"/>
                    </a:lnTo>
                    <a:lnTo>
                      <a:pt x="58" y="60"/>
                    </a:lnTo>
                    <a:lnTo>
                      <a:pt x="67" y="58"/>
                    </a:lnTo>
                    <a:lnTo>
                      <a:pt x="78" y="57"/>
                    </a:lnTo>
                    <a:lnTo>
                      <a:pt x="88" y="56"/>
                    </a:lnTo>
                    <a:lnTo>
                      <a:pt x="98" y="55"/>
                    </a:lnTo>
                    <a:lnTo>
                      <a:pt x="107" y="52"/>
                    </a:lnTo>
                    <a:lnTo>
                      <a:pt x="116" y="50"/>
                    </a:lnTo>
                    <a:lnTo>
                      <a:pt x="124" y="47"/>
                    </a:lnTo>
                    <a:lnTo>
                      <a:pt x="117" y="46"/>
                    </a:lnTo>
                    <a:lnTo>
                      <a:pt x="110" y="45"/>
                    </a:lnTo>
                    <a:lnTo>
                      <a:pt x="104" y="45"/>
                    </a:lnTo>
                    <a:lnTo>
                      <a:pt x="98" y="45"/>
                    </a:lnTo>
                    <a:lnTo>
                      <a:pt x="92" y="45"/>
                    </a:lnTo>
                    <a:lnTo>
                      <a:pt x="87" y="45"/>
                    </a:lnTo>
                    <a:lnTo>
                      <a:pt x="81" y="46"/>
                    </a:lnTo>
                    <a:lnTo>
                      <a:pt x="76" y="46"/>
                    </a:lnTo>
                    <a:lnTo>
                      <a:pt x="76" y="45"/>
                    </a:lnTo>
                    <a:lnTo>
                      <a:pt x="76" y="43"/>
                    </a:lnTo>
                    <a:lnTo>
                      <a:pt x="76" y="42"/>
                    </a:lnTo>
                    <a:lnTo>
                      <a:pt x="76" y="41"/>
                    </a:lnTo>
                    <a:lnTo>
                      <a:pt x="82" y="37"/>
                    </a:lnTo>
                    <a:lnTo>
                      <a:pt x="89" y="35"/>
                    </a:lnTo>
                    <a:lnTo>
                      <a:pt x="97" y="35"/>
                    </a:lnTo>
                    <a:lnTo>
                      <a:pt x="105" y="33"/>
                    </a:lnTo>
                    <a:lnTo>
                      <a:pt x="105" y="31"/>
                    </a:lnTo>
                    <a:lnTo>
                      <a:pt x="105" y="29"/>
                    </a:lnTo>
                    <a:lnTo>
                      <a:pt x="104" y="27"/>
                    </a:lnTo>
                    <a:lnTo>
                      <a:pt x="104" y="24"/>
                    </a:lnTo>
                    <a:lnTo>
                      <a:pt x="114" y="19"/>
                    </a:lnTo>
                    <a:lnTo>
                      <a:pt x="124" y="14"/>
                    </a:lnTo>
                    <a:lnTo>
                      <a:pt x="134" y="11"/>
                    </a:lnTo>
                    <a:lnTo>
                      <a:pt x="145" y="7"/>
                    </a:lnTo>
                    <a:lnTo>
                      <a:pt x="156" y="5"/>
                    </a:lnTo>
                    <a:lnTo>
                      <a:pt x="166" y="3"/>
                    </a:lnTo>
                    <a:lnTo>
                      <a:pt x="176" y="1"/>
                    </a:lnTo>
                    <a:lnTo>
                      <a:pt x="187" y="1"/>
                    </a:lnTo>
                    <a:lnTo>
                      <a:pt x="197" y="0"/>
                    </a:lnTo>
                    <a:lnTo>
                      <a:pt x="208" y="1"/>
                    </a:lnTo>
                    <a:lnTo>
                      <a:pt x="219" y="2"/>
                    </a:lnTo>
                    <a:lnTo>
                      <a:pt x="231" y="3"/>
                    </a:lnTo>
                    <a:lnTo>
                      <a:pt x="242" y="5"/>
                    </a:lnTo>
                    <a:lnTo>
                      <a:pt x="253" y="7"/>
                    </a:lnTo>
                    <a:lnTo>
                      <a:pt x="265" y="10"/>
                    </a:lnTo>
                    <a:lnTo>
                      <a:pt x="277" y="14"/>
                    </a:lnTo>
                    <a:lnTo>
                      <a:pt x="267" y="14"/>
                    </a:lnTo>
                    <a:lnTo>
                      <a:pt x="258" y="13"/>
                    </a:lnTo>
                    <a:lnTo>
                      <a:pt x="248" y="13"/>
                    </a:lnTo>
                    <a:lnTo>
                      <a:pt x="238" y="12"/>
                    </a:lnTo>
                    <a:lnTo>
                      <a:pt x="228" y="12"/>
                    </a:lnTo>
                    <a:lnTo>
                      <a:pt x="218" y="12"/>
                    </a:lnTo>
                    <a:lnTo>
                      <a:pt x="208" y="11"/>
                    </a:lnTo>
                    <a:lnTo>
                      <a:pt x="198" y="11"/>
                    </a:lnTo>
                    <a:lnTo>
                      <a:pt x="192" y="12"/>
                    </a:lnTo>
                    <a:lnTo>
                      <a:pt x="186" y="13"/>
                    </a:lnTo>
                    <a:lnTo>
                      <a:pt x="181" y="13"/>
                    </a:lnTo>
                    <a:lnTo>
                      <a:pt x="175" y="14"/>
                    </a:lnTo>
                    <a:lnTo>
                      <a:pt x="170" y="16"/>
                    </a:lnTo>
                    <a:lnTo>
                      <a:pt x="165" y="17"/>
                    </a:lnTo>
                    <a:lnTo>
                      <a:pt x="160" y="19"/>
                    </a:lnTo>
                    <a:lnTo>
                      <a:pt x="155" y="21"/>
                    </a:lnTo>
                    <a:lnTo>
                      <a:pt x="165" y="22"/>
                    </a:lnTo>
                    <a:lnTo>
                      <a:pt x="175" y="22"/>
                    </a:lnTo>
                    <a:lnTo>
                      <a:pt x="185" y="22"/>
                    </a:lnTo>
                    <a:lnTo>
                      <a:pt x="196" y="22"/>
                    </a:lnTo>
                    <a:lnTo>
                      <a:pt x="206" y="22"/>
                    </a:lnTo>
                    <a:lnTo>
                      <a:pt x="217" y="22"/>
                    </a:lnTo>
                    <a:lnTo>
                      <a:pt x="229" y="22"/>
                    </a:lnTo>
                    <a:lnTo>
                      <a:pt x="241" y="23"/>
                    </a:lnTo>
                    <a:lnTo>
                      <a:pt x="252" y="23"/>
                    </a:lnTo>
                    <a:lnTo>
                      <a:pt x="262" y="25"/>
                    </a:lnTo>
                    <a:lnTo>
                      <a:pt x="273" y="26"/>
                    </a:lnTo>
                    <a:lnTo>
                      <a:pt x="284" y="28"/>
                    </a:lnTo>
                    <a:lnTo>
                      <a:pt x="294" y="31"/>
                    </a:lnTo>
                    <a:lnTo>
                      <a:pt x="305" y="35"/>
                    </a:lnTo>
                    <a:lnTo>
                      <a:pt x="314" y="39"/>
                    </a:lnTo>
                    <a:lnTo>
                      <a:pt x="323" y="44"/>
                    </a:lnTo>
                    <a:lnTo>
                      <a:pt x="323" y="45"/>
                    </a:lnTo>
                    <a:lnTo>
                      <a:pt x="324" y="46"/>
                    </a:lnTo>
                    <a:lnTo>
                      <a:pt x="324" y="48"/>
                    </a:lnTo>
                    <a:lnTo>
                      <a:pt x="324" y="49"/>
                    </a:lnTo>
                    <a:lnTo>
                      <a:pt x="323" y="49"/>
                    </a:lnTo>
                    <a:lnTo>
                      <a:pt x="322" y="49"/>
                    </a:lnTo>
                    <a:lnTo>
                      <a:pt x="320" y="49"/>
                    </a:lnTo>
                    <a:lnTo>
                      <a:pt x="316" y="49"/>
                    </a:lnTo>
                    <a:lnTo>
                      <a:pt x="310" y="48"/>
                    </a:lnTo>
                    <a:lnTo>
                      <a:pt x="301" y="47"/>
                    </a:lnTo>
                    <a:lnTo>
                      <a:pt x="287" y="45"/>
                    </a:lnTo>
                    <a:lnTo>
                      <a:pt x="270" y="42"/>
                    </a:lnTo>
                    <a:lnTo>
                      <a:pt x="254" y="42"/>
                    </a:lnTo>
                    <a:lnTo>
                      <a:pt x="238" y="41"/>
                    </a:lnTo>
                    <a:lnTo>
                      <a:pt x="222" y="41"/>
                    </a:lnTo>
                    <a:lnTo>
                      <a:pt x="205" y="41"/>
                    </a:lnTo>
                    <a:lnTo>
                      <a:pt x="189" y="42"/>
                    </a:lnTo>
                    <a:lnTo>
                      <a:pt x="174" y="42"/>
                    </a:lnTo>
                    <a:lnTo>
                      <a:pt x="159" y="43"/>
                    </a:lnTo>
                    <a:lnTo>
                      <a:pt x="143" y="44"/>
                    </a:lnTo>
                    <a:lnTo>
                      <a:pt x="151" y="45"/>
                    </a:lnTo>
                    <a:lnTo>
                      <a:pt x="159" y="46"/>
                    </a:lnTo>
                    <a:lnTo>
                      <a:pt x="170" y="47"/>
                    </a:lnTo>
                    <a:lnTo>
                      <a:pt x="182" y="48"/>
                    </a:lnTo>
                    <a:lnTo>
                      <a:pt x="195" y="48"/>
                    </a:lnTo>
                    <a:lnTo>
                      <a:pt x="209" y="49"/>
                    </a:lnTo>
                    <a:lnTo>
                      <a:pt x="225" y="49"/>
                    </a:lnTo>
                    <a:lnTo>
                      <a:pt x="239" y="50"/>
                    </a:lnTo>
                    <a:lnTo>
                      <a:pt x="254" y="51"/>
                    </a:lnTo>
                    <a:lnTo>
                      <a:pt x="267" y="52"/>
                    </a:lnTo>
                    <a:lnTo>
                      <a:pt x="281" y="54"/>
                    </a:lnTo>
                    <a:lnTo>
                      <a:pt x="293" y="55"/>
                    </a:lnTo>
                    <a:lnTo>
                      <a:pt x="304" y="56"/>
                    </a:lnTo>
                    <a:lnTo>
                      <a:pt x="313" y="58"/>
                    </a:lnTo>
                    <a:lnTo>
                      <a:pt x="319" y="60"/>
                    </a:lnTo>
                    <a:lnTo>
                      <a:pt x="323" y="63"/>
                    </a:lnTo>
                    <a:lnTo>
                      <a:pt x="322" y="69"/>
                    </a:lnTo>
                    <a:lnTo>
                      <a:pt x="321" y="73"/>
                    </a:lnTo>
                    <a:lnTo>
                      <a:pt x="320" y="75"/>
                    </a:lnTo>
                    <a:lnTo>
                      <a:pt x="319" y="76"/>
                    </a:lnTo>
                    <a:lnTo>
                      <a:pt x="306" y="71"/>
                    </a:lnTo>
                    <a:lnTo>
                      <a:pt x="287" y="68"/>
                    </a:lnTo>
                    <a:lnTo>
                      <a:pt x="266" y="67"/>
                    </a:lnTo>
                    <a:lnTo>
                      <a:pt x="244" y="66"/>
                    </a:lnTo>
                    <a:lnTo>
                      <a:pt x="220" y="67"/>
                    </a:lnTo>
                    <a:lnTo>
                      <a:pt x="199" y="68"/>
                    </a:lnTo>
                    <a:lnTo>
                      <a:pt x="180" y="70"/>
                    </a:lnTo>
                    <a:lnTo>
                      <a:pt x="166" y="71"/>
                    </a:lnTo>
                    <a:lnTo>
                      <a:pt x="184" y="72"/>
                    </a:lnTo>
                    <a:lnTo>
                      <a:pt x="202" y="73"/>
                    </a:lnTo>
                    <a:lnTo>
                      <a:pt x="222" y="73"/>
                    </a:lnTo>
                    <a:lnTo>
                      <a:pt x="242" y="74"/>
                    </a:lnTo>
                    <a:lnTo>
                      <a:pt x="262" y="76"/>
                    </a:lnTo>
                    <a:lnTo>
                      <a:pt x="281" y="78"/>
                    </a:lnTo>
                    <a:lnTo>
                      <a:pt x="300" y="82"/>
                    </a:lnTo>
                    <a:lnTo>
                      <a:pt x="318" y="87"/>
                    </a:lnTo>
                    <a:lnTo>
                      <a:pt x="318" y="93"/>
                    </a:lnTo>
                    <a:lnTo>
                      <a:pt x="317" y="100"/>
                    </a:lnTo>
                    <a:lnTo>
                      <a:pt x="314" y="105"/>
                    </a:lnTo>
                    <a:lnTo>
                      <a:pt x="308" y="107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93" name="Freeform 184"/>
              <p:cNvSpPr>
                <a:spLocks/>
              </p:cNvSpPr>
              <p:nvPr/>
            </p:nvSpPr>
            <p:spPr bwMode="auto">
              <a:xfrm>
                <a:off x="2969" y="3462"/>
                <a:ext cx="619" cy="234"/>
              </a:xfrm>
              <a:custGeom>
                <a:avLst/>
                <a:gdLst>
                  <a:gd name="T0" fmla="*/ 13 w 619"/>
                  <a:gd name="T1" fmla="*/ 213 h 234"/>
                  <a:gd name="T2" fmla="*/ 109 w 619"/>
                  <a:gd name="T3" fmla="*/ 141 h 234"/>
                  <a:gd name="T4" fmla="*/ 142 w 619"/>
                  <a:gd name="T5" fmla="*/ 121 h 234"/>
                  <a:gd name="T6" fmla="*/ 179 w 619"/>
                  <a:gd name="T7" fmla="*/ 104 h 234"/>
                  <a:gd name="T8" fmla="*/ 115 w 619"/>
                  <a:gd name="T9" fmla="*/ 124 h 234"/>
                  <a:gd name="T10" fmla="*/ 31 w 619"/>
                  <a:gd name="T11" fmla="*/ 187 h 234"/>
                  <a:gd name="T12" fmla="*/ 0 w 619"/>
                  <a:gd name="T13" fmla="*/ 209 h 234"/>
                  <a:gd name="T14" fmla="*/ 61 w 619"/>
                  <a:gd name="T15" fmla="*/ 145 h 234"/>
                  <a:gd name="T16" fmla="*/ 179 w 619"/>
                  <a:gd name="T17" fmla="*/ 80 h 234"/>
                  <a:gd name="T18" fmla="*/ 208 w 619"/>
                  <a:gd name="T19" fmla="*/ 70 h 234"/>
                  <a:gd name="T20" fmla="*/ 105 w 619"/>
                  <a:gd name="T21" fmla="*/ 95 h 234"/>
                  <a:gd name="T22" fmla="*/ 17 w 619"/>
                  <a:gd name="T23" fmla="*/ 165 h 234"/>
                  <a:gd name="T24" fmla="*/ 19 w 619"/>
                  <a:gd name="T25" fmla="*/ 136 h 234"/>
                  <a:gd name="T26" fmla="*/ 81 w 619"/>
                  <a:gd name="T27" fmla="*/ 92 h 234"/>
                  <a:gd name="T28" fmla="*/ 154 w 619"/>
                  <a:gd name="T29" fmla="*/ 51 h 234"/>
                  <a:gd name="T30" fmla="*/ 223 w 619"/>
                  <a:gd name="T31" fmla="*/ 35 h 234"/>
                  <a:gd name="T32" fmla="*/ 257 w 619"/>
                  <a:gd name="T33" fmla="*/ 28 h 234"/>
                  <a:gd name="T34" fmla="*/ 159 w 619"/>
                  <a:gd name="T35" fmla="*/ 36 h 234"/>
                  <a:gd name="T36" fmla="*/ 56 w 619"/>
                  <a:gd name="T37" fmla="*/ 99 h 234"/>
                  <a:gd name="T38" fmla="*/ 8 w 619"/>
                  <a:gd name="T39" fmla="*/ 106 h 234"/>
                  <a:gd name="T40" fmla="*/ 91 w 619"/>
                  <a:gd name="T41" fmla="*/ 48 h 234"/>
                  <a:gd name="T42" fmla="*/ 200 w 619"/>
                  <a:gd name="T43" fmla="*/ 5 h 234"/>
                  <a:gd name="T44" fmla="*/ 279 w 619"/>
                  <a:gd name="T45" fmla="*/ 8 h 234"/>
                  <a:gd name="T46" fmla="*/ 347 w 619"/>
                  <a:gd name="T47" fmla="*/ 61 h 234"/>
                  <a:gd name="T48" fmla="*/ 436 w 619"/>
                  <a:gd name="T49" fmla="*/ 100 h 234"/>
                  <a:gd name="T50" fmla="*/ 543 w 619"/>
                  <a:gd name="T51" fmla="*/ 104 h 234"/>
                  <a:gd name="T52" fmla="*/ 596 w 619"/>
                  <a:gd name="T53" fmla="*/ 91 h 234"/>
                  <a:gd name="T54" fmla="*/ 550 w 619"/>
                  <a:gd name="T55" fmla="*/ 116 h 234"/>
                  <a:gd name="T56" fmla="*/ 441 w 619"/>
                  <a:gd name="T57" fmla="*/ 117 h 234"/>
                  <a:gd name="T58" fmla="*/ 351 w 619"/>
                  <a:gd name="T59" fmla="*/ 82 h 234"/>
                  <a:gd name="T60" fmla="*/ 337 w 619"/>
                  <a:gd name="T61" fmla="*/ 74 h 234"/>
                  <a:gd name="T62" fmla="*/ 373 w 619"/>
                  <a:gd name="T63" fmla="*/ 107 h 234"/>
                  <a:gd name="T64" fmla="*/ 491 w 619"/>
                  <a:gd name="T65" fmla="*/ 135 h 234"/>
                  <a:gd name="T66" fmla="*/ 594 w 619"/>
                  <a:gd name="T67" fmla="*/ 115 h 234"/>
                  <a:gd name="T68" fmla="*/ 606 w 619"/>
                  <a:gd name="T69" fmla="*/ 135 h 234"/>
                  <a:gd name="T70" fmla="*/ 541 w 619"/>
                  <a:gd name="T71" fmla="*/ 150 h 234"/>
                  <a:gd name="T72" fmla="*/ 424 w 619"/>
                  <a:gd name="T73" fmla="*/ 145 h 234"/>
                  <a:gd name="T74" fmla="*/ 316 w 619"/>
                  <a:gd name="T75" fmla="*/ 99 h 234"/>
                  <a:gd name="T76" fmla="*/ 281 w 619"/>
                  <a:gd name="T77" fmla="*/ 99 h 234"/>
                  <a:gd name="T78" fmla="*/ 336 w 619"/>
                  <a:gd name="T79" fmla="*/ 119 h 234"/>
                  <a:gd name="T80" fmla="*/ 421 w 619"/>
                  <a:gd name="T81" fmla="*/ 155 h 234"/>
                  <a:gd name="T82" fmla="*/ 519 w 619"/>
                  <a:gd name="T83" fmla="*/ 165 h 234"/>
                  <a:gd name="T84" fmla="*/ 611 w 619"/>
                  <a:gd name="T85" fmla="*/ 149 h 234"/>
                  <a:gd name="T86" fmla="*/ 608 w 619"/>
                  <a:gd name="T87" fmla="*/ 164 h 234"/>
                  <a:gd name="T88" fmla="*/ 523 w 619"/>
                  <a:gd name="T89" fmla="*/ 177 h 234"/>
                  <a:gd name="T90" fmla="*/ 399 w 619"/>
                  <a:gd name="T91" fmla="*/ 168 h 234"/>
                  <a:gd name="T92" fmla="*/ 320 w 619"/>
                  <a:gd name="T93" fmla="*/ 139 h 234"/>
                  <a:gd name="T94" fmla="*/ 456 w 619"/>
                  <a:gd name="T95" fmla="*/ 193 h 234"/>
                  <a:gd name="T96" fmla="*/ 582 w 619"/>
                  <a:gd name="T97" fmla="*/ 176 h 234"/>
                  <a:gd name="T98" fmla="*/ 599 w 619"/>
                  <a:gd name="T99" fmla="*/ 191 h 234"/>
                  <a:gd name="T100" fmla="*/ 469 w 619"/>
                  <a:gd name="T101" fmla="*/ 208 h 234"/>
                  <a:gd name="T102" fmla="*/ 368 w 619"/>
                  <a:gd name="T103" fmla="*/ 184 h 234"/>
                  <a:gd name="T104" fmla="*/ 282 w 619"/>
                  <a:gd name="T105" fmla="*/ 140 h 234"/>
                  <a:gd name="T106" fmla="*/ 167 w 619"/>
                  <a:gd name="T107" fmla="*/ 129 h 234"/>
                  <a:gd name="T108" fmla="*/ 61 w 619"/>
                  <a:gd name="T109" fmla="*/ 193 h 234"/>
                  <a:gd name="T110" fmla="*/ 3 w 619"/>
                  <a:gd name="T111" fmla="*/ 233 h 23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19"/>
                  <a:gd name="T169" fmla="*/ 0 h 234"/>
                  <a:gd name="T170" fmla="*/ 619 w 619"/>
                  <a:gd name="T171" fmla="*/ 234 h 23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19" h="234">
                    <a:moveTo>
                      <a:pt x="2" y="233"/>
                    </a:moveTo>
                    <a:lnTo>
                      <a:pt x="2" y="230"/>
                    </a:lnTo>
                    <a:lnTo>
                      <a:pt x="2" y="227"/>
                    </a:lnTo>
                    <a:lnTo>
                      <a:pt x="1" y="224"/>
                    </a:lnTo>
                    <a:lnTo>
                      <a:pt x="1" y="221"/>
                    </a:lnTo>
                    <a:lnTo>
                      <a:pt x="6" y="218"/>
                    </a:lnTo>
                    <a:lnTo>
                      <a:pt x="13" y="213"/>
                    </a:lnTo>
                    <a:lnTo>
                      <a:pt x="22" y="207"/>
                    </a:lnTo>
                    <a:lnTo>
                      <a:pt x="33" y="198"/>
                    </a:lnTo>
                    <a:lnTo>
                      <a:pt x="46" y="188"/>
                    </a:lnTo>
                    <a:lnTo>
                      <a:pt x="62" y="175"/>
                    </a:lnTo>
                    <a:lnTo>
                      <a:pt x="81" y="161"/>
                    </a:lnTo>
                    <a:lnTo>
                      <a:pt x="104" y="144"/>
                    </a:lnTo>
                    <a:lnTo>
                      <a:pt x="109" y="141"/>
                    </a:lnTo>
                    <a:lnTo>
                      <a:pt x="113" y="138"/>
                    </a:lnTo>
                    <a:lnTo>
                      <a:pt x="118" y="135"/>
                    </a:lnTo>
                    <a:lnTo>
                      <a:pt x="123" y="132"/>
                    </a:lnTo>
                    <a:lnTo>
                      <a:pt x="127" y="129"/>
                    </a:lnTo>
                    <a:lnTo>
                      <a:pt x="132" y="126"/>
                    </a:lnTo>
                    <a:lnTo>
                      <a:pt x="137" y="124"/>
                    </a:lnTo>
                    <a:lnTo>
                      <a:pt x="142" y="121"/>
                    </a:lnTo>
                    <a:lnTo>
                      <a:pt x="154" y="116"/>
                    </a:lnTo>
                    <a:lnTo>
                      <a:pt x="163" y="112"/>
                    </a:lnTo>
                    <a:lnTo>
                      <a:pt x="170" y="109"/>
                    </a:lnTo>
                    <a:lnTo>
                      <a:pt x="174" y="107"/>
                    </a:lnTo>
                    <a:lnTo>
                      <a:pt x="177" y="105"/>
                    </a:lnTo>
                    <a:lnTo>
                      <a:pt x="178" y="104"/>
                    </a:lnTo>
                    <a:lnTo>
                      <a:pt x="179" y="104"/>
                    </a:lnTo>
                    <a:lnTo>
                      <a:pt x="180" y="102"/>
                    </a:lnTo>
                    <a:lnTo>
                      <a:pt x="172" y="101"/>
                    </a:lnTo>
                    <a:lnTo>
                      <a:pt x="163" y="102"/>
                    </a:lnTo>
                    <a:lnTo>
                      <a:pt x="151" y="106"/>
                    </a:lnTo>
                    <a:lnTo>
                      <a:pt x="140" y="111"/>
                    </a:lnTo>
                    <a:lnTo>
                      <a:pt x="128" y="117"/>
                    </a:lnTo>
                    <a:lnTo>
                      <a:pt x="115" y="124"/>
                    </a:lnTo>
                    <a:lnTo>
                      <a:pt x="102" y="132"/>
                    </a:lnTo>
                    <a:lnTo>
                      <a:pt x="90" y="141"/>
                    </a:lnTo>
                    <a:lnTo>
                      <a:pt x="76" y="150"/>
                    </a:lnTo>
                    <a:lnTo>
                      <a:pt x="64" y="160"/>
                    </a:lnTo>
                    <a:lnTo>
                      <a:pt x="52" y="169"/>
                    </a:lnTo>
                    <a:lnTo>
                      <a:pt x="41" y="178"/>
                    </a:lnTo>
                    <a:lnTo>
                      <a:pt x="31" y="187"/>
                    </a:lnTo>
                    <a:lnTo>
                      <a:pt x="22" y="195"/>
                    </a:lnTo>
                    <a:lnTo>
                      <a:pt x="15" y="202"/>
                    </a:lnTo>
                    <a:lnTo>
                      <a:pt x="9" y="207"/>
                    </a:lnTo>
                    <a:lnTo>
                      <a:pt x="6" y="207"/>
                    </a:lnTo>
                    <a:lnTo>
                      <a:pt x="4" y="208"/>
                    </a:lnTo>
                    <a:lnTo>
                      <a:pt x="2" y="208"/>
                    </a:lnTo>
                    <a:lnTo>
                      <a:pt x="0" y="209"/>
                    </a:lnTo>
                    <a:lnTo>
                      <a:pt x="1" y="204"/>
                    </a:lnTo>
                    <a:lnTo>
                      <a:pt x="2" y="198"/>
                    </a:lnTo>
                    <a:lnTo>
                      <a:pt x="2" y="193"/>
                    </a:lnTo>
                    <a:lnTo>
                      <a:pt x="3" y="188"/>
                    </a:lnTo>
                    <a:lnTo>
                      <a:pt x="23" y="174"/>
                    </a:lnTo>
                    <a:lnTo>
                      <a:pt x="42" y="159"/>
                    </a:lnTo>
                    <a:lnTo>
                      <a:pt x="61" y="145"/>
                    </a:lnTo>
                    <a:lnTo>
                      <a:pt x="79" y="130"/>
                    </a:lnTo>
                    <a:lnTo>
                      <a:pt x="100" y="117"/>
                    </a:lnTo>
                    <a:lnTo>
                      <a:pt x="120" y="104"/>
                    </a:lnTo>
                    <a:lnTo>
                      <a:pt x="141" y="91"/>
                    </a:lnTo>
                    <a:lnTo>
                      <a:pt x="165" y="82"/>
                    </a:lnTo>
                    <a:lnTo>
                      <a:pt x="172" y="81"/>
                    </a:lnTo>
                    <a:lnTo>
                      <a:pt x="179" y="80"/>
                    </a:lnTo>
                    <a:lnTo>
                      <a:pt x="186" y="79"/>
                    </a:lnTo>
                    <a:lnTo>
                      <a:pt x="194" y="78"/>
                    </a:lnTo>
                    <a:lnTo>
                      <a:pt x="201" y="78"/>
                    </a:lnTo>
                    <a:lnTo>
                      <a:pt x="208" y="77"/>
                    </a:lnTo>
                    <a:lnTo>
                      <a:pt x="215" y="76"/>
                    </a:lnTo>
                    <a:lnTo>
                      <a:pt x="222" y="75"/>
                    </a:lnTo>
                    <a:lnTo>
                      <a:pt x="208" y="70"/>
                    </a:lnTo>
                    <a:lnTo>
                      <a:pt x="193" y="69"/>
                    </a:lnTo>
                    <a:lnTo>
                      <a:pt x="178" y="70"/>
                    </a:lnTo>
                    <a:lnTo>
                      <a:pt x="162" y="73"/>
                    </a:lnTo>
                    <a:lnTo>
                      <a:pt x="146" y="78"/>
                    </a:lnTo>
                    <a:lnTo>
                      <a:pt x="131" y="84"/>
                    </a:lnTo>
                    <a:lnTo>
                      <a:pt x="117" y="89"/>
                    </a:lnTo>
                    <a:lnTo>
                      <a:pt x="105" y="95"/>
                    </a:lnTo>
                    <a:lnTo>
                      <a:pt x="94" y="105"/>
                    </a:lnTo>
                    <a:lnTo>
                      <a:pt x="83" y="115"/>
                    </a:lnTo>
                    <a:lnTo>
                      <a:pt x="69" y="126"/>
                    </a:lnTo>
                    <a:lnTo>
                      <a:pt x="56" y="137"/>
                    </a:lnTo>
                    <a:lnTo>
                      <a:pt x="43" y="147"/>
                    </a:lnTo>
                    <a:lnTo>
                      <a:pt x="30" y="157"/>
                    </a:lnTo>
                    <a:lnTo>
                      <a:pt x="17" y="165"/>
                    </a:lnTo>
                    <a:lnTo>
                      <a:pt x="4" y="170"/>
                    </a:lnTo>
                    <a:lnTo>
                      <a:pt x="4" y="159"/>
                    </a:lnTo>
                    <a:lnTo>
                      <a:pt x="4" y="152"/>
                    </a:lnTo>
                    <a:lnTo>
                      <a:pt x="5" y="147"/>
                    </a:lnTo>
                    <a:lnTo>
                      <a:pt x="6" y="142"/>
                    </a:lnTo>
                    <a:lnTo>
                      <a:pt x="13" y="139"/>
                    </a:lnTo>
                    <a:lnTo>
                      <a:pt x="19" y="136"/>
                    </a:lnTo>
                    <a:lnTo>
                      <a:pt x="25" y="134"/>
                    </a:lnTo>
                    <a:lnTo>
                      <a:pt x="31" y="131"/>
                    </a:lnTo>
                    <a:lnTo>
                      <a:pt x="42" y="123"/>
                    </a:lnTo>
                    <a:lnTo>
                      <a:pt x="52" y="115"/>
                    </a:lnTo>
                    <a:lnTo>
                      <a:pt x="62" y="107"/>
                    </a:lnTo>
                    <a:lnTo>
                      <a:pt x="72" y="99"/>
                    </a:lnTo>
                    <a:lnTo>
                      <a:pt x="81" y="92"/>
                    </a:lnTo>
                    <a:lnTo>
                      <a:pt x="92" y="85"/>
                    </a:lnTo>
                    <a:lnTo>
                      <a:pt x="102" y="78"/>
                    </a:lnTo>
                    <a:lnTo>
                      <a:pt x="112" y="72"/>
                    </a:lnTo>
                    <a:lnTo>
                      <a:pt x="122" y="66"/>
                    </a:lnTo>
                    <a:lnTo>
                      <a:pt x="132" y="61"/>
                    </a:lnTo>
                    <a:lnTo>
                      <a:pt x="142" y="56"/>
                    </a:lnTo>
                    <a:lnTo>
                      <a:pt x="154" y="51"/>
                    </a:lnTo>
                    <a:lnTo>
                      <a:pt x="166" y="46"/>
                    </a:lnTo>
                    <a:lnTo>
                      <a:pt x="178" y="43"/>
                    </a:lnTo>
                    <a:lnTo>
                      <a:pt x="191" y="39"/>
                    </a:lnTo>
                    <a:lnTo>
                      <a:pt x="204" y="36"/>
                    </a:lnTo>
                    <a:lnTo>
                      <a:pt x="210" y="36"/>
                    </a:lnTo>
                    <a:lnTo>
                      <a:pt x="217" y="35"/>
                    </a:lnTo>
                    <a:lnTo>
                      <a:pt x="223" y="35"/>
                    </a:lnTo>
                    <a:lnTo>
                      <a:pt x="230" y="34"/>
                    </a:lnTo>
                    <a:lnTo>
                      <a:pt x="238" y="34"/>
                    </a:lnTo>
                    <a:lnTo>
                      <a:pt x="244" y="33"/>
                    </a:lnTo>
                    <a:lnTo>
                      <a:pt x="251" y="33"/>
                    </a:lnTo>
                    <a:lnTo>
                      <a:pt x="257" y="33"/>
                    </a:lnTo>
                    <a:lnTo>
                      <a:pt x="257" y="30"/>
                    </a:lnTo>
                    <a:lnTo>
                      <a:pt x="257" y="28"/>
                    </a:lnTo>
                    <a:lnTo>
                      <a:pt x="256" y="27"/>
                    </a:lnTo>
                    <a:lnTo>
                      <a:pt x="255" y="26"/>
                    </a:lnTo>
                    <a:lnTo>
                      <a:pt x="230" y="26"/>
                    </a:lnTo>
                    <a:lnTo>
                      <a:pt x="210" y="26"/>
                    </a:lnTo>
                    <a:lnTo>
                      <a:pt x="192" y="28"/>
                    </a:lnTo>
                    <a:lnTo>
                      <a:pt x="175" y="32"/>
                    </a:lnTo>
                    <a:lnTo>
                      <a:pt x="159" y="36"/>
                    </a:lnTo>
                    <a:lnTo>
                      <a:pt x="141" y="43"/>
                    </a:lnTo>
                    <a:lnTo>
                      <a:pt x="123" y="51"/>
                    </a:lnTo>
                    <a:lnTo>
                      <a:pt x="102" y="62"/>
                    </a:lnTo>
                    <a:lnTo>
                      <a:pt x="93" y="70"/>
                    </a:lnTo>
                    <a:lnTo>
                      <a:pt x="81" y="79"/>
                    </a:lnTo>
                    <a:lnTo>
                      <a:pt x="69" y="89"/>
                    </a:lnTo>
                    <a:lnTo>
                      <a:pt x="56" y="99"/>
                    </a:lnTo>
                    <a:lnTo>
                      <a:pt x="43" y="109"/>
                    </a:lnTo>
                    <a:lnTo>
                      <a:pt x="31" y="118"/>
                    </a:lnTo>
                    <a:lnTo>
                      <a:pt x="19" y="125"/>
                    </a:lnTo>
                    <a:lnTo>
                      <a:pt x="8" y="129"/>
                    </a:lnTo>
                    <a:lnTo>
                      <a:pt x="8" y="121"/>
                    </a:lnTo>
                    <a:lnTo>
                      <a:pt x="8" y="114"/>
                    </a:lnTo>
                    <a:lnTo>
                      <a:pt x="8" y="106"/>
                    </a:lnTo>
                    <a:lnTo>
                      <a:pt x="9" y="98"/>
                    </a:lnTo>
                    <a:lnTo>
                      <a:pt x="22" y="89"/>
                    </a:lnTo>
                    <a:lnTo>
                      <a:pt x="35" y="81"/>
                    </a:lnTo>
                    <a:lnTo>
                      <a:pt x="48" y="72"/>
                    </a:lnTo>
                    <a:lnTo>
                      <a:pt x="62" y="64"/>
                    </a:lnTo>
                    <a:lnTo>
                      <a:pt x="76" y="56"/>
                    </a:lnTo>
                    <a:lnTo>
                      <a:pt x="91" y="48"/>
                    </a:lnTo>
                    <a:lnTo>
                      <a:pt x="106" y="40"/>
                    </a:lnTo>
                    <a:lnTo>
                      <a:pt x="121" y="33"/>
                    </a:lnTo>
                    <a:lnTo>
                      <a:pt x="136" y="26"/>
                    </a:lnTo>
                    <a:lnTo>
                      <a:pt x="151" y="19"/>
                    </a:lnTo>
                    <a:lnTo>
                      <a:pt x="168" y="13"/>
                    </a:lnTo>
                    <a:lnTo>
                      <a:pt x="184" y="9"/>
                    </a:lnTo>
                    <a:lnTo>
                      <a:pt x="200" y="5"/>
                    </a:lnTo>
                    <a:lnTo>
                      <a:pt x="216" y="2"/>
                    </a:lnTo>
                    <a:lnTo>
                      <a:pt x="233" y="1"/>
                    </a:lnTo>
                    <a:lnTo>
                      <a:pt x="249" y="0"/>
                    </a:lnTo>
                    <a:lnTo>
                      <a:pt x="258" y="2"/>
                    </a:lnTo>
                    <a:lnTo>
                      <a:pt x="265" y="4"/>
                    </a:lnTo>
                    <a:lnTo>
                      <a:pt x="272" y="6"/>
                    </a:lnTo>
                    <a:lnTo>
                      <a:pt x="279" y="8"/>
                    </a:lnTo>
                    <a:lnTo>
                      <a:pt x="286" y="11"/>
                    </a:lnTo>
                    <a:lnTo>
                      <a:pt x="293" y="15"/>
                    </a:lnTo>
                    <a:lnTo>
                      <a:pt x="301" y="20"/>
                    </a:lnTo>
                    <a:lnTo>
                      <a:pt x="310" y="27"/>
                    </a:lnTo>
                    <a:lnTo>
                      <a:pt x="322" y="39"/>
                    </a:lnTo>
                    <a:lnTo>
                      <a:pt x="335" y="51"/>
                    </a:lnTo>
                    <a:lnTo>
                      <a:pt x="347" y="61"/>
                    </a:lnTo>
                    <a:lnTo>
                      <a:pt x="359" y="69"/>
                    </a:lnTo>
                    <a:lnTo>
                      <a:pt x="371" y="77"/>
                    </a:lnTo>
                    <a:lnTo>
                      <a:pt x="384" y="83"/>
                    </a:lnTo>
                    <a:lnTo>
                      <a:pt x="397" y="89"/>
                    </a:lnTo>
                    <a:lnTo>
                      <a:pt x="409" y="94"/>
                    </a:lnTo>
                    <a:lnTo>
                      <a:pt x="423" y="97"/>
                    </a:lnTo>
                    <a:lnTo>
                      <a:pt x="436" y="100"/>
                    </a:lnTo>
                    <a:lnTo>
                      <a:pt x="451" y="102"/>
                    </a:lnTo>
                    <a:lnTo>
                      <a:pt x="467" y="105"/>
                    </a:lnTo>
                    <a:lnTo>
                      <a:pt x="482" y="106"/>
                    </a:lnTo>
                    <a:lnTo>
                      <a:pt x="499" y="106"/>
                    </a:lnTo>
                    <a:lnTo>
                      <a:pt x="516" y="106"/>
                    </a:lnTo>
                    <a:lnTo>
                      <a:pt x="536" y="105"/>
                    </a:lnTo>
                    <a:lnTo>
                      <a:pt x="543" y="104"/>
                    </a:lnTo>
                    <a:lnTo>
                      <a:pt x="551" y="101"/>
                    </a:lnTo>
                    <a:lnTo>
                      <a:pt x="558" y="99"/>
                    </a:lnTo>
                    <a:lnTo>
                      <a:pt x="565" y="97"/>
                    </a:lnTo>
                    <a:lnTo>
                      <a:pt x="573" y="95"/>
                    </a:lnTo>
                    <a:lnTo>
                      <a:pt x="580" y="93"/>
                    </a:lnTo>
                    <a:lnTo>
                      <a:pt x="588" y="92"/>
                    </a:lnTo>
                    <a:lnTo>
                      <a:pt x="596" y="91"/>
                    </a:lnTo>
                    <a:lnTo>
                      <a:pt x="597" y="94"/>
                    </a:lnTo>
                    <a:lnTo>
                      <a:pt x="598" y="96"/>
                    </a:lnTo>
                    <a:lnTo>
                      <a:pt x="597" y="98"/>
                    </a:lnTo>
                    <a:lnTo>
                      <a:pt x="596" y="100"/>
                    </a:lnTo>
                    <a:lnTo>
                      <a:pt x="581" y="107"/>
                    </a:lnTo>
                    <a:lnTo>
                      <a:pt x="565" y="112"/>
                    </a:lnTo>
                    <a:lnTo>
                      <a:pt x="550" y="116"/>
                    </a:lnTo>
                    <a:lnTo>
                      <a:pt x="535" y="119"/>
                    </a:lnTo>
                    <a:lnTo>
                      <a:pt x="518" y="121"/>
                    </a:lnTo>
                    <a:lnTo>
                      <a:pt x="503" y="122"/>
                    </a:lnTo>
                    <a:lnTo>
                      <a:pt x="487" y="122"/>
                    </a:lnTo>
                    <a:lnTo>
                      <a:pt x="472" y="121"/>
                    </a:lnTo>
                    <a:lnTo>
                      <a:pt x="457" y="120"/>
                    </a:lnTo>
                    <a:lnTo>
                      <a:pt x="441" y="117"/>
                    </a:lnTo>
                    <a:lnTo>
                      <a:pt x="426" y="114"/>
                    </a:lnTo>
                    <a:lnTo>
                      <a:pt x="411" y="110"/>
                    </a:lnTo>
                    <a:lnTo>
                      <a:pt x="396" y="105"/>
                    </a:lnTo>
                    <a:lnTo>
                      <a:pt x="382" y="98"/>
                    </a:lnTo>
                    <a:lnTo>
                      <a:pt x="367" y="91"/>
                    </a:lnTo>
                    <a:lnTo>
                      <a:pt x="353" y="84"/>
                    </a:lnTo>
                    <a:lnTo>
                      <a:pt x="351" y="82"/>
                    </a:lnTo>
                    <a:lnTo>
                      <a:pt x="349" y="79"/>
                    </a:lnTo>
                    <a:lnTo>
                      <a:pt x="347" y="76"/>
                    </a:lnTo>
                    <a:lnTo>
                      <a:pt x="345" y="74"/>
                    </a:lnTo>
                    <a:lnTo>
                      <a:pt x="343" y="74"/>
                    </a:lnTo>
                    <a:lnTo>
                      <a:pt x="341" y="74"/>
                    </a:lnTo>
                    <a:lnTo>
                      <a:pt x="339" y="74"/>
                    </a:lnTo>
                    <a:lnTo>
                      <a:pt x="337" y="74"/>
                    </a:lnTo>
                    <a:lnTo>
                      <a:pt x="336" y="75"/>
                    </a:lnTo>
                    <a:lnTo>
                      <a:pt x="336" y="76"/>
                    </a:lnTo>
                    <a:lnTo>
                      <a:pt x="335" y="77"/>
                    </a:lnTo>
                    <a:lnTo>
                      <a:pt x="346" y="88"/>
                    </a:lnTo>
                    <a:lnTo>
                      <a:pt x="359" y="98"/>
                    </a:lnTo>
                    <a:lnTo>
                      <a:pt x="373" y="107"/>
                    </a:lnTo>
                    <a:lnTo>
                      <a:pt x="389" y="115"/>
                    </a:lnTo>
                    <a:lnTo>
                      <a:pt x="404" y="121"/>
                    </a:lnTo>
                    <a:lnTo>
                      <a:pt x="421" y="126"/>
                    </a:lnTo>
                    <a:lnTo>
                      <a:pt x="437" y="130"/>
                    </a:lnTo>
                    <a:lnTo>
                      <a:pt x="456" y="132"/>
                    </a:lnTo>
                    <a:lnTo>
                      <a:pt x="473" y="134"/>
                    </a:lnTo>
                    <a:lnTo>
                      <a:pt x="491" y="135"/>
                    </a:lnTo>
                    <a:lnTo>
                      <a:pt x="508" y="134"/>
                    </a:lnTo>
                    <a:lnTo>
                      <a:pt x="526" y="132"/>
                    </a:lnTo>
                    <a:lnTo>
                      <a:pt x="544" y="130"/>
                    </a:lnTo>
                    <a:lnTo>
                      <a:pt x="560" y="126"/>
                    </a:lnTo>
                    <a:lnTo>
                      <a:pt x="576" y="121"/>
                    </a:lnTo>
                    <a:lnTo>
                      <a:pt x="591" y="115"/>
                    </a:lnTo>
                    <a:lnTo>
                      <a:pt x="594" y="115"/>
                    </a:lnTo>
                    <a:lnTo>
                      <a:pt x="597" y="115"/>
                    </a:lnTo>
                    <a:lnTo>
                      <a:pt x="599" y="115"/>
                    </a:lnTo>
                    <a:lnTo>
                      <a:pt x="602" y="116"/>
                    </a:lnTo>
                    <a:lnTo>
                      <a:pt x="603" y="121"/>
                    </a:lnTo>
                    <a:lnTo>
                      <a:pt x="605" y="125"/>
                    </a:lnTo>
                    <a:lnTo>
                      <a:pt x="605" y="130"/>
                    </a:lnTo>
                    <a:lnTo>
                      <a:pt x="606" y="135"/>
                    </a:lnTo>
                    <a:lnTo>
                      <a:pt x="603" y="136"/>
                    </a:lnTo>
                    <a:lnTo>
                      <a:pt x="598" y="137"/>
                    </a:lnTo>
                    <a:lnTo>
                      <a:pt x="590" y="139"/>
                    </a:lnTo>
                    <a:lnTo>
                      <a:pt x="581" y="141"/>
                    </a:lnTo>
                    <a:lnTo>
                      <a:pt x="569" y="143"/>
                    </a:lnTo>
                    <a:lnTo>
                      <a:pt x="556" y="146"/>
                    </a:lnTo>
                    <a:lnTo>
                      <a:pt x="541" y="150"/>
                    </a:lnTo>
                    <a:lnTo>
                      <a:pt x="523" y="154"/>
                    </a:lnTo>
                    <a:lnTo>
                      <a:pt x="504" y="155"/>
                    </a:lnTo>
                    <a:lnTo>
                      <a:pt x="487" y="155"/>
                    </a:lnTo>
                    <a:lnTo>
                      <a:pt x="470" y="153"/>
                    </a:lnTo>
                    <a:lnTo>
                      <a:pt x="454" y="151"/>
                    </a:lnTo>
                    <a:lnTo>
                      <a:pt x="439" y="149"/>
                    </a:lnTo>
                    <a:lnTo>
                      <a:pt x="424" y="145"/>
                    </a:lnTo>
                    <a:lnTo>
                      <a:pt x="408" y="140"/>
                    </a:lnTo>
                    <a:lnTo>
                      <a:pt x="392" y="134"/>
                    </a:lnTo>
                    <a:lnTo>
                      <a:pt x="375" y="125"/>
                    </a:lnTo>
                    <a:lnTo>
                      <a:pt x="359" y="117"/>
                    </a:lnTo>
                    <a:lnTo>
                      <a:pt x="345" y="110"/>
                    </a:lnTo>
                    <a:lnTo>
                      <a:pt x="330" y="104"/>
                    </a:lnTo>
                    <a:lnTo>
                      <a:pt x="316" y="99"/>
                    </a:lnTo>
                    <a:lnTo>
                      <a:pt x="300" y="96"/>
                    </a:lnTo>
                    <a:lnTo>
                      <a:pt x="283" y="95"/>
                    </a:lnTo>
                    <a:lnTo>
                      <a:pt x="265" y="95"/>
                    </a:lnTo>
                    <a:lnTo>
                      <a:pt x="269" y="96"/>
                    </a:lnTo>
                    <a:lnTo>
                      <a:pt x="273" y="97"/>
                    </a:lnTo>
                    <a:lnTo>
                      <a:pt x="277" y="98"/>
                    </a:lnTo>
                    <a:lnTo>
                      <a:pt x="281" y="99"/>
                    </a:lnTo>
                    <a:lnTo>
                      <a:pt x="285" y="100"/>
                    </a:lnTo>
                    <a:lnTo>
                      <a:pt x="289" y="100"/>
                    </a:lnTo>
                    <a:lnTo>
                      <a:pt x="293" y="101"/>
                    </a:lnTo>
                    <a:lnTo>
                      <a:pt x="297" y="102"/>
                    </a:lnTo>
                    <a:lnTo>
                      <a:pt x="311" y="108"/>
                    </a:lnTo>
                    <a:lnTo>
                      <a:pt x="324" y="113"/>
                    </a:lnTo>
                    <a:lnTo>
                      <a:pt x="336" y="119"/>
                    </a:lnTo>
                    <a:lnTo>
                      <a:pt x="348" y="124"/>
                    </a:lnTo>
                    <a:lnTo>
                      <a:pt x="360" y="130"/>
                    </a:lnTo>
                    <a:lnTo>
                      <a:pt x="372" y="135"/>
                    </a:lnTo>
                    <a:lnTo>
                      <a:pt x="385" y="141"/>
                    </a:lnTo>
                    <a:lnTo>
                      <a:pt x="397" y="146"/>
                    </a:lnTo>
                    <a:lnTo>
                      <a:pt x="409" y="151"/>
                    </a:lnTo>
                    <a:lnTo>
                      <a:pt x="421" y="155"/>
                    </a:lnTo>
                    <a:lnTo>
                      <a:pt x="433" y="159"/>
                    </a:lnTo>
                    <a:lnTo>
                      <a:pt x="447" y="162"/>
                    </a:lnTo>
                    <a:lnTo>
                      <a:pt x="461" y="165"/>
                    </a:lnTo>
                    <a:lnTo>
                      <a:pt x="476" y="166"/>
                    </a:lnTo>
                    <a:lnTo>
                      <a:pt x="491" y="167"/>
                    </a:lnTo>
                    <a:lnTo>
                      <a:pt x="507" y="167"/>
                    </a:lnTo>
                    <a:lnTo>
                      <a:pt x="519" y="165"/>
                    </a:lnTo>
                    <a:lnTo>
                      <a:pt x="533" y="162"/>
                    </a:lnTo>
                    <a:lnTo>
                      <a:pt x="546" y="160"/>
                    </a:lnTo>
                    <a:lnTo>
                      <a:pt x="558" y="157"/>
                    </a:lnTo>
                    <a:lnTo>
                      <a:pt x="571" y="154"/>
                    </a:lnTo>
                    <a:lnTo>
                      <a:pt x="584" y="152"/>
                    </a:lnTo>
                    <a:lnTo>
                      <a:pt x="597" y="150"/>
                    </a:lnTo>
                    <a:lnTo>
                      <a:pt x="611" y="149"/>
                    </a:lnTo>
                    <a:lnTo>
                      <a:pt x="612" y="152"/>
                    </a:lnTo>
                    <a:lnTo>
                      <a:pt x="613" y="156"/>
                    </a:lnTo>
                    <a:lnTo>
                      <a:pt x="614" y="159"/>
                    </a:lnTo>
                    <a:lnTo>
                      <a:pt x="615" y="163"/>
                    </a:lnTo>
                    <a:lnTo>
                      <a:pt x="614" y="163"/>
                    </a:lnTo>
                    <a:lnTo>
                      <a:pt x="612" y="164"/>
                    </a:lnTo>
                    <a:lnTo>
                      <a:pt x="608" y="164"/>
                    </a:lnTo>
                    <a:lnTo>
                      <a:pt x="603" y="164"/>
                    </a:lnTo>
                    <a:lnTo>
                      <a:pt x="596" y="165"/>
                    </a:lnTo>
                    <a:lnTo>
                      <a:pt x="588" y="166"/>
                    </a:lnTo>
                    <a:lnTo>
                      <a:pt x="578" y="167"/>
                    </a:lnTo>
                    <a:lnTo>
                      <a:pt x="565" y="169"/>
                    </a:lnTo>
                    <a:lnTo>
                      <a:pt x="544" y="174"/>
                    </a:lnTo>
                    <a:lnTo>
                      <a:pt x="523" y="177"/>
                    </a:lnTo>
                    <a:lnTo>
                      <a:pt x="504" y="179"/>
                    </a:lnTo>
                    <a:lnTo>
                      <a:pt x="485" y="181"/>
                    </a:lnTo>
                    <a:lnTo>
                      <a:pt x="466" y="181"/>
                    </a:lnTo>
                    <a:lnTo>
                      <a:pt x="446" y="179"/>
                    </a:lnTo>
                    <a:lnTo>
                      <a:pt x="427" y="176"/>
                    </a:lnTo>
                    <a:lnTo>
                      <a:pt x="408" y="172"/>
                    </a:lnTo>
                    <a:lnTo>
                      <a:pt x="399" y="168"/>
                    </a:lnTo>
                    <a:lnTo>
                      <a:pt x="389" y="162"/>
                    </a:lnTo>
                    <a:lnTo>
                      <a:pt x="375" y="157"/>
                    </a:lnTo>
                    <a:lnTo>
                      <a:pt x="362" y="151"/>
                    </a:lnTo>
                    <a:lnTo>
                      <a:pt x="349" y="145"/>
                    </a:lnTo>
                    <a:lnTo>
                      <a:pt x="337" y="141"/>
                    </a:lnTo>
                    <a:lnTo>
                      <a:pt x="327" y="139"/>
                    </a:lnTo>
                    <a:lnTo>
                      <a:pt x="320" y="139"/>
                    </a:lnTo>
                    <a:lnTo>
                      <a:pt x="337" y="150"/>
                    </a:lnTo>
                    <a:lnTo>
                      <a:pt x="355" y="160"/>
                    </a:lnTo>
                    <a:lnTo>
                      <a:pt x="374" y="169"/>
                    </a:lnTo>
                    <a:lnTo>
                      <a:pt x="394" y="177"/>
                    </a:lnTo>
                    <a:lnTo>
                      <a:pt x="413" y="185"/>
                    </a:lnTo>
                    <a:lnTo>
                      <a:pt x="434" y="190"/>
                    </a:lnTo>
                    <a:lnTo>
                      <a:pt x="456" y="193"/>
                    </a:lnTo>
                    <a:lnTo>
                      <a:pt x="478" y="195"/>
                    </a:lnTo>
                    <a:lnTo>
                      <a:pt x="495" y="193"/>
                    </a:lnTo>
                    <a:lnTo>
                      <a:pt x="512" y="190"/>
                    </a:lnTo>
                    <a:lnTo>
                      <a:pt x="529" y="186"/>
                    </a:lnTo>
                    <a:lnTo>
                      <a:pt x="548" y="183"/>
                    </a:lnTo>
                    <a:lnTo>
                      <a:pt x="565" y="179"/>
                    </a:lnTo>
                    <a:lnTo>
                      <a:pt x="582" y="176"/>
                    </a:lnTo>
                    <a:lnTo>
                      <a:pt x="599" y="173"/>
                    </a:lnTo>
                    <a:lnTo>
                      <a:pt x="617" y="172"/>
                    </a:lnTo>
                    <a:lnTo>
                      <a:pt x="618" y="175"/>
                    </a:lnTo>
                    <a:lnTo>
                      <a:pt x="619" y="177"/>
                    </a:lnTo>
                    <a:lnTo>
                      <a:pt x="619" y="181"/>
                    </a:lnTo>
                    <a:lnTo>
                      <a:pt x="618" y="186"/>
                    </a:lnTo>
                    <a:lnTo>
                      <a:pt x="599" y="191"/>
                    </a:lnTo>
                    <a:lnTo>
                      <a:pt x="580" y="195"/>
                    </a:lnTo>
                    <a:lnTo>
                      <a:pt x="562" y="198"/>
                    </a:lnTo>
                    <a:lnTo>
                      <a:pt x="544" y="201"/>
                    </a:lnTo>
                    <a:lnTo>
                      <a:pt x="525" y="204"/>
                    </a:lnTo>
                    <a:lnTo>
                      <a:pt x="506" y="206"/>
                    </a:lnTo>
                    <a:lnTo>
                      <a:pt x="488" y="207"/>
                    </a:lnTo>
                    <a:lnTo>
                      <a:pt x="469" y="208"/>
                    </a:lnTo>
                    <a:lnTo>
                      <a:pt x="452" y="206"/>
                    </a:lnTo>
                    <a:lnTo>
                      <a:pt x="436" y="203"/>
                    </a:lnTo>
                    <a:lnTo>
                      <a:pt x="422" y="200"/>
                    </a:lnTo>
                    <a:lnTo>
                      <a:pt x="408" y="196"/>
                    </a:lnTo>
                    <a:lnTo>
                      <a:pt x="394" y="193"/>
                    </a:lnTo>
                    <a:lnTo>
                      <a:pt x="382" y="188"/>
                    </a:lnTo>
                    <a:lnTo>
                      <a:pt x="368" y="184"/>
                    </a:lnTo>
                    <a:lnTo>
                      <a:pt x="356" y="178"/>
                    </a:lnTo>
                    <a:lnTo>
                      <a:pt x="344" y="172"/>
                    </a:lnTo>
                    <a:lnTo>
                      <a:pt x="332" y="167"/>
                    </a:lnTo>
                    <a:lnTo>
                      <a:pt x="320" y="160"/>
                    </a:lnTo>
                    <a:lnTo>
                      <a:pt x="308" y="154"/>
                    </a:lnTo>
                    <a:lnTo>
                      <a:pt x="294" y="147"/>
                    </a:lnTo>
                    <a:lnTo>
                      <a:pt x="282" y="140"/>
                    </a:lnTo>
                    <a:lnTo>
                      <a:pt x="268" y="133"/>
                    </a:lnTo>
                    <a:lnTo>
                      <a:pt x="254" y="125"/>
                    </a:lnTo>
                    <a:lnTo>
                      <a:pt x="236" y="121"/>
                    </a:lnTo>
                    <a:lnTo>
                      <a:pt x="217" y="120"/>
                    </a:lnTo>
                    <a:lnTo>
                      <a:pt x="200" y="121"/>
                    </a:lnTo>
                    <a:lnTo>
                      <a:pt x="183" y="124"/>
                    </a:lnTo>
                    <a:lnTo>
                      <a:pt x="167" y="129"/>
                    </a:lnTo>
                    <a:lnTo>
                      <a:pt x="150" y="135"/>
                    </a:lnTo>
                    <a:lnTo>
                      <a:pt x="135" y="143"/>
                    </a:lnTo>
                    <a:lnTo>
                      <a:pt x="120" y="151"/>
                    </a:lnTo>
                    <a:lnTo>
                      <a:pt x="105" y="161"/>
                    </a:lnTo>
                    <a:lnTo>
                      <a:pt x="90" y="171"/>
                    </a:lnTo>
                    <a:lnTo>
                      <a:pt x="75" y="182"/>
                    </a:lnTo>
                    <a:lnTo>
                      <a:pt x="61" y="193"/>
                    </a:lnTo>
                    <a:lnTo>
                      <a:pt x="47" y="204"/>
                    </a:lnTo>
                    <a:lnTo>
                      <a:pt x="33" y="215"/>
                    </a:lnTo>
                    <a:lnTo>
                      <a:pt x="20" y="225"/>
                    </a:lnTo>
                    <a:lnTo>
                      <a:pt x="5" y="234"/>
                    </a:lnTo>
                    <a:lnTo>
                      <a:pt x="4" y="234"/>
                    </a:lnTo>
                    <a:lnTo>
                      <a:pt x="4" y="233"/>
                    </a:lnTo>
                    <a:lnTo>
                      <a:pt x="3" y="233"/>
                    </a:lnTo>
                    <a:lnTo>
                      <a:pt x="2" y="233"/>
                    </a:lnTo>
                    <a:close/>
                  </a:path>
                </a:pathLst>
              </a:custGeom>
              <a:solidFill>
                <a:srgbClr val="DDCE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94" name="Freeform 185"/>
              <p:cNvSpPr>
                <a:spLocks/>
              </p:cNvSpPr>
              <p:nvPr/>
            </p:nvSpPr>
            <p:spPr bwMode="auto">
              <a:xfrm>
                <a:off x="2113" y="2963"/>
                <a:ext cx="402" cy="725"/>
              </a:xfrm>
              <a:custGeom>
                <a:avLst/>
                <a:gdLst>
                  <a:gd name="T0" fmla="*/ 90 w 402"/>
                  <a:gd name="T1" fmla="*/ 396 h 725"/>
                  <a:gd name="T2" fmla="*/ 34 w 402"/>
                  <a:gd name="T3" fmla="*/ 166 h 725"/>
                  <a:gd name="T4" fmla="*/ 0 w 402"/>
                  <a:gd name="T5" fmla="*/ 24 h 725"/>
                  <a:gd name="T6" fmla="*/ 35 w 402"/>
                  <a:gd name="T7" fmla="*/ 2 h 725"/>
                  <a:gd name="T8" fmla="*/ 36 w 402"/>
                  <a:gd name="T9" fmla="*/ 45 h 725"/>
                  <a:gd name="T10" fmla="*/ 36 w 402"/>
                  <a:gd name="T11" fmla="*/ 52 h 725"/>
                  <a:gd name="T12" fmla="*/ 53 w 402"/>
                  <a:gd name="T13" fmla="*/ 82 h 725"/>
                  <a:gd name="T14" fmla="*/ 61 w 402"/>
                  <a:gd name="T15" fmla="*/ 101 h 725"/>
                  <a:gd name="T16" fmla="*/ 76 w 402"/>
                  <a:gd name="T17" fmla="*/ 135 h 725"/>
                  <a:gd name="T18" fmla="*/ 76 w 402"/>
                  <a:gd name="T19" fmla="*/ 144 h 725"/>
                  <a:gd name="T20" fmla="*/ 87 w 402"/>
                  <a:gd name="T21" fmla="*/ 166 h 725"/>
                  <a:gd name="T22" fmla="*/ 94 w 402"/>
                  <a:gd name="T23" fmla="*/ 177 h 725"/>
                  <a:gd name="T24" fmla="*/ 81 w 402"/>
                  <a:gd name="T25" fmla="*/ 192 h 725"/>
                  <a:gd name="T26" fmla="*/ 101 w 402"/>
                  <a:gd name="T27" fmla="*/ 204 h 725"/>
                  <a:gd name="T28" fmla="*/ 90 w 402"/>
                  <a:gd name="T29" fmla="*/ 220 h 725"/>
                  <a:gd name="T30" fmla="*/ 103 w 402"/>
                  <a:gd name="T31" fmla="*/ 231 h 725"/>
                  <a:gd name="T32" fmla="*/ 103 w 402"/>
                  <a:gd name="T33" fmla="*/ 251 h 725"/>
                  <a:gd name="T34" fmla="*/ 102 w 402"/>
                  <a:gd name="T35" fmla="*/ 258 h 725"/>
                  <a:gd name="T36" fmla="*/ 101 w 402"/>
                  <a:gd name="T37" fmla="*/ 281 h 725"/>
                  <a:gd name="T38" fmla="*/ 124 w 402"/>
                  <a:gd name="T39" fmla="*/ 299 h 725"/>
                  <a:gd name="T40" fmla="*/ 122 w 402"/>
                  <a:gd name="T41" fmla="*/ 321 h 725"/>
                  <a:gd name="T42" fmla="*/ 121 w 402"/>
                  <a:gd name="T43" fmla="*/ 343 h 725"/>
                  <a:gd name="T44" fmla="*/ 135 w 402"/>
                  <a:gd name="T45" fmla="*/ 364 h 725"/>
                  <a:gd name="T46" fmla="*/ 120 w 402"/>
                  <a:gd name="T47" fmla="*/ 370 h 725"/>
                  <a:gd name="T48" fmla="*/ 138 w 402"/>
                  <a:gd name="T49" fmla="*/ 379 h 725"/>
                  <a:gd name="T50" fmla="*/ 128 w 402"/>
                  <a:gd name="T51" fmla="*/ 384 h 725"/>
                  <a:gd name="T52" fmla="*/ 143 w 402"/>
                  <a:gd name="T53" fmla="*/ 394 h 725"/>
                  <a:gd name="T54" fmla="*/ 131 w 402"/>
                  <a:gd name="T55" fmla="*/ 406 h 725"/>
                  <a:gd name="T56" fmla="*/ 148 w 402"/>
                  <a:gd name="T57" fmla="*/ 419 h 725"/>
                  <a:gd name="T58" fmla="*/ 141 w 402"/>
                  <a:gd name="T59" fmla="*/ 429 h 725"/>
                  <a:gd name="T60" fmla="*/ 155 w 402"/>
                  <a:gd name="T61" fmla="*/ 454 h 725"/>
                  <a:gd name="T62" fmla="*/ 131 w 402"/>
                  <a:gd name="T63" fmla="*/ 454 h 725"/>
                  <a:gd name="T64" fmla="*/ 159 w 402"/>
                  <a:gd name="T65" fmla="*/ 467 h 725"/>
                  <a:gd name="T66" fmla="*/ 145 w 402"/>
                  <a:gd name="T67" fmla="*/ 479 h 725"/>
                  <a:gd name="T68" fmla="*/ 165 w 402"/>
                  <a:gd name="T69" fmla="*/ 490 h 725"/>
                  <a:gd name="T70" fmla="*/ 147 w 402"/>
                  <a:gd name="T71" fmla="*/ 500 h 725"/>
                  <a:gd name="T72" fmla="*/ 171 w 402"/>
                  <a:gd name="T73" fmla="*/ 518 h 725"/>
                  <a:gd name="T74" fmla="*/ 152 w 402"/>
                  <a:gd name="T75" fmla="*/ 526 h 725"/>
                  <a:gd name="T76" fmla="*/ 175 w 402"/>
                  <a:gd name="T77" fmla="*/ 545 h 725"/>
                  <a:gd name="T78" fmla="*/ 177 w 402"/>
                  <a:gd name="T79" fmla="*/ 558 h 725"/>
                  <a:gd name="T80" fmla="*/ 158 w 402"/>
                  <a:gd name="T81" fmla="*/ 569 h 725"/>
                  <a:gd name="T82" fmla="*/ 183 w 402"/>
                  <a:gd name="T83" fmla="*/ 582 h 725"/>
                  <a:gd name="T84" fmla="*/ 167 w 402"/>
                  <a:gd name="T85" fmla="*/ 586 h 725"/>
                  <a:gd name="T86" fmla="*/ 183 w 402"/>
                  <a:gd name="T87" fmla="*/ 595 h 725"/>
                  <a:gd name="T88" fmla="*/ 176 w 402"/>
                  <a:gd name="T89" fmla="*/ 610 h 725"/>
                  <a:gd name="T90" fmla="*/ 164 w 402"/>
                  <a:gd name="T91" fmla="*/ 614 h 725"/>
                  <a:gd name="T92" fmla="*/ 193 w 402"/>
                  <a:gd name="T93" fmla="*/ 623 h 725"/>
                  <a:gd name="T94" fmla="*/ 183 w 402"/>
                  <a:gd name="T95" fmla="*/ 635 h 725"/>
                  <a:gd name="T96" fmla="*/ 196 w 402"/>
                  <a:gd name="T97" fmla="*/ 646 h 725"/>
                  <a:gd name="T98" fmla="*/ 200 w 402"/>
                  <a:gd name="T99" fmla="*/ 672 h 725"/>
                  <a:gd name="T100" fmla="*/ 289 w 402"/>
                  <a:gd name="T101" fmla="*/ 686 h 725"/>
                  <a:gd name="T102" fmla="*/ 245 w 402"/>
                  <a:gd name="T103" fmla="*/ 689 h 725"/>
                  <a:gd name="T104" fmla="*/ 246 w 402"/>
                  <a:gd name="T105" fmla="*/ 694 h 725"/>
                  <a:gd name="T106" fmla="*/ 323 w 402"/>
                  <a:gd name="T107" fmla="*/ 700 h 725"/>
                  <a:gd name="T108" fmla="*/ 402 w 402"/>
                  <a:gd name="T109" fmla="*/ 708 h 725"/>
                  <a:gd name="T110" fmla="*/ 359 w 402"/>
                  <a:gd name="T111" fmla="*/ 713 h 725"/>
                  <a:gd name="T112" fmla="*/ 258 w 402"/>
                  <a:gd name="T113" fmla="*/ 717 h 7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2"/>
                  <a:gd name="T172" fmla="*/ 0 h 725"/>
                  <a:gd name="T173" fmla="*/ 402 w 402"/>
                  <a:gd name="T174" fmla="*/ 725 h 7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2" h="725">
                    <a:moveTo>
                      <a:pt x="173" y="725"/>
                    </a:moveTo>
                    <a:lnTo>
                      <a:pt x="159" y="669"/>
                    </a:lnTo>
                    <a:lnTo>
                      <a:pt x="145" y="614"/>
                    </a:lnTo>
                    <a:lnTo>
                      <a:pt x="132" y="559"/>
                    </a:lnTo>
                    <a:lnTo>
                      <a:pt x="118" y="504"/>
                    </a:lnTo>
                    <a:lnTo>
                      <a:pt x="104" y="450"/>
                    </a:lnTo>
                    <a:lnTo>
                      <a:pt x="90" y="396"/>
                    </a:lnTo>
                    <a:lnTo>
                      <a:pt x="76" y="341"/>
                    </a:lnTo>
                    <a:lnTo>
                      <a:pt x="61" y="287"/>
                    </a:lnTo>
                    <a:lnTo>
                      <a:pt x="56" y="263"/>
                    </a:lnTo>
                    <a:lnTo>
                      <a:pt x="51" y="239"/>
                    </a:lnTo>
                    <a:lnTo>
                      <a:pt x="46" y="215"/>
                    </a:lnTo>
                    <a:lnTo>
                      <a:pt x="40" y="190"/>
                    </a:lnTo>
                    <a:lnTo>
                      <a:pt x="34" y="166"/>
                    </a:lnTo>
                    <a:lnTo>
                      <a:pt x="29" y="142"/>
                    </a:lnTo>
                    <a:lnTo>
                      <a:pt x="24" y="117"/>
                    </a:lnTo>
                    <a:lnTo>
                      <a:pt x="19" y="93"/>
                    </a:lnTo>
                    <a:lnTo>
                      <a:pt x="9" y="57"/>
                    </a:lnTo>
                    <a:lnTo>
                      <a:pt x="4" y="38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5" y="20"/>
                    </a:lnTo>
                    <a:lnTo>
                      <a:pt x="10" y="16"/>
                    </a:lnTo>
                    <a:lnTo>
                      <a:pt x="15" y="13"/>
                    </a:lnTo>
                    <a:lnTo>
                      <a:pt x="20" y="10"/>
                    </a:lnTo>
                    <a:lnTo>
                      <a:pt x="24" y="7"/>
                    </a:lnTo>
                    <a:lnTo>
                      <a:pt x="30" y="5"/>
                    </a:lnTo>
                    <a:lnTo>
                      <a:pt x="35" y="2"/>
                    </a:lnTo>
                    <a:lnTo>
                      <a:pt x="43" y="0"/>
                    </a:lnTo>
                    <a:lnTo>
                      <a:pt x="41" y="11"/>
                    </a:lnTo>
                    <a:lnTo>
                      <a:pt x="41" y="22"/>
                    </a:lnTo>
                    <a:lnTo>
                      <a:pt x="40" y="33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6" y="45"/>
                    </a:lnTo>
                    <a:lnTo>
                      <a:pt x="34" y="45"/>
                    </a:lnTo>
                    <a:lnTo>
                      <a:pt x="32" y="46"/>
                    </a:lnTo>
                    <a:lnTo>
                      <a:pt x="32" y="47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4" y="51"/>
                    </a:lnTo>
                    <a:lnTo>
                      <a:pt x="36" y="52"/>
                    </a:lnTo>
                    <a:lnTo>
                      <a:pt x="39" y="52"/>
                    </a:lnTo>
                    <a:lnTo>
                      <a:pt x="43" y="53"/>
                    </a:lnTo>
                    <a:lnTo>
                      <a:pt x="46" y="54"/>
                    </a:lnTo>
                    <a:lnTo>
                      <a:pt x="50" y="61"/>
                    </a:lnTo>
                    <a:lnTo>
                      <a:pt x="51" y="67"/>
                    </a:lnTo>
                    <a:lnTo>
                      <a:pt x="52" y="73"/>
                    </a:lnTo>
                    <a:lnTo>
                      <a:pt x="53" y="82"/>
                    </a:lnTo>
                    <a:lnTo>
                      <a:pt x="57" y="83"/>
                    </a:lnTo>
                    <a:lnTo>
                      <a:pt x="61" y="86"/>
                    </a:lnTo>
                    <a:lnTo>
                      <a:pt x="64" y="90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4" y="99"/>
                    </a:lnTo>
                    <a:lnTo>
                      <a:pt x="61" y="101"/>
                    </a:lnTo>
                    <a:lnTo>
                      <a:pt x="59" y="103"/>
                    </a:lnTo>
                    <a:lnTo>
                      <a:pt x="64" y="108"/>
                    </a:lnTo>
                    <a:lnTo>
                      <a:pt x="71" y="112"/>
                    </a:lnTo>
                    <a:lnTo>
                      <a:pt x="76" y="120"/>
                    </a:lnTo>
                    <a:lnTo>
                      <a:pt x="78" y="135"/>
                    </a:lnTo>
                    <a:lnTo>
                      <a:pt x="77" y="135"/>
                    </a:lnTo>
                    <a:lnTo>
                      <a:pt x="76" y="135"/>
                    </a:lnTo>
                    <a:lnTo>
                      <a:pt x="75" y="135"/>
                    </a:lnTo>
                    <a:lnTo>
                      <a:pt x="74" y="137"/>
                    </a:lnTo>
                    <a:lnTo>
                      <a:pt x="74" y="139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4"/>
                    </a:lnTo>
                    <a:lnTo>
                      <a:pt x="80" y="144"/>
                    </a:lnTo>
                    <a:lnTo>
                      <a:pt x="82" y="145"/>
                    </a:lnTo>
                    <a:lnTo>
                      <a:pt x="84" y="148"/>
                    </a:lnTo>
                    <a:lnTo>
                      <a:pt x="88" y="154"/>
                    </a:lnTo>
                    <a:lnTo>
                      <a:pt x="89" y="160"/>
                    </a:lnTo>
                    <a:lnTo>
                      <a:pt x="87" y="166"/>
                    </a:lnTo>
                    <a:lnTo>
                      <a:pt x="83" y="162"/>
                    </a:lnTo>
                    <a:lnTo>
                      <a:pt x="80" y="162"/>
                    </a:lnTo>
                    <a:lnTo>
                      <a:pt x="77" y="163"/>
                    </a:lnTo>
                    <a:lnTo>
                      <a:pt x="75" y="166"/>
                    </a:lnTo>
                    <a:lnTo>
                      <a:pt x="81" y="170"/>
                    </a:lnTo>
                    <a:lnTo>
                      <a:pt x="88" y="172"/>
                    </a:lnTo>
                    <a:lnTo>
                      <a:pt x="94" y="177"/>
                    </a:lnTo>
                    <a:lnTo>
                      <a:pt x="96" y="190"/>
                    </a:lnTo>
                    <a:lnTo>
                      <a:pt x="92" y="189"/>
                    </a:lnTo>
                    <a:lnTo>
                      <a:pt x="88" y="189"/>
                    </a:lnTo>
                    <a:lnTo>
                      <a:pt x="83" y="189"/>
                    </a:lnTo>
                    <a:lnTo>
                      <a:pt x="79" y="189"/>
                    </a:lnTo>
                    <a:lnTo>
                      <a:pt x="80" y="190"/>
                    </a:lnTo>
                    <a:lnTo>
                      <a:pt x="81" y="192"/>
                    </a:lnTo>
                    <a:lnTo>
                      <a:pt x="81" y="193"/>
                    </a:lnTo>
                    <a:lnTo>
                      <a:pt x="82" y="195"/>
                    </a:lnTo>
                    <a:lnTo>
                      <a:pt x="87" y="196"/>
                    </a:lnTo>
                    <a:lnTo>
                      <a:pt x="91" y="198"/>
                    </a:lnTo>
                    <a:lnTo>
                      <a:pt x="96" y="199"/>
                    </a:lnTo>
                    <a:lnTo>
                      <a:pt x="100" y="200"/>
                    </a:lnTo>
                    <a:lnTo>
                      <a:pt x="101" y="204"/>
                    </a:lnTo>
                    <a:lnTo>
                      <a:pt x="102" y="207"/>
                    </a:lnTo>
                    <a:lnTo>
                      <a:pt x="103" y="212"/>
                    </a:lnTo>
                    <a:lnTo>
                      <a:pt x="104" y="221"/>
                    </a:lnTo>
                    <a:lnTo>
                      <a:pt x="101" y="221"/>
                    </a:lnTo>
                    <a:lnTo>
                      <a:pt x="98" y="220"/>
                    </a:lnTo>
                    <a:lnTo>
                      <a:pt x="94" y="220"/>
                    </a:lnTo>
                    <a:lnTo>
                      <a:pt x="90" y="220"/>
                    </a:lnTo>
                    <a:lnTo>
                      <a:pt x="90" y="222"/>
                    </a:lnTo>
                    <a:lnTo>
                      <a:pt x="90" y="223"/>
                    </a:lnTo>
                    <a:lnTo>
                      <a:pt x="90" y="225"/>
                    </a:lnTo>
                    <a:lnTo>
                      <a:pt x="90" y="227"/>
                    </a:lnTo>
                    <a:lnTo>
                      <a:pt x="94" y="228"/>
                    </a:lnTo>
                    <a:lnTo>
                      <a:pt x="99" y="229"/>
                    </a:lnTo>
                    <a:lnTo>
                      <a:pt x="103" y="231"/>
                    </a:lnTo>
                    <a:lnTo>
                      <a:pt x="108" y="232"/>
                    </a:lnTo>
                    <a:lnTo>
                      <a:pt x="108" y="237"/>
                    </a:lnTo>
                    <a:lnTo>
                      <a:pt x="109" y="242"/>
                    </a:lnTo>
                    <a:lnTo>
                      <a:pt x="110" y="247"/>
                    </a:lnTo>
                    <a:lnTo>
                      <a:pt x="111" y="252"/>
                    </a:lnTo>
                    <a:lnTo>
                      <a:pt x="107" y="251"/>
                    </a:lnTo>
                    <a:lnTo>
                      <a:pt x="103" y="251"/>
                    </a:lnTo>
                    <a:lnTo>
                      <a:pt x="99" y="251"/>
                    </a:lnTo>
                    <a:lnTo>
                      <a:pt x="96" y="251"/>
                    </a:lnTo>
                    <a:lnTo>
                      <a:pt x="95" y="251"/>
                    </a:lnTo>
                    <a:lnTo>
                      <a:pt x="95" y="252"/>
                    </a:lnTo>
                    <a:lnTo>
                      <a:pt x="94" y="253"/>
                    </a:lnTo>
                    <a:lnTo>
                      <a:pt x="102" y="258"/>
                    </a:lnTo>
                    <a:lnTo>
                      <a:pt x="109" y="262"/>
                    </a:lnTo>
                    <a:lnTo>
                      <a:pt x="115" y="268"/>
                    </a:lnTo>
                    <a:lnTo>
                      <a:pt x="117" y="281"/>
                    </a:lnTo>
                    <a:lnTo>
                      <a:pt x="112" y="281"/>
                    </a:lnTo>
                    <a:lnTo>
                      <a:pt x="109" y="281"/>
                    </a:lnTo>
                    <a:lnTo>
                      <a:pt x="105" y="281"/>
                    </a:lnTo>
                    <a:lnTo>
                      <a:pt x="101" y="281"/>
                    </a:lnTo>
                    <a:lnTo>
                      <a:pt x="101" y="282"/>
                    </a:lnTo>
                    <a:lnTo>
                      <a:pt x="100" y="282"/>
                    </a:lnTo>
                    <a:lnTo>
                      <a:pt x="100" y="283"/>
                    </a:lnTo>
                    <a:lnTo>
                      <a:pt x="107" y="287"/>
                    </a:lnTo>
                    <a:lnTo>
                      <a:pt x="117" y="291"/>
                    </a:lnTo>
                    <a:lnTo>
                      <a:pt x="124" y="299"/>
                    </a:lnTo>
                    <a:lnTo>
                      <a:pt x="124" y="312"/>
                    </a:lnTo>
                    <a:lnTo>
                      <a:pt x="120" y="312"/>
                    </a:lnTo>
                    <a:lnTo>
                      <a:pt x="114" y="311"/>
                    </a:lnTo>
                    <a:lnTo>
                      <a:pt x="110" y="311"/>
                    </a:lnTo>
                    <a:lnTo>
                      <a:pt x="106" y="311"/>
                    </a:lnTo>
                    <a:lnTo>
                      <a:pt x="114" y="316"/>
                    </a:lnTo>
                    <a:lnTo>
                      <a:pt x="122" y="321"/>
                    </a:lnTo>
                    <a:lnTo>
                      <a:pt x="128" y="327"/>
                    </a:lnTo>
                    <a:lnTo>
                      <a:pt x="129" y="339"/>
                    </a:lnTo>
                    <a:lnTo>
                      <a:pt x="126" y="339"/>
                    </a:lnTo>
                    <a:lnTo>
                      <a:pt x="124" y="340"/>
                    </a:lnTo>
                    <a:lnTo>
                      <a:pt x="121" y="340"/>
                    </a:lnTo>
                    <a:lnTo>
                      <a:pt x="119" y="341"/>
                    </a:lnTo>
                    <a:lnTo>
                      <a:pt x="121" y="343"/>
                    </a:lnTo>
                    <a:lnTo>
                      <a:pt x="123" y="344"/>
                    </a:lnTo>
                    <a:lnTo>
                      <a:pt x="127" y="347"/>
                    </a:lnTo>
                    <a:lnTo>
                      <a:pt x="133" y="351"/>
                    </a:lnTo>
                    <a:lnTo>
                      <a:pt x="134" y="354"/>
                    </a:lnTo>
                    <a:lnTo>
                      <a:pt x="134" y="357"/>
                    </a:lnTo>
                    <a:lnTo>
                      <a:pt x="134" y="360"/>
                    </a:lnTo>
                    <a:lnTo>
                      <a:pt x="135" y="364"/>
                    </a:lnTo>
                    <a:lnTo>
                      <a:pt x="131" y="364"/>
                    </a:lnTo>
                    <a:lnTo>
                      <a:pt x="128" y="364"/>
                    </a:lnTo>
                    <a:lnTo>
                      <a:pt x="124" y="364"/>
                    </a:lnTo>
                    <a:lnTo>
                      <a:pt x="120" y="365"/>
                    </a:lnTo>
                    <a:lnTo>
                      <a:pt x="120" y="366"/>
                    </a:lnTo>
                    <a:lnTo>
                      <a:pt x="120" y="367"/>
                    </a:lnTo>
                    <a:lnTo>
                      <a:pt x="120" y="370"/>
                    </a:lnTo>
                    <a:lnTo>
                      <a:pt x="120" y="371"/>
                    </a:lnTo>
                    <a:lnTo>
                      <a:pt x="124" y="372"/>
                    </a:lnTo>
                    <a:lnTo>
                      <a:pt x="129" y="373"/>
                    </a:lnTo>
                    <a:lnTo>
                      <a:pt x="133" y="375"/>
                    </a:lnTo>
                    <a:lnTo>
                      <a:pt x="137" y="376"/>
                    </a:lnTo>
                    <a:lnTo>
                      <a:pt x="137" y="377"/>
                    </a:lnTo>
                    <a:lnTo>
                      <a:pt x="138" y="379"/>
                    </a:lnTo>
                    <a:lnTo>
                      <a:pt x="138" y="380"/>
                    </a:lnTo>
                    <a:lnTo>
                      <a:pt x="138" y="381"/>
                    </a:lnTo>
                    <a:lnTo>
                      <a:pt x="136" y="382"/>
                    </a:lnTo>
                    <a:lnTo>
                      <a:pt x="133" y="382"/>
                    </a:lnTo>
                    <a:lnTo>
                      <a:pt x="130" y="382"/>
                    </a:lnTo>
                    <a:lnTo>
                      <a:pt x="128" y="383"/>
                    </a:lnTo>
                    <a:lnTo>
                      <a:pt x="128" y="384"/>
                    </a:lnTo>
                    <a:lnTo>
                      <a:pt x="128" y="385"/>
                    </a:lnTo>
                    <a:lnTo>
                      <a:pt x="128" y="387"/>
                    </a:lnTo>
                    <a:lnTo>
                      <a:pt x="128" y="388"/>
                    </a:lnTo>
                    <a:lnTo>
                      <a:pt x="132" y="389"/>
                    </a:lnTo>
                    <a:lnTo>
                      <a:pt x="135" y="391"/>
                    </a:lnTo>
                    <a:lnTo>
                      <a:pt x="139" y="392"/>
                    </a:lnTo>
                    <a:lnTo>
                      <a:pt x="143" y="394"/>
                    </a:lnTo>
                    <a:lnTo>
                      <a:pt x="143" y="397"/>
                    </a:lnTo>
                    <a:lnTo>
                      <a:pt x="144" y="399"/>
                    </a:lnTo>
                    <a:lnTo>
                      <a:pt x="144" y="402"/>
                    </a:lnTo>
                    <a:lnTo>
                      <a:pt x="144" y="405"/>
                    </a:lnTo>
                    <a:lnTo>
                      <a:pt x="140" y="406"/>
                    </a:lnTo>
                    <a:lnTo>
                      <a:pt x="136" y="406"/>
                    </a:lnTo>
                    <a:lnTo>
                      <a:pt x="131" y="406"/>
                    </a:lnTo>
                    <a:lnTo>
                      <a:pt x="127" y="407"/>
                    </a:lnTo>
                    <a:lnTo>
                      <a:pt x="131" y="409"/>
                    </a:lnTo>
                    <a:lnTo>
                      <a:pt x="135" y="411"/>
                    </a:lnTo>
                    <a:lnTo>
                      <a:pt x="140" y="413"/>
                    </a:lnTo>
                    <a:lnTo>
                      <a:pt x="146" y="415"/>
                    </a:lnTo>
                    <a:lnTo>
                      <a:pt x="147" y="417"/>
                    </a:lnTo>
                    <a:lnTo>
                      <a:pt x="148" y="419"/>
                    </a:lnTo>
                    <a:lnTo>
                      <a:pt x="148" y="422"/>
                    </a:lnTo>
                    <a:lnTo>
                      <a:pt x="148" y="427"/>
                    </a:lnTo>
                    <a:lnTo>
                      <a:pt x="147" y="428"/>
                    </a:lnTo>
                    <a:lnTo>
                      <a:pt x="147" y="429"/>
                    </a:lnTo>
                    <a:lnTo>
                      <a:pt x="145" y="429"/>
                    </a:lnTo>
                    <a:lnTo>
                      <a:pt x="142" y="428"/>
                    </a:lnTo>
                    <a:lnTo>
                      <a:pt x="141" y="429"/>
                    </a:lnTo>
                    <a:lnTo>
                      <a:pt x="141" y="430"/>
                    </a:lnTo>
                    <a:lnTo>
                      <a:pt x="140" y="431"/>
                    </a:lnTo>
                    <a:lnTo>
                      <a:pt x="139" y="432"/>
                    </a:lnTo>
                    <a:lnTo>
                      <a:pt x="144" y="435"/>
                    </a:lnTo>
                    <a:lnTo>
                      <a:pt x="150" y="438"/>
                    </a:lnTo>
                    <a:lnTo>
                      <a:pt x="154" y="444"/>
                    </a:lnTo>
                    <a:lnTo>
                      <a:pt x="155" y="454"/>
                    </a:lnTo>
                    <a:lnTo>
                      <a:pt x="149" y="453"/>
                    </a:lnTo>
                    <a:lnTo>
                      <a:pt x="143" y="453"/>
                    </a:lnTo>
                    <a:lnTo>
                      <a:pt x="137" y="453"/>
                    </a:lnTo>
                    <a:lnTo>
                      <a:pt x="132" y="452"/>
                    </a:lnTo>
                    <a:lnTo>
                      <a:pt x="131" y="453"/>
                    </a:lnTo>
                    <a:lnTo>
                      <a:pt x="131" y="454"/>
                    </a:lnTo>
                    <a:lnTo>
                      <a:pt x="130" y="455"/>
                    </a:lnTo>
                    <a:lnTo>
                      <a:pt x="136" y="457"/>
                    </a:lnTo>
                    <a:lnTo>
                      <a:pt x="142" y="458"/>
                    </a:lnTo>
                    <a:lnTo>
                      <a:pt x="147" y="460"/>
                    </a:lnTo>
                    <a:lnTo>
                      <a:pt x="151" y="461"/>
                    </a:lnTo>
                    <a:lnTo>
                      <a:pt x="155" y="463"/>
                    </a:lnTo>
                    <a:lnTo>
                      <a:pt x="159" y="467"/>
                    </a:lnTo>
                    <a:lnTo>
                      <a:pt x="161" y="472"/>
                    </a:lnTo>
                    <a:lnTo>
                      <a:pt x="163" y="480"/>
                    </a:lnTo>
                    <a:lnTo>
                      <a:pt x="161" y="480"/>
                    </a:lnTo>
                    <a:lnTo>
                      <a:pt x="157" y="480"/>
                    </a:lnTo>
                    <a:lnTo>
                      <a:pt x="152" y="479"/>
                    </a:lnTo>
                    <a:lnTo>
                      <a:pt x="145" y="478"/>
                    </a:lnTo>
                    <a:lnTo>
                      <a:pt x="145" y="479"/>
                    </a:lnTo>
                    <a:lnTo>
                      <a:pt x="146" y="480"/>
                    </a:lnTo>
                    <a:lnTo>
                      <a:pt x="146" y="481"/>
                    </a:lnTo>
                    <a:lnTo>
                      <a:pt x="146" y="482"/>
                    </a:lnTo>
                    <a:lnTo>
                      <a:pt x="151" y="484"/>
                    </a:lnTo>
                    <a:lnTo>
                      <a:pt x="156" y="486"/>
                    </a:lnTo>
                    <a:lnTo>
                      <a:pt x="160" y="488"/>
                    </a:lnTo>
                    <a:lnTo>
                      <a:pt x="165" y="490"/>
                    </a:lnTo>
                    <a:lnTo>
                      <a:pt x="165" y="493"/>
                    </a:lnTo>
                    <a:lnTo>
                      <a:pt x="166" y="496"/>
                    </a:lnTo>
                    <a:lnTo>
                      <a:pt x="166" y="499"/>
                    </a:lnTo>
                    <a:lnTo>
                      <a:pt x="166" y="502"/>
                    </a:lnTo>
                    <a:lnTo>
                      <a:pt x="160" y="503"/>
                    </a:lnTo>
                    <a:lnTo>
                      <a:pt x="153" y="501"/>
                    </a:lnTo>
                    <a:lnTo>
                      <a:pt x="147" y="500"/>
                    </a:lnTo>
                    <a:lnTo>
                      <a:pt x="141" y="501"/>
                    </a:lnTo>
                    <a:lnTo>
                      <a:pt x="146" y="505"/>
                    </a:lnTo>
                    <a:lnTo>
                      <a:pt x="153" y="508"/>
                    </a:lnTo>
                    <a:lnTo>
                      <a:pt x="161" y="511"/>
                    </a:lnTo>
                    <a:lnTo>
                      <a:pt x="170" y="513"/>
                    </a:lnTo>
                    <a:lnTo>
                      <a:pt x="170" y="516"/>
                    </a:lnTo>
                    <a:lnTo>
                      <a:pt x="171" y="518"/>
                    </a:lnTo>
                    <a:lnTo>
                      <a:pt x="171" y="521"/>
                    </a:lnTo>
                    <a:lnTo>
                      <a:pt x="172" y="525"/>
                    </a:lnTo>
                    <a:lnTo>
                      <a:pt x="167" y="527"/>
                    </a:lnTo>
                    <a:lnTo>
                      <a:pt x="160" y="526"/>
                    </a:lnTo>
                    <a:lnTo>
                      <a:pt x="153" y="525"/>
                    </a:lnTo>
                    <a:lnTo>
                      <a:pt x="149" y="523"/>
                    </a:lnTo>
                    <a:lnTo>
                      <a:pt x="152" y="526"/>
                    </a:lnTo>
                    <a:lnTo>
                      <a:pt x="156" y="529"/>
                    </a:lnTo>
                    <a:lnTo>
                      <a:pt x="162" y="532"/>
                    </a:lnTo>
                    <a:lnTo>
                      <a:pt x="174" y="537"/>
                    </a:lnTo>
                    <a:lnTo>
                      <a:pt x="174" y="539"/>
                    </a:lnTo>
                    <a:lnTo>
                      <a:pt x="174" y="541"/>
                    </a:lnTo>
                    <a:lnTo>
                      <a:pt x="174" y="543"/>
                    </a:lnTo>
                    <a:lnTo>
                      <a:pt x="175" y="545"/>
                    </a:lnTo>
                    <a:lnTo>
                      <a:pt x="169" y="545"/>
                    </a:lnTo>
                    <a:lnTo>
                      <a:pt x="164" y="545"/>
                    </a:lnTo>
                    <a:lnTo>
                      <a:pt x="158" y="545"/>
                    </a:lnTo>
                    <a:lnTo>
                      <a:pt x="152" y="545"/>
                    </a:lnTo>
                    <a:lnTo>
                      <a:pt x="161" y="548"/>
                    </a:lnTo>
                    <a:lnTo>
                      <a:pt x="170" y="551"/>
                    </a:lnTo>
                    <a:lnTo>
                      <a:pt x="177" y="558"/>
                    </a:lnTo>
                    <a:lnTo>
                      <a:pt x="179" y="570"/>
                    </a:lnTo>
                    <a:lnTo>
                      <a:pt x="174" y="569"/>
                    </a:lnTo>
                    <a:lnTo>
                      <a:pt x="169" y="569"/>
                    </a:lnTo>
                    <a:lnTo>
                      <a:pt x="163" y="568"/>
                    </a:lnTo>
                    <a:lnTo>
                      <a:pt x="158" y="568"/>
                    </a:lnTo>
                    <a:lnTo>
                      <a:pt x="158" y="569"/>
                    </a:lnTo>
                    <a:lnTo>
                      <a:pt x="157" y="569"/>
                    </a:lnTo>
                    <a:lnTo>
                      <a:pt x="157" y="570"/>
                    </a:lnTo>
                    <a:lnTo>
                      <a:pt x="164" y="572"/>
                    </a:lnTo>
                    <a:lnTo>
                      <a:pt x="170" y="575"/>
                    </a:lnTo>
                    <a:lnTo>
                      <a:pt x="176" y="578"/>
                    </a:lnTo>
                    <a:lnTo>
                      <a:pt x="183" y="581"/>
                    </a:lnTo>
                    <a:lnTo>
                      <a:pt x="183" y="582"/>
                    </a:lnTo>
                    <a:lnTo>
                      <a:pt x="183" y="583"/>
                    </a:lnTo>
                    <a:lnTo>
                      <a:pt x="183" y="585"/>
                    </a:lnTo>
                    <a:lnTo>
                      <a:pt x="184" y="586"/>
                    </a:lnTo>
                    <a:lnTo>
                      <a:pt x="180" y="586"/>
                    </a:lnTo>
                    <a:lnTo>
                      <a:pt x="175" y="586"/>
                    </a:lnTo>
                    <a:lnTo>
                      <a:pt x="171" y="586"/>
                    </a:lnTo>
                    <a:lnTo>
                      <a:pt x="167" y="586"/>
                    </a:lnTo>
                    <a:lnTo>
                      <a:pt x="167" y="587"/>
                    </a:lnTo>
                    <a:lnTo>
                      <a:pt x="168" y="588"/>
                    </a:lnTo>
                    <a:lnTo>
                      <a:pt x="168" y="590"/>
                    </a:lnTo>
                    <a:lnTo>
                      <a:pt x="168" y="591"/>
                    </a:lnTo>
                    <a:lnTo>
                      <a:pt x="173" y="592"/>
                    </a:lnTo>
                    <a:lnTo>
                      <a:pt x="178" y="594"/>
                    </a:lnTo>
                    <a:lnTo>
                      <a:pt x="183" y="595"/>
                    </a:lnTo>
                    <a:lnTo>
                      <a:pt x="188" y="597"/>
                    </a:lnTo>
                    <a:lnTo>
                      <a:pt x="189" y="601"/>
                    </a:lnTo>
                    <a:lnTo>
                      <a:pt x="189" y="605"/>
                    </a:lnTo>
                    <a:lnTo>
                      <a:pt x="189" y="608"/>
                    </a:lnTo>
                    <a:lnTo>
                      <a:pt x="189" y="612"/>
                    </a:lnTo>
                    <a:lnTo>
                      <a:pt x="182" y="611"/>
                    </a:lnTo>
                    <a:lnTo>
                      <a:pt x="176" y="610"/>
                    </a:lnTo>
                    <a:lnTo>
                      <a:pt x="169" y="610"/>
                    </a:lnTo>
                    <a:lnTo>
                      <a:pt x="162" y="609"/>
                    </a:lnTo>
                    <a:lnTo>
                      <a:pt x="162" y="610"/>
                    </a:lnTo>
                    <a:lnTo>
                      <a:pt x="162" y="611"/>
                    </a:lnTo>
                    <a:lnTo>
                      <a:pt x="161" y="612"/>
                    </a:lnTo>
                    <a:lnTo>
                      <a:pt x="164" y="614"/>
                    </a:lnTo>
                    <a:lnTo>
                      <a:pt x="167" y="615"/>
                    </a:lnTo>
                    <a:lnTo>
                      <a:pt x="170" y="616"/>
                    </a:lnTo>
                    <a:lnTo>
                      <a:pt x="172" y="617"/>
                    </a:lnTo>
                    <a:lnTo>
                      <a:pt x="176" y="618"/>
                    </a:lnTo>
                    <a:lnTo>
                      <a:pt x="180" y="619"/>
                    </a:lnTo>
                    <a:lnTo>
                      <a:pt x="185" y="621"/>
                    </a:lnTo>
                    <a:lnTo>
                      <a:pt x="193" y="623"/>
                    </a:lnTo>
                    <a:lnTo>
                      <a:pt x="194" y="625"/>
                    </a:lnTo>
                    <a:lnTo>
                      <a:pt x="195" y="627"/>
                    </a:lnTo>
                    <a:lnTo>
                      <a:pt x="195" y="630"/>
                    </a:lnTo>
                    <a:lnTo>
                      <a:pt x="194" y="634"/>
                    </a:lnTo>
                    <a:lnTo>
                      <a:pt x="190" y="635"/>
                    </a:lnTo>
                    <a:lnTo>
                      <a:pt x="187" y="635"/>
                    </a:lnTo>
                    <a:lnTo>
                      <a:pt x="183" y="635"/>
                    </a:lnTo>
                    <a:lnTo>
                      <a:pt x="180" y="636"/>
                    </a:lnTo>
                    <a:lnTo>
                      <a:pt x="180" y="637"/>
                    </a:lnTo>
                    <a:lnTo>
                      <a:pt x="179" y="637"/>
                    </a:lnTo>
                    <a:lnTo>
                      <a:pt x="179" y="638"/>
                    </a:lnTo>
                    <a:lnTo>
                      <a:pt x="186" y="641"/>
                    </a:lnTo>
                    <a:lnTo>
                      <a:pt x="196" y="646"/>
                    </a:lnTo>
                    <a:lnTo>
                      <a:pt x="203" y="654"/>
                    </a:lnTo>
                    <a:lnTo>
                      <a:pt x="206" y="664"/>
                    </a:lnTo>
                    <a:lnTo>
                      <a:pt x="202" y="665"/>
                    </a:lnTo>
                    <a:lnTo>
                      <a:pt x="197" y="667"/>
                    </a:lnTo>
                    <a:lnTo>
                      <a:pt x="192" y="668"/>
                    </a:lnTo>
                    <a:lnTo>
                      <a:pt x="188" y="670"/>
                    </a:lnTo>
                    <a:lnTo>
                      <a:pt x="200" y="672"/>
                    </a:lnTo>
                    <a:lnTo>
                      <a:pt x="212" y="674"/>
                    </a:lnTo>
                    <a:lnTo>
                      <a:pt x="224" y="676"/>
                    </a:lnTo>
                    <a:lnTo>
                      <a:pt x="237" y="677"/>
                    </a:lnTo>
                    <a:lnTo>
                      <a:pt x="249" y="680"/>
                    </a:lnTo>
                    <a:lnTo>
                      <a:pt x="262" y="681"/>
                    </a:lnTo>
                    <a:lnTo>
                      <a:pt x="276" y="683"/>
                    </a:lnTo>
                    <a:lnTo>
                      <a:pt x="289" y="686"/>
                    </a:lnTo>
                    <a:lnTo>
                      <a:pt x="288" y="687"/>
                    </a:lnTo>
                    <a:lnTo>
                      <a:pt x="287" y="687"/>
                    </a:lnTo>
                    <a:lnTo>
                      <a:pt x="284" y="688"/>
                    </a:lnTo>
                    <a:lnTo>
                      <a:pt x="280" y="688"/>
                    </a:lnTo>
                    <a:lnTo>
                      <a:pt x="272" y="688"/>
                    </a:lnTo>
                    <a:lnTo>
                      <a:pt x="260" y="688"/>
                    </a:lnTo>
                    <a:lnTo>
                      <a:pt x="245" y="689"/>
                    </a:lnTo>
                    <a:lnTo>
                      <a:pt x="225" y="689"/>
                    </a:lnTo>
                    <a:lnTo>
                      <a:pt x="225" y="690"/>
                    </a:lnTo>
                    <a:lnTo>
                      <a:pt x="225" y="691"/>
                    </a:lnTo>
                    <a:lnTo>
                      <a:pt x="225" y="692"/>
                    </a:lnTo>
                    <a:lnTo>
                      <a:pt x="225" y="693"/>
                    </a:lnTo>
                    <a:lnTo>
                      <a:pt x="236" y="693"/>
                    </a:lnTo>
                    <a:lnTo>
                      <a:pt x="246" y="694"/>
                    </a:lnTo>
                    <a:lnTo>
                      <a:pt x="257" y="695"/>
                    </a:lnTo>
                    <a:lnTo>
                      <a:pt x="269" y="695"/>
                    </a:lnTo>
                    <a:lnTo>
                      <a:pt x="280" y="696"/>
                    </a:lnTo>
                    <a:lnTo>
                      <a:pt x="290" y="697"/>
                    </a:lnTo>
                    <a:lnTo>
                      <a:pt x="301" y="698"/>
                    </a:lnTo>
                    <a:lnTo>
                      <a:pt x="312" y="699"/>
                    </a:lnTo>
                    <a:lnTo>
                      <a:pt x="323" y="700"/>
                    </a:lnTo>
                    <a:lnTo>
                      <a:pt x="334" y="701"/>
                    </a:lnTo>
                    <a:lnTo>
                      <a:pt x="347" y="702"/>
                    </a:lnTo>
                    <a:lnTo>
                      <a:pt x="358" y="703"/>
                    </a:lnTo>
                    <a:lnTo>
                      <a:pt x="369" y="704"/>
                    </a:lnTo>
                    <a:lnTo>
                      <a:pt x="380" y="705"/>
                    </a:lnTo>
                    <a:lnTo>
                      <a:pt x="391" y="707"/>
                    </a:lnTo>
                    <a:lnTo>
                      <a:pt x="402" y="708"/>
                    </a:lnTo>
                    <a:lnTo>
                      <a:pt x="402" y="709"/>
                    </a:lnTo>
                    <a:lnTo>
                      <a:pt x="402" y="710"/>
                    </a:lnTo>
                    <a:lnTo>
                      <a:pt x="402" y="711"/>
                    </a:lnTo>
                    <a:lnTo>
                      <a:pt x="402" y="712"/>
                    </a:lnTo>
                    <a:lnTo>
                      <a:pt x="388" y="712"/>
                    </a:lnTo>
                    <a:lnTo>
                      <a:pt x="373" y="712"/>
                    </a:lnTo>
                    <a:lnTo>
                      <a:pt x="359" y="713"/>
                    </a:lnTo>
                    <a:lnTo>
                      <a:pt x="345" y="713"/>
                    </a:lnTo>
                    <a:lnTo>
                      <a:pt x="329" y="714"/>
                    </a:lnTo>
                    <a:lnTo>
                      <a:pt x="315" y="714"/>
                    </a:lnTo>
                    <a:lnTo>
                      <a:pt x="301" y="715"/>
                    </a:lnTo>
                    <a:lnTo>
                      <a:pt x="287" y="715"/>
                    </a:lnTo>
                    <a:lnTo>
                      <a:pt x="273" y="716"/>
                    </a:lnTo>
                    <a:lnTo>
                      <a:pt x="258" y="717"/>
                    </a:lnTo>
                    <a:lnTo>
                      <a:pt x="244" y="718"/>
                    </a:lnTo>
                    <a:lnTo>
                      <a:pt x="230" y="719"/>
                    </a:lnTo>
                    <a:lnTo>
                      <a:pt x="216" y="721"/>
                    </a:lnTo>
                    <a:lnTo>
                      <a:pt x="202" y="722"/>
                    </a:lnTo>
                    <a:lnTo>
                      <a:pt x="187" y="723"/>
                    </a:lnTo>
                    <a:lnTo>
                      <a:pt x="173" y="725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95" name="Freeform 186"/>
              <p:cNvSpPr>
                <a:spLocks/>
              </p:cNvSpPr>
              <p:nvPr/>
            </p:nvSpPr>
            <p:spPr bwMode="auto">
              <a:xfrm>
                <a:off x="2475" y="3546"/>
                <a:ext cx="221" cy="94"/>
              </a:xfrm>
              <a:custGeom>
                <a:avLst/>
                <a:gdLst>
                  <a:gd name="T0" fmla="*/ 63 w 221"/>
                  <a:gd name="T1" fmla="*/ 94 h 94"/>
                  <a:gd name="T2" fmla="*/ 45 w 221"/>
                  <a:gd name="T3" fmla="*/ 90 h 94"/>
                  <a:gd name="T4" fmla="*/ 32 w 221"/>
                  <a:gd name="T5" fmla="*/ 87 h 94"/>
                  <a:gd name="T6" fmla="*/ 22 w 221"/>
                  <a:gd name="T7" fmla="*/ 85 h 94"/>
                  <a:gd name="T8" fmla="*/ 15 w 221"/>
                  <a:gd name="T9" fmla="*/ 83 h 94"/>
                  <a:gd name="T10" fmla="*/ 10 w 221"/>
                  <a:gd name="T11" fmla="*/ 82 h 94"/>
                  <a:gd name="T12" fmla="*/ 7 w 221"/>
                  <a:gd name="T13" fmla="*/ 80 h 94"/>
                  <a:gd name="T14" fmla="*/ 3 w 221"/>
                  <a:gd name="T15" fmla="*/ 79 h 94"/>
                  <a:gd name="T16" fmla="*/ 0 w 221"/>
                  <a:gd name="T17" fmla="*/ 78 h 94"/>
                  <a:gd name="T18" fmla="*/ 8 w 221"/>
                  <a:gd name="T19" fmla="*/ 79 h 94"/>
                  <a:gd name="T20" fmla="*/ 17 w 221"/>
                  <a:gd name="T21" fmla="*/ 79 h 94"/>
                  <a:gd name="T22" fmla="*/ 25 w 221"/>
                  <a:gd name="T23" fmla="*/ 80 h 94"/>
                  <a:gd name="T24" fmla="*/ 34 w 221"/>
                  <a:gd name="T25" fmla="*/ 80 h 94"/>
                  <a:gd name="T26" fmla="*/ 42 w 221"/>
                  <a:gd name="T27" fmla="*/ 81 h 94"/>
                  <a:gd name="T28" fmla="*/ 51 w 221"/>
                  <a:gd name="T29" fmla="*/ 81 h 94"/>
                  <a:gd name="T30" fmla="*/ 60 w 221"/>
                  <a:gd name="T31" fmla="*/ 82 h 94"/>
                  <a:gd name="T32" fmla="*/ 69 w 221"/>
                  <a:gd name="T33" fmla="*/ 82 h 94"/>
                  <a:gd name="T34" fmla="*/ 87 w 221"/>
                  <a:gd name="T35" fmla="*/ 73 h 94"/>
                  <a:gd name="T36" fmla="*/ 106 w 221"/>
                  <a:gd name="T37" fmla="*/ 61 h 94"/>
                  <a:gd name="T38" fmla="*/ 125 w 221"/>
                  <a:gd name="T39" fmla="*/ 48 h 94"/>
                  <a:gd name="T40" fmla="*/ 146 w 221"/>
                  <a:gd name="T41" fmla="*/ 34 h 94"/>
                  <a:gd name="T42" fmla="*/ 165 w 221"/>
                  <a:gd name="T43" fmla="*/ 22 h 94"/>
                  <a:gd name="T44" fmla="*/ 183 w 221"/>
                  <a:gd name="T45" fmla="*/ 10 h 94"/>
                  <a:gd name="T46" fmla="*/ 201 w 221"/>
                  <a:gd name="T47" fmla="*/ 3 h 94"/>
                  <a:gd name="T48" fmla="*/ 219 w 221"/>
                  <a:gd name="T49" fmla="*/ 0 h 94"/>
                  <a:gd name="T50" fmla="*/ 220 w 221"/>
                  <a:gd name="T51" fmla="*/ 1 h 94"/>
                  <a:gd name="T52" fmla="*/ 220 w 221"/>
                  <a:gd name="T53" fmla="*/ 1 h 94"/>
                  <a:gd name="T54" fmla="*/ 220 w 221"/>
                  <a:gd name="T55" fmla="*/ 2 h 94"/>
                  <a:gd name="T56" fmla="*/ 221 w 221"/>
                  <a:gd name="T57" fmla="*/ 3 h 94"/>
                  <a:gd name="T58" fmla="*/ 218 w 221"/>
                  <a:gd name="T59" fmla="*/ 5 h 94"/>
                  <a:gd name="T60" fmla="*/ 215 w 221"/>
                  <a:gd name="T61" fmla="*/ 8 h 94"/>
                  <a:gd name="T62" fmla="*/ 207 w 221"/>
                  <a:gd name="T63" fmla="*/ 12 h 94"/>
                  <a:gd name="T64" fmla="*/ 192 w 221"/>
                  <a:gd name="T65" fmla="*/ 18 h 94"/>
                  <a:gd name="T66" fmla="*/ 178 w 221"/>
                  <a:gd name="T67" fmla="*/ 29 h 94"/>
                  <a:gd name="T68" fmla="*/ 163 w 221"/>
                  <a:gd name="T69" fmla="*/ 40 h 94"/>
                  <a:gd name="T70" fmla="*/ 147 w 221"/>
                  <a:gd name="T71" fmla="*/ 52 h 94"/>
                  <a:gd name="T72" fmla="*/ 130 w 221"/>
                  <a:gd name="T73" fmla="*/ 64 h 94"/>
                  <a:gd name="T74" fmla="*/ 112 w 221"/>
                  <a:gd name="T75" fmla="*/ 75 h 94"/>
                  <a:gd name="T76" fmla="*/ 95 w 221"/>
                  <a:gd name="T77" fmla="*/ 84 h 94"/>
                  <a:gd name="T78" fmla="*/ 79 w 221"/>
                  <a:gd name="T79" fmla="*/ 91 h 94"/>
                  <a:gd name="T80" fmla="*/ 63 w 221"/>
                  <a:gd name="T81" fmla="*/ 94 h 9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1"/>
                  <a:gd name="T124" fmla="*/ 0 h 94"/>
                  <a:gd name="T125" fmla="*/ 221 w 221"/>
                  <a:gd name="T126" fmla="*/ 94 h 9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1" h="94">
                    <a:moveTo>
                      <a:pt x="63" y="94"/>
                    </a:moveTo>
                    <a:lnTo>
                      <a:pt x="45" y="90"/>
                    </a:lnTo>
                    <a:lnTo>
                      <a:pt x="32" y="87"/>
                    </a:lnTo>
                    <a:lnTo>
                      <a:pt x="22" y="85"/>
                    </a:lnTo>
                    <a:lnTo>
                      <a:pt x="15" y="83"/>
                    </a:lnTo>
                    <a:lnTo>
                      <a:pt x="10" y="82"/>
                    </a:lnTo>
                    <a:lnTo>
                      <a:pt x="7" y="80"/>
                    </a:lnTo>
                    <a:lnTo>
                      <a:pt x="3" y="79"/>
                    </a:lnTo>
                    <a:lnTo>
                      <a:pt x="0" y="78"/>
                    </a:lnTo>
                    <a:lnTo>
                      <a:pt x="8" y="79"/>
                    </a:lnTo>
                    <a:lnTo>
                      <a:pt x="17" y="79"/>
                    </a:lnTo>
                    <a:lnTo>
                      <a:pt x="25" y="80"/>
                    </a:lnTo>
                    <a:lnTo>
                      <a:pt x="34" y="80"/>
                    </a:lnTo>
                    <a:lnTo>
                      <a:pt x="42" y="81"/>
                    </a:lnTo>
                    <a:lnTo>
                      <a:pt x="51" y="81"/>
                    </a:lnTo>
                    <a:lnTo>
                      <a:pt x="60" y="82"/>
                    </a:lnTo>
                    <a:lnTo>
                      <a:pt x="69" y="82"/>
                    </a:lnTo>
                    <a:lnTo>
                      <a:pt x="87" y="73"/>
                    </a:lnTo>
                    <a:lnTo>
                      <a:pt x="106" y="61"/>
                    </a:lnTo>
                    <a:lnTo>
                      <a:pt x="125" y="48"/>
                    </a:lnTo>
                    <a:lnTo>
                      <a:pt x="146" y="34"/>
                    </a:lnTo>
                    <a:lnTo>
                      <a:pt x="165" y="22"/>
                    </a:lnTo>
                    <a:lnTo>
                      <a:pt x="183" y="10"/>
                    </a:lnTo>
                    <a:lnTo>
                      <a:pt x="201" y="3"/>
                    </a:lnTo>
                    <a:lnTo>
                      <a:pt x="219" y="0"/>
                    </a:lnTo>
                    <a:lnTo>
                      <a:pt x="220" y="1"/>
                    </a:lnTo>
                    <a:lnTo>
                      <a:pt x="220" y="2"/>
                    </a:lnTo>
                    <a:lnTo>
                      <a:pt x="221" y="3"/>
                    </a:lnTo>
                    <a:lnTo>
                      <a:pt x="218" y="5"/>
                    </a:lnTo>
                    <a:lnTo>
                      <a:pt x="215" y="8"/>
                    </a:lnTo>
                    <a:lnTo>
                      <a:pt x="207" y="12"/>
                    </a:lnTo>
                    <a:lnTo>
                      <a:pt x="192" y="18"/>
                    </a:lnTo>
                    <a:lnTo>
                      <a:pt x="178" y="29"/>
                    </a:lnTo>
                    <a:lnTo>
                      <a:pt x="163" y="40"/>
                    </a:lnTo>
                    <a:lnTo>
                      <a:pt x="147" y="52"/>
                    </a:lnTo>
                    <a:lnTo>
                      <a:pt x="130" y="64"/>
                    </a:lnTo>
                    <a:lnTo>
                      <a:pt x="112" y="75"/>
                    </a:lnTo>
                    <a:lnTo>
                      <a:pt x="95" y="84"/>
                    </a:lnTo>
                    <a:lnTo>
                      <a:pt x="79" y="91"/>
                    </a:lnTo>
                    <a:lnTo>
                      <a:pt x="63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96" name="Freeform 187"/>
              <p:cNvSpPr>
                <a:spLocks/>
              </p:cNvSpPr>
              <p:nvPr/>
            </p:nvSpPr>
            <p:spPr bwMode="auto">
              <a:xfrm>
                <a:off x="3578" y="2885"/>
                <a:ext cx="274" cy="738"/>
              </a:xfrm>
              <a:custGeom>
                <a:avLst/>
                <a:gdLst>
                  <a:gd name="T0" fmla="*/ 32 w 274"/>
                  <a:gd name="T1" fmla="*/ 696 h 738"/>
                  <a:gd name="T2" fmla="*/ 50 w 274"/>
                  <a:gd name="T3" fmla="*/ 633 h 738"/>
                  <a:gd name="T4" fmla="*/ 65 w 274"/>
                  <a:gd name="T5" fmla="*/ 572 h 738"/>
                  <a:gd name="T6" fmla="*/ 49 w 274"/>
                  <a:gd name="T7" fmla="*/ 605 h 738"/>
                  <a:gd name="T8" fmla="*/ 29 w 274"/>
                  <a:gd name="T9" fmla="*/ 666 h 738"/>
                  <a:gd name="T10" fmla="*/ 18 w 274"/>
                  <a:gd name="T11" fmla="*/ 707 h 738"/>
                  <a:gd name="T12" fmla="*/ 14 w 274"/>
                  <a:gd name="T13" fmla="*/ 719 h 738"/>
                  <a:gd name="T14" fmla="*/ 23 w 274"/>
                  <a:gd name="T15" fmla="*/ 649 h 738"/>
                  <a:gd name="T16" fmla="*/ 64 w 274"/>
                  <a:gd name="T17" fmla="*/ 543 h 738"/>
                  <a:gd name="T18" fmla="*/ 67 w 274"/>
                  <a:gd name="T19" fmla="*/ 518 h 738"/>
                  <a:gd name="T20" fmla="*/ 35 w 274"/>
                  <a:gd name="T21" fmla="*/ 586 h 738"/>
                  <a:gd name="T22" fmla="*/ 11 w 274"/>
                  <a:gd name="T23" fmla="*/ 661 h 738"/>
                  <a:gd name="T24" fmla="*/ 5 w 274"/>
                  <a:gd name="T25" fmla="*/ 681 h 738"/>
                  <a:gd name="T26" fmla="*/ 2 w 274"/>
                  <a:gd name="T27" fmla="*/ 677 h 738"/>
                  <a:gd name="T28" fmla="*/ 0 w 274"/>
                  <a:gd name="T29" fmla="*/ 661 h 738"/>
                  <a:gd name="T30" fmla="*/ 29 w 274"/>
                  <a:gd name="T31" fmla="*/ 586 h 738"/>
                  <a:gd name="T32" fmla="*/ 60 w 274"/>
                  <a:gd name="T33" fmla="*/ 513 h 738"/>
                  <a:gd name="T34" fmla="*/ 86 w 274"/>
                  <a:gd name="T35" fmla="*/ 438 h 738"/>
                  <a:gd name="T36" fmla="*/ 121 w 274"/>
                  <a:gd name="T37" fmla="*/ 357 h 738"/>
                  <a:gd name="T38" fmla="*/ 156 w 274"/>
                  <a:gd name="T39" fmla="*/ 275 h 738"/>
                  <a:gd name="T40" fmla="*/ 191 w 274"/>
                  <a:gd name="T41" fmla="*/ 194 h 738"/>
                  <a:gd name="T42" fmla="*/ 226 w 274"/>
                  <a:gd name="T43" fmla="*/ 113 h 738"/>
                  <a:gd name="T44" fmla="*/ 259 w 274"/>
                  <a:gd name="T45" fmla="*/ 32 h 738"/>
                  <a:gd name="T46" fmla="*/ 273 w 274"/>
                  <a:gd name="T47" fmla="*/ 2 h 738"/>
                  <a:gd name="T48" fmla="*/ 270 w 274"/>
                  <a:gd name="T49" fmla="*/ 27 h 738"/>
                  <a:gd name="T50" fmla="*/ 255 w 274"/>
                  <a:gd name="T51" fmla="*/ 67 h 738"/>
                  <a:gd name="T52" fmla="*/ 235 w 274"/>
                  <a:gd name="T53" fmla="*/ 106 h 738"/>
                  <a:gd name="T54" fmla="*/ 210 w 274"/>
                  <a:gd name="T55" fmla="*/ 166 h 738"/>
                  <a:gd name="T56" fmla="*/ 212 w 274"/>
                  <a:gd name="T57" fmla="*/ 176 h 738"/>
                  <a:gd name="T58" fmla="*/ 228 w 274"/>
                  <a:gd name="T59" fmla="*/ 149 h 738"/>
                  <a:gd name="T60" fmla="*/ 243 w 274"/>
                  <a:gd name="T61" fmla="*/ 117 h 738"/>
                  <a:gd name="T62" fmla="*/ 257 w 274"/>
                  <a:gd name="T63" fmla="*/ 86 h 738"/>
                  <a:gd name="T64" fmla="*/ 265 w 274"/>
                  <a:gd name="T65" fmla="*/ 82 h 738"/>
                  <a:gd name="T66" fmla="*/ 258 w 274"/>
                  <a:gd name="T67" fmla="*/ 109 h 738"/>
                  <a:gd name="T68" fmla="*/ 213 w 274"/>
                  <a:gd name="T69" fmla="*/ 196 h 738"/>
                  <a:gd name="T70" fmla="*/ 174 w 274"/>
                  <a:gd name="T71" fmla="*/ 288 h 738"/>
                  <a:gd name="T72" fmla="*/ 174 w 274"/>
                  <a:gd name="T73" fmla="*/ 298 h 738"/>
                  <a:gd name="T74" fmla="*/ 182 w 274"/>
                  <a:gd name="T75" fmla="*/ 282 h 738"/>
                  <a:gd name="T76" fmla="*/ 201 w 274"/>
                  <a:gd name="T77" fmla="*/ 251 h 738"/>
                  <a:gd name="T78" fmla="*/ 225 w 274"/>
                  <a:gd name="T79" fmla="*/ 200 h 738"/>
                  <a:gd name="T80" fmla="*/ 248 w 274"/>
                  <a:gd name="T81" fmla="*/ 151 h 738"/>
                  <a:gd name="T82" fmla="*/ 265 w 274"/>
                  <a:gd name="T83" fmla="*/ 117 h 738"/>
                  <a:gd name="T84" fmla="*/ 269 w 274"/>
                  <a:gd name="T85" fmla="*/ 117 h 738"/>
                  <a:gd name="T86" fmla="*/ 238 w 274"/>
                  <a:gd name="T87" fmla="*/ 191 h 738"/>
                  <a:gd name="T88" fmla="*/ 205 w 274"/>
                  <a:gd name="T89" fmla="*/ 265 h 738"/>
                  <a:gd name="T90" fmla="*/ 174 w 274"/>
                  <a:gd name="T91" fmla="*/ 339 h 738"/>
                  <a:gd name="T92" fmla="*/ 143 w 274"/>
                  <a:gd name="T93" fmla="*/ 413 h 738"/>
                  <a:gd name="T94" fmla="*/ 114 w 274"/>
                  <a:gd name="T95" fmla="*/ 488 h 738"/>
                  <a:gd name="T96" fmla="*/ 88 w 274"/>
                  <a:gd name="T97" fmla="*/ 562 h 738"/>
                  <a:gd name="T98" fmla="*/ 60 w 274"/>
                  <a:gd name="T99" fmla="*/ 639 h 738"/>
                  <a:gd name="T100" fmla="*/ 29 w 274"/>
                  <a:gd name="T101" fmla="*/ 731 h 738"/>
                  <a:gd name="T102" fmla="*/ 25 w 274"/>
                  <a:gd name="T103" fmla="*/ 736 h 7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74"/>
                  <a:gd name="T157" fmla="*/ 0 h 738"/>
                  <a:gd name="T158" fmla="*/ 274 w 274"/>
                  <a:gd name="T159" fmla="*/ 738 h 7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74" h="738">
                    <a:moveTo>
                      <a:pt x="24" y="738"/>
                    </a:moveTo>
                    <a:lnTo>
                      <a:pt x="27" y="717"/>
                    </a:lnTo>
                    <a:lnTo>
                      <a:pt x="32" y="696"/>
                    </a:lnTo>
                    <a:lnTo>
                      <a:pt x="38" y="674"/>
                    </a:lnTo>
                    <a:lnTo>
                      <a:pt x="44" y="653"/>
                    </a:lnTo>
                    <a:lnTo>
                      <a:pt x="50" y="633"/>
                    </a:lnTo>
                    <a:lnTo>
                      <a:pt x="56" y="613"/>
                    </a:lnTo>
                    <a:lnTo>
                      <a:pt x="61" y="592"/>
                    </a:lnTo>
                    <a:lnTo>
                      <a:pt x="65" y="572"/>
                    </a:lnTo>
                    <a:lnTo>
                      <a:pt x="60" y="583"/>
                    </a:lnTo>
                    <a:lnTo>
                      <a:pt x="55" y="593"/>
                    </a:lnTo>
                    <a:lnTo>
                      <a:pt x="49" y="605"/>
                    </a:lnTo>
                    <a:lnTo>
                      <a:pt x="44" y="616"/>
                    </a:lnTo>
                    <a:lnTo>
                      <a:pt x="36" y="643"/>
                    </a:lnTo>
                    <a:lnTo>
                      <a:pt x="29" y="666"/>
                    </a:lnTo>
                    <a:lnTo>
                      <a:pt x="24" y="684"/>
                    </a:lnTo>
                    <a:lnTo>
                      <a:pt x="21" y="698"/>
                    </a:lnTo>
                    <a:lnTo>
                      <a:pt x="18" y="707"/>
                    </a:lnTo>
                    <a:lnTo>
                      <a:pt x="16" y="714"/>
                    </a:lnTo>
                    <a:lnTo>
                      <a:pt x="15" y="718"/>
                    </a:lnTo>
                    <a:lnTo>
                      <a:pt x="14" y="719"/>
                    </a:lnTo>
                    <a:lnTo>
                      <a:pt x="10" y="706"/>
                    </a:lnTo>
                    <a:lnTo>
                      <a:pt x="13" y="682"/>
                    </a:lnTo>
                    <a:lnTo>
                      <a:pt x="23" y="649"/>
                    </a:lnTo>
                    <a:lnTo>
                      <a:pt x="36" y="612"/>
                    </a:lnTo>
                    <a:lnTo>
                      <a:pt x="51" y="575"/>
                    </a:lnTo>
                    <a:lnTo>
                      <a:pt x="64" y="543"/>
                    </a:lnTo>
                    <a:lnTo>
                      <a:pt x="75" y="518"/>
                    </a:lnTo>
                    <a:lnTo>
                      <a:pt x="79" y="505"/>
                    </a:lnTo>
                    <a:lnTo>
                      <a:pt x="67" y="518"/>
                    </a:lnTo>
                    <a:lnTo>
                      <a:pt x="56" y="537"/>
                    </a:lnTo>
                    <a:lnTo>
                      <a:pt x="45" y="560"/>
                    </a:lnTo>
                    <a:lnTo>
                      <a:pt x="35" y="586"/>
                    </a:lnTo>
                    <a:lnTo>
                      <a:pt x="26" y="613"/>
                    </a:lnTo>
                    <a:lnTo>
                      <a:pt x="18" y="639"/>
                    </a:lnTo>
                    <a:lnTo>
                      <a:pt x="11" y="661"/>
                    </a:lnTo>
                    <a:lnTo>
                      <a:pt x="6" y="679"/>
                    </a:lnTo>
                    <a:lnTo>
                      <a:pt x="5" y="679"/>
                    </a:lnTo>
                    <a:lnTo>
                      <a:pt x="5" y="681"/>
                    </a:lnTo>
                    <a:lnTo>
                      <a:pt x="4" y="682"/>
                    </a:lnTo>
                    <a:lnTo>
                      <a:pt x="3" y="683"/>
                    </a:lnTo>
                    <a:lnTo>
                      <a:pt x="2" y="677"/>
                    </a:lnTo>
                    <a:lnTo>
                      <a:pt x="2" y="671"/>
                    </a:lnTo>
                    <a:lnTo>
                      <a:pt x="1" y="666"/>
                    </a:lnTo>
                    <a:lnTo>
                      <a:pt x="0" y="661"/>
                    </a:lnTo>
                    <a:lnTo>
                      <a:pt x="9" y="637"/>
                    </a:lnTo>
                    <a:lnTo>
                      <a:pt x="19" y="612"/>
                    </a:lnTo>
                    <a:lnTo>
                      <a:pt x="29" y="586"/>
                    </a:lnTo>
                    <a:lnTo>
                      <a:pt x="40" y="562"/>
                    </a:lnTo>
                    <a:lnTo>
                      <a:pt x="51" y="538"/>
                    </a:lnTo>
                    <a:lnTo>
                      <a:pt x="60" y="513"/>
                    </a:lnTo>
                    <a:lnTo>
                      <a:pt x="68" y="489"/>
                    </a:lnTo>
                    <a:lnTo>
                      <a:pt x="75" y="466"/>
                    </a:lnTo>
                    <a:lnTo>
                      <a:pt x="86" y="438"/>
                    </a:lnTo>
                    <a:lnTo>
                      <a:pt x="98" y="411"/>
                    </a:lnTo>
                    <a:lnTo>
                      <a:pt x="109" y="384"/>
                    </a:lnTo>
                    <a:lnTo>
                      <a:pt x="121" y="357"/>
                    </a:lnTo>
                    <a:lnTo>
                      <a:pt x="132" y="330"/>
                    </a:lnTo>
                    <a:lnTo>
                      <a:pt x="144" y="303"/>
                    </a:lnTo>
                    <a:lnTo>
                      <a:pt x="156" y="275"/>
                    </a:lnTo>
                    <a:lnTo>
                      <a:pt x="168" y="248"/>
                    </a:lnTo>
                    <a:lnTo>
                      <a:pt x="179" y="221"/>
                    </a:lnTo>
                    <a:lnTo>
                      <a:pt x="191" y="194"/>
                    </a:lnTo>
                    <a:lnTo>
                      <a:pt x="202" y="167"/>
                    </a:lnTo>
                    <a:lnTo>
                      <a:pt x="213" y="140"/>
                    </a:lnTo>
                    <a:lnTo>
                      <a:pt x="226" y="113"/>
                    </a:lnTo>
                    <a:lnTo>
                      <a:pt x="237" y="86"/>
                    </a:lnTo>
                    <a:lnTo>
                      <a:pt x="248" y="58"/>
                    </a:lnTo>
                    <a:lnTo>
                      <a:pt x="259" y="32"/>
                    </a:lnTo>
                    <a:lnTo>
                      <a:pt x="266" y="17"/>
                    </a:lnTo>
                    <a:lnTo>
                      <a:pt x="270" y="8"/>
                    </a:lnTo>
                    <a:lnTo>
                      <a:pt x="273" y="2"/>
                    </a:lnTo>
                    <a:lnTo>
                      <a:pt x="274" y="0"/>
                    </a:lnTo>
                    <a:lnTo>
                      <a:pt x="273" y="14"/>
                    </a:lnTo>
                    <a:lnTo>
                      <a:pt x="270" y="27"/>
                    </a:lnTo>
                    <a:lnTo>
                      <a:pt x="266" y="40"/>
                    </a:lnTo>
                    <a:lnTo>
                      <a:pt x="261" y="53"/>
                    </a:lnTo>
                    <a:lnTo>
                      <a:pt x="255" y="67"/>
                    </a:lnTo>
                    <a:lnTo>
                      <a:pt x="248" y="80"/>
                    </a:lnTo>
                    <a:lnTo>
                      <a:pt x="242" y="93"/>
                    </a:lnTo>
                    <a:lnTo>
                      <a:pt x="235" y="106"/>
                    </a:lnTo>
                    <a:lnTo>
                      <a:pt x="229" y="121"/>
                    </a:lnTo>
                    <a:lnTo>
                      <a:pt x="218" y="144"/>
                    </a:lnTo>
                    <a:lnTo>
                      <a:pt x="210" y="166"/>
                    </a:lnTo>
                    <a:lnTo>
                      <a:pt x="208" y="182"/>
                    </a:lnTo>
                    <a:lnTo>
                      <a:pt x="210" y="180"/>
                    </a:lnTo>
                    <a:lnTo>
                      <a:pt x="212" y="176"/>
                    </a:lnTo>
                    <a:lnTo>
                      <a:pt x="215" y="170"/>
                    </a:lnTo>
                    <a:lnTo>
                      <a:pt x="220" y="164"/>
                    </a:lnTo>
                    <a:lnTo>
                      <a:pt x="228" y="149"/>
                    </a:lnTo>
                    <a:lnTo>
                      <a:pt x="234" y="136"/>
                    </a:lnTo>
                    <a:lnTo>
                      <a:pt x="238" y="126"/>
                    </a:lnTo>
                    <a:lnTo>
                      <a:pt x="243" y="117"/>
                    </a:lnTo>
                    <a:lnTo>
                      <a:pt x="247" y="108"/>
                    </a:lnTo>
                    <a:lnTo>
                      <a:pt x="252" y="98"/>
                    </a:lnTo>
                    <a:lnTo>
                      <a:pt x="257" y="86"/>
                    </a:lnTo>
                    <a:lnTo>
                      <a:pt x="264" y="71"/>
                    </a:lnTo>
                    <a:lnTo>
                      <a:pt x="265" y="77"/>
                    </a:lnTo>
                    <a:lnTo>
                      <a:pt x="265" y="82"/>
                    </a:lnTo>
                    <a:lnTo>
                      <a:pt x="265" y="88"/>
                    </a:lnTo>
                    <a:lnTo>
                      <a:pt x="264" y="99"/>
                    </a:lnTo>
                    <a:lnTo>
                      <a:pt x="258" y="109"/>
                    </a:lnTo>
                    <a:lnTo>
                      <a:pt x="246" y="131"/>
                    </a:lnTo>
                    <a:lnTo>
                      <a:pt x="231" y="162"/>
                    </a:lnTo>
                    <a:lnTo>
                      <a:pt x="213" y="196"/>
                    </a:lnTo>
                    <a:lnTo>
                      <a:pt x="197" y="232"/>
                    </a:lnTo>
                    <a:lnTo>
                      <a:pt x="183" y="264"/>
                    </a:lnTo>
                    <a:lnTo>
                      <a:pt x="174" y="288"/>
                    </a:lnTo>
                    <a:lnTo>
                      <a:pt x="171" y="302"/>
                    </a:lnTo>
                    <a:lnTo>
                      <a:pt x="172" y="300"/>
                    </a:lnTo>
                    <a:lnTo>
                      <a:pt x="174" y="298"/>
                    </a:lnTo>
                    <a:lnTo>
                      <a:pt x="176" y="294"/>
                    </a:lnTo>
                    <a:lnTo>
                      <a:pt x="179" y="289"/>
                    </a:lnTo>
                    <a:lnTo>
                      <a:pt x="182" y="282"/>
                    </a:lnTo>
                    <a:lnTo>
                      <a:pt x="187" y="274"/>
                    </a:lnTo>
                    <a:lnTo>
                      <a:pt x="193" y="264"/>
                    </a:lnTo>
                    <a:lnTo>
                      <a:pt x="201" y="251"/>
                    </a:lnTo>
                    <a:lnTo>
                      <a:pt x="209" y="234"/>
                    </a:lnTo>
                    <a:lnTo>
                      <a:pt x="217" y="218"/>
                    </a:lnTo>
                    <a:lnTo>
                      <a:pt x="225" y="200"/>
                    </a:lnTo>
                    <a:lnTo>
                      <a:pt x="233" y="184"/>
                    </a:lnTo>
                    <a:lnTo>
                      <a:pt x="241" y="167"/>
                    </a:lnTo>
                    <a:lnTo>
                      <a:pt x="248" y="151"/>
                    </a:lnTo>
                    <a:lnTo>
                      <a:pt x="256" y="133"/>
                    </a:lnTo>
                    <a:lnTo>
                      <a:pt x="264" y="117"/>
                    </a:lnTo>
                    <a:lnTo>
                      <a:pt x="265" y="117"/>
                    </a:lnTo>
                    <a:lnTo>
                      <a:pt x="267" y="117"/>
                    </a:lnTo>
                    <a:lnTo>
                      <a:pt x="268" y="117"/>
                    </a:lnTo>
                    <a:lnTo>
                      <a:pt x="269" y="117"/>
                    </a:lnTo>
                    <a:lnTo>
                      <a:pt x="259" y="142"/>
                    </a:lnTo>
                    <a:lnTo>
                      <a:pt x="248" y="166"/>
                    </a:lnTo>
                    <a:lnTo>
                      <a:pt x="238" y="191"/>
                    </a:lnTo>
                    <a:lnTo>
                      <a:pt x="227" y="216"/>
                    </a:lnTo>
                    <a:lnTo>
                      <a:pt x="216" y="240"/>
                    </a:lnTo>
                    <a:lnTo>
                      <a:pt x="205" y="265"/>
                    </a:lnTo>
                    <a:lnTo>
                      <a:pt x="195" y="289"/>
                    </a:lnTo>
                    <a:lnTo>
                      <a:pt x="185" y="314"/>
                    </a:lnTo>
                    <a:lnTo>
                      <a:pt x="174" y="339"/>
                    </a:lnTo>
                    <a:lnTo>
                      <a:pt x="164" y="363"/>
                    </a:lnTo>
                    <a:lnTo>
                      <a:pt x="154" y="389"/>
                    </a:lnTo>
                    <a:lnTo>
                      <a:pt x="143" y="413"/>
                    </a:lnTo>
                    <a:lnTo>
                      <a:pt x="133" y="438"/>
                    </a:lnTo>
                    <a:lnTo>
                      <a:pt x="123" y="464"/>
                    </a:lnTo>
                    <a:lnTo>
                      <a:pt x="114" y="488"/>
                    </a:lnTo>
                    <a:lnTo>
                      <a:pt x="104" y="513"/>
                    </a:lnTo>
                    <a:lnTo>
                      <a:pt x="96" y="538"/>
                    </a:lnTo>
                    <a:lnTo>
                      <a:pt x="88" y="562"/>
                    </a:lnTo>
                    <a:lnTo>
                      <a:pt x="79" y="586"/>
                    </a:lnTo>
                    <a:lnTo>
                      <a:pt x="69" y="612"/>
                    </a:lnTo>
                    <a:lnTo>
                      <a:pt x="60" y="639"/>
                    </a:lnTo>
                    <a:lnTo>
                      <a:pt x="50" y="667"/>
                    </a:lnTo>
                    <a:lnTo>
                      <a:pt x="40" y="699"/>
                    </a:lnTo>
                    <a:lnTo>
                      <a:pt x="29" y="731"/>
                    </a:lnTo>
                    <a:lnTo>
                      <a:pt x="28" y="733"/>
                    </a:lnTo>
                    <a:lnTo>
                      <a:pt x="27" y="734"/>
                    </a:lnTo>
                    <a:lnTo>
                      <a:pt x="25" y="736"/>
                    </a:lnTo>
                    <a:lnTo>
                      <a:pt x="24" y="738"/>
                    </a:lnTo>
                    <a:close/>
                  </a:path>
                </a:pathLst>
              </a:custGeom>
              <a:solidFill>
                <a:srgbClr val="DDCE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97" name="Freeform 188"/>
              <p:cNvSpPr>
                <a:spLocks/>
              </p:cNvSpPr>
              <p:nvPr/>
            </p:nvSpPr>
            <p:spPr bwMode="auto">
              <a:xfrm>
                <a:off x="2507" y="3507"/>
                <a:ext cx="218" cy="102"/>
              </a:xfrm>
              <a:custGeom>
                <a:avLst/>
                <a:gdLst>
                  <a:gd name="T0" fmla="*/ 1 w 218"/>
                  <a:gd name="T1" fmla="*/ 102 h 102"/>
                  <a:gd name="T2" fmla="*/ 1 w 218"/>
                  <a:gd name="T3" fmla="*/ 101 h 102"/>
                  <a:gd name="T4" fmla="*/ 1 w 218"/>
                  <a:gd name="T5" fmla="*/ 101 h 102"/>
                  <a:gd name="T6" fmla="*/ 0 w 218"/>
                  <a:gd name="T7" fmla="*/ 100 h 102"/>
                  <a:gd name="T8" fmla="*/ 0 w 218"/>
                  <a:gd name="T9" fmla="*/ 100 h 102"/>
                  <a:gd name="T10" fmla="*/ 18 w 218"/>
                  <a:gd name="T11" fmla="*/ 97 h 102"/>
                  <a:gd name="T12" fmla="*/ 35 w 218"/>
                  <a:gd name="T13" fmla="*/ 94 h 102"/>
                  <a:gd name="T14" fmla="*/ 50 w 218"/>
                  <a:gd name="T15" fmla="*/ 89 h 102"/>
                  <a:gd name="T16" fmla="*/ 64 w 218"/>
                  <a:gd name="T17" fmla="*/ 83 h 102"/>
                  <a:gd name="T18" fmla="*/ 78 w 218"/>
                  <a:gd name="T19" fmla="*/ 76 h 102"/>
                  <a:gd name="T20" fmla="*/ 91 w 218"/>
                  <a:gd name="T21" fmla="*/ 67 h 102"/>
                  <a:gd name="T22" fmla="*/ 106 w 218"/>
                  <a:gd name="T23" fmla="*/ 55 h 102"/>
                  <a:gd name="T24" fmla="*/ 120 w 218"/>
                  <a:gd name="T25" fmla="*/ 42 h 102"/>
                  <a:gd name="T26" fmla="*/ 131 w 218"/>
                  <a:gd name="T27" fmla="*/ 35 h 102"/>
                  <a:gd name="T28" fmla="*/ 141 w 218"/>
                  <a:gd name="T29" fmla="*/ 28 h 102"/>
                  <a:gd name="T30" fmla="*/ 153 w 218"/>
                  <a:gd name="T31" fmla="*/ 21 h 102"/>
                  <a:gd name="T32" fmla="*/ 164 w 218"/>
                  <a:gd name="T33" fmla="*/ 15 h 102"/>
                  <a:gd name="T34" fmla="*/ 177 w 218"/>
                  <a:gd name="T35" fmla="*/ 9 h 102"/>
                  <a:gd name="T36" fmla="*/ 189 w 218"/>
                  <a:gd name="T37" fmla="*/ 4 h 102"/>
                  <a:gd name="T38" fmla="*/ 202 w 218"/>
                  <a:gd name="T39" fmla="*/ 1 h 102"/>
                  <a:gd name="T40" fmla="*/ 215 w 218"/>
                  <a:gd name="T41" fmla="*/ 0 h 102"/>
                  <a:gd name="T42" fmla="*/ 216 w 218"/>
                  <a:gd name="T43" fmla="*/ 1 h 102"/>
                  <a:gd name="T44" fmla="*/ 217 w 218"/>
                  <a:gd name="T45" fmla="*/ 2 h 102"/>
                  <a:gd name="T46" fmla="*/ 217 w 218"/>
                  <a:gd name="T47" fmla="*/ 3 h 102"/>
                  <a:gd name="T48" fmla="*/ 218 w 218"/>
                  <a:gd name="T49" fmla="*/ 4 h 102"/>
                  <a:gd name="T50" fmla="*/ 215 w 218"/>
                  <a:gd name="T51" fmla="*/ 6 h 102"/>
                  <a:gd name="T52" fmla="*/ 209 w 218"/>
                  <a:gd name="T53" fmla="*/ 9 h 102"/>
                  <a:gd name="T54" fmla="*/ 200 w 218"/>
                  <a:gd name="T55" fmla="*/ 12 h 102"/>
                  <a:gd name="T56" fmla="*/ 190 w 218"/>
                  <a:gd name="T57" fmla="*/ 16 h 102"/>
                  <a:gd name="T58" fmla="*/ 181 w 218"/>
                  <a:gd name="T59" fmla="*/ 20 h 102"/>
                  <a:gd name="T60" fmla="*/ 172 w 218"/>
                  <a:gd name="T61" fmla="*/ 24 h 102"/>
                  <a:gd name="T62" fmla="*/ 164 w 218"/>
                  <a:gd name="T63" fmla="*/ 27 h 102"/>
                  <a:gd name="T64" fmla="*/ 161 w 218"/>
                  <a:gd name="T65" fmla="*/ 28 h 102"/>
                  <a:gd name="T66" fmla="*/ 148 w 218"/>
                  <a:gd name="T67" fmla="*/ 37 h 102"/>
                  <a:gd name="T68" fmla="*/ 136 w 218"/>
                  <a:gd name="T69" fmla="*/ 46 h 102"/>
                  <a:gd name="T70" fmla="*/ 123 w 218"/>
                  <a:gd name="T71" fmla="*/ 55 h 102"/>
                  <a:gd name="T72" fmla="*/ 110 w 218"/>
                  <a:gd name="T73" fmla="*/ 65 h 102"/>
                  <a:gd name="T74" fmla="*/ 97 w 218"/>
                  <a:gd name="T75" fmla="*/ 75 h 102"/>
                  <a:gd name="T76" fmla="*/ 84 w 218"/>
                  <a:gd name="T77" fmla="*/ 84 h 102"/>
                  <a:gd name="T78" fmla="*/ 71 w 218"/>
                  <a:gd name="T79" fmla="*/ 92 h 102"/>
                  <a:gd name="T80" fmla="*/ 58 w 218"/>
                  <a:gd name="T81" fmla="*/ 99 h 102"/>
                  <a:gd name="T82" fmla="*/ 50 w 218"/>
                  <a:gd name="T83" fmla="*/ 100 h 102"/>
                  <a:gd name="T84" fmla="*/ 43 w 218"/>
                  <a:gd name="T85" fmla="*/ 101 h 102"/>
                  <a:gd name="T86" fmla="*/ 37 w 218"/>
                  <a:gd name="T87" fmla="*/ 101 h 102"/>
                  <a:gd name="T88" fmla="*/ 32 w 218"/>
                  <a:gd name="T89" fmla="*/ 102 h 102"/>
                  <a:gd name="T90" fmla="*/ 27 w 218"/>
                  <a:gd name="T91" fmla="*/ 102 h 102"/>
                  <a:gd name="T92" fmla="*/ 19 w 218"/>
                  <a:gd name="T93" fmla="*/ 102 h 102"/>
                  <a:gd name="T94" fmla="*/ 11 w 218"/>
                  <a:gd name="T95" fmla="*/ 102 h 102"/>
                  <a:gd name="T96" fmla="*/ 1 w 218"/>
                  <a:gd name="T97" fmla="*/ 102 h 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8"/>
                  <a:gd name="T148" fmla="*/ 0 h 102"/>
                  <a:gd name="T149" fmla="*/ 218 w 218"/>
                  <a:gd name="T150" fmla="*/ 102 h 1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8" h="102">
                    <a:moveTo>
                      <a:pt x="1" y="102"/>
                    </a:moveTo>
                    <a:lnTo>
                      <a:pt x="1" y="101"/>
                    </a:lnTo>
                    <a:lnTo>
                      <a:pt x="0" y="100"/>
                    </a:lnTo>
                    <a:lnTo>
                      <a:pt x="18" y="97"/>
                    </a:lnTo>
                    <a:lnTo>
                      <a:pt x="35" y="94"/>
                    </a:lnTo>
                    <a:lnTo>
                      <a:pt x="50" y="89"/>
                    </a:lnTo>
                    <a:lnTo>
                      <a:pt x="64" y="83"/>
                    </a:lnTo>
                    <a:lnTo>
                      <a:pt x="78" y="76"/>
                    </a:lnTo>
                    <a:lnTo>
                      <a:pt x="91" y="67"/>
                    </a:lnTo>
                    <a:lnTo>
                      <a:pt x="106" y="55"/>
                    </a:lnTo>
                    <a:lnTo>
                      <a:pt x="120" y="42"/>
                    </a:lnTo>
                    <a:lnTo>
                      <a:pt x="131" y="35"/>
                    </a:lnTo>
                    <a:lnTo>
                      <a:pt x="141" y="28"/>
                    </a:lnTo>
                    <a:lnTo>
                      <a:pt x="153" y="21"/>
                    </a:lnTo>
                    <a:lnTo>
                      <a:pt x="164" y="15"/>
                    </a:lnTo>
                    <a:lnTo>
                      <a:pt x="177" y="9"/>
                    </a:lnTo>
                    <a:lnTo>
                      <a:pt x="189" y="4"/>
                    </a:lnTo>
                    <a:lnTo>
                      <a:pt x="202" y="1"/>
                    </a:lnTo>
                    <a:lnTo>
                      <a:pt x="215" y="0"/>
                    </a:lnTo>
                    <a:lnTo>
                      <a:pt x="216" y="1"/>
                    </a:lnTo>
                    <a:lnTo>
                      <a:pt x="217" y="2"/>
                    </a:lnTo>
                    <a:lnTo>
                      <a:pt x="217" y="3"/>
                    </a:lnTo>
                    <a:lnTo>
                      <a:pt x="218" y="4"/>
                    </a:lnTo>
                    <a:lnTo>
                      <a:pt x="215" y="6"/>
                    </a:lnTo>
                    <a:lnTo>
                      <a:pt x="209" y="9"/>
                    </a:lnTo>
                    <a:lnTo>
                      <a:pt x="200" y="12"/>
                    </a:lnTo>
                    <a:lnTo>
                      <a:pt x="190" y="16"/>
                    </a:lnTo>
                    <a:lnTo>
                      <a:pt x="181" y="20"/>
                    </a:lnTo>
                    <a:lnTo>
                      <a:pt x="172" y="24"/>
                    </a:lnTo>
                    <a:lnTo>
                      <a:pt x="164" y="27"/>
                    </a:lnTo>
                    <a:lnTo>
                      <a:pt x="161" y="28"/>
                    </a:lnTo>
                    <a:lnTo>
                      <a:pt x="148" y="37"/>
                    </a:lnTo>
                    <a:lnTo>
                      <a:pt x="136" y="46"/>
                    </a:lnTo>
                    <a:lnTo>
                      <a:pt x="123" y="55"/>
                    </a:lnTo>
                    <a:lnTo>
                      <a:pt x="110" y="65"/>
                    </a:lnTo>
                    <a:lnTo>
                      <a:pt x="97" y="75"/>
                    </a:lnTo>
                    <a:lnTo>
                      <a:pt x="84" y="84"/>
                    </a:lnTo>
                    <a:lnTo>
                      <a:pt x="71" y="92"/>
                    </a:lnTo>
                    <a:lnTo>
                      <a:pt x="58" y="99"/>
                    </a:lnTo>
                    <a:lnTo>
                      <a:pt x="50" y="100"/>
                    </a:lnTo>
                    <a:lnTo>
                      <a:pt x="43" y="101"/>
                    </a:lnTo>
                    <a:lnTo>
                      <a:pt x="37" y="101"/>
                    </a:lnTo>
                    <a:lnTo>
                      <a:pt x="32" y="102"/>
                    </a:lnTo>
                    <a:lnTo>
                      <a:pt x="27" y="102"/>
                    </a:lnTo>
                    <a:lnTo>
                      <a:pt x="19" y="102"/>
                    </a:lnTo>
                    <a:lnTo>
                      <a:pt x="11" y="102"/>
                    </a:lnTo>
                    <a:lnTo>
                      <a:pt x="1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98" name="Freeform 189"/>
              <p:cNvSpPr>
                <a:spLocks/>
              </p:cNvSpPr>
              <p:nvPr/>
            </p:nvSpPr>
            <p:spPr bwMode="auto">
              <a:xfrm>
                <a:off x="2165" y="2807"/>
                <a:ext cx="191" cy="801"/>
              </a:xfrm>
              <a:custGeom>
                <a:avLst/>
                <a:gdLst>
                  <a:gd name="T0" fmla="*/ 155 w 191"/>
                  <a:gd name="T1" fmla="*/ 785 h 801"/>
                  <a:gd name="T2" fmla="*/ 136 w 191"/>
                  <a:gd name="T3" fmla="*/ 706 h 801"/>
                  <a:gd name="T4" fmla="*/ 95 w 191"/>
                  <a:gd name="T5" fmla="*/ 506 h 801"/>
                  <a:gd name="T6" fmla="*/ 47 w 191"/>
                  <a:gd name="T7" fmla="*/ 312 h 801"/>
                  <a:gd name="T8" fmla="*/ 6 w 191"/>
                  <a:gd name="T9" fmla="*/ 207 h 801"/>
                  <a:gd name="T10" fmla="*/ 2 w 191"/>
                  <a:gd name="T11" fmla="*/ 193 h 801"/>
                  <a:gd name="T12" fmla="*/ 5 w 191"/>
                  <a:gd name="T13" fmla="*/ 193 h 801"/>
                  <a:gd name="T14" fmla="*/ 33 w 191"/>
                  <a:gd name="T15" fmla="*/ 255 h 801"/>
                  <a:gd name="T16" fmla="*/ 56 w 191"/>
                  <a:gd name="T17" fmla="*/ 319 h 801"/>
                  <a:gd name="T18" fmla="*/ 71 w 191"/>
                  <a:gd name="T19" fmla="*/ 338 h 801"/>
                  <a:gd name="T20" fmla="*/ 50 w 191"/>
                  <a:gd name="T21" fmla="*/ 260 h 801"/>
                  <a:gd name="T22" fmla="*/ 15 w 191"/>
                  <a:gd name="T23" fmla="*/ 190 h 801"/>
                  <a:gd name="T24" fmla="*/ 2 w 191"/>
                  <a:gd name="T25" fmla="*/ 158 h 801"/>
                  <a:gd name="T26" fmla="*/ 4 w 191"/>
                  <a:gd name="T27" fmla="*/ 149 h 801"/>
                  <a:gd name="T28" fmla="*/ 9 w 191"/>
                  <a:gd name="T29" fmla="*/ 149 h 801"/>
                  <a:gd name="T30" fmla="*/ 23 w 191"/>
                  <a:gd name="T31" fmla="*/ 190 h 801"/>
                  <a:gd name="T32" fmla="*/ 21 w 191"/>
                  <a:gd name="T33" fmla="*/ 155 h 801"/>
                  <a:gd name="T34" fmla="*/ 3 w 191"/>
                  <a:gd name="T35" fmla="*/ 116 h 801"/>
                  <a:gd name="T36" fmla="*/ 0 w 191"/>
                  <a:gd name="T37" fmla="*/ 115 h 801"/>
                  <a:gd name="T38" fmla="*/ 0 w 191"/>
                  <a:gd name="T39" fmla="*/ 86 h 801"/>
                  <a:gd name="T40" fmla="*/ 3 w 191"/>
                  <a:gd name="T41" fmla="*/ 76 h 801"/>
                  <a:gd name="T42" fmla="*/ 12 w 191"/>
                  <a:gd name="T43" fmla="*/ 93 h 801"/>
                  <a:gd name="T44" fmla="*/ 33 w 191"/>
                  <a:gd name="T45" fmla="*/ 150 h 801"/>
                  <a:gd name="T46" fmla="*/ 49 w 191"/>
                  <a:gd name="T47" fmla="*/ 209 h 801"/>
                  <a:gd name="T48" fmla="*/ 53 w 191"/>
                  <a:gd name="T49" fmla="*/ 231 h 801"/>
                  <a:gd name="T50" fmla="*/ 55 w 191"/>
                  <a:gd name="T51" fmla="*/ 214 h 801"/>
                  <a:gd name="T52" fmla="*/ 45 w 191"/>
                  <a:gd name="T53" fmla="*/ 154 h 801"/>
                  <a:gd name="T54" fmla="*/ 26 w 191"/>
                  <a:gd name="T55" fmla="*/ 96 h 801"/>
                  <a:gd name="T56" fmla="*/ 3 w 191"/>
                  <a:gd name="T57" fmla="*/ 40 h 801"/>
                  <a:gd name="T58" fmla="*/ 23 w 191"/>
                  <a:gd name="T59" fmla="*/ 58 h 801"/>
                  <a:gd name="T60" fmla="*/ 80 w 191"/>
                  <a:gd name="T61" fmla="*/ 244 h 801"/>
                  <a:gd name="T62" fmla="*/ 126 w 191"/>
                  <a:gd name="T63" fmla="*/ 433 h 801"/>
                  <a:gd name="T64" fmla="*/ 151 w 191"/>
                  <a:gd name="T65" fmla="*/ 545 h 801"/>
                  <a:gd name="T66" fmla="*/ 169 w 191"/>
                  <a:gd name="T67" fmla="*/ 624 h 801"/>
                  <a:gd name="T68" fmla="*/ 191 w 191"/>
                  <a:gd name="T69" fmla="*/ 704 h 801"/>
                  <a:gd name="T70" fmla="*/ 189 w 191"/>
                  <a:gd name="T71" fmla="*/ 712 h 801"/>
                  <a:gd name="T72" fmla="*/ 178 w 191"/>
                  <a:gd name="T73" fmla="*/ 684 h 801"/>
                  <a:gd name="T74" fmla="*/ 163 w 191"/>
                  <a:gd name="T75" fmla="*/ 641 h 801"/>
                  <a:gd name="T76" fmla="*/ 147 w 191"/>
                  <a:gd name="T77" fmla="*/ 601 h 801"/>
                  <a:gd name="T78" fmla="*/ 146 w 191"/>
                  <a:gd name="T79" fmla="*/ 607 h 801"/>
                  <a:gd name="T80" fmla="*/ 165 w 191"/>
                  <a:gd name="T81" fmla="*/ 677 h 801"/>
                  <a:gd name="T82" fmla="*/ 180 w 191"/>
                  <a:gd name="T83" fmla="*/ 729 h 801"/>
                  <a:gd name="T84" fmla="*/ 175 w 191"/>
                  <a:gd name="T85" fmla="*/ 752 h 801"/>
                  <a:gd name="T86" fmla="*/ 164 w 191"/>
                  <a:gd name="T87" fmla="*/ 716 h 801"/>
                  <a:gd name="T88" fmla="*/ 152 w 191"/>
                  <a:gd name="T89" fmla="*/ 674 h 801"/>
                  <a:gd name="T90" fmla="*/ 144 w 191"/>
                  <a:gd name="T91" fmla="*/ 672 h 801"/>
                  <a:gd name="T92" fmla="*/ 158 w 191"/>
                  <a:gd name="T93" fmla="*/ 734 h 801"/>
                  <a:gd name="T94" fmla="*/ 164 w 191"/>
                  <a:gd name="T95" fmla="*/ 792 h 80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1"/>
                  <a:gd name="T145" fmla="*/ 0 h 801"/>
                  <a:gd name="T146" fmla="*/ 191 w 191"/>
                  <a:gd name="T147" fmla="*/ 801 h 80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1" h="801">
                    <a:moveTo>
                      <a:pt x="158" y="801"/>
                    </a:moveTo>
                    <a:lnTo>
                      <a:pt x="156" y="795"/>
                    </a:lnTo>
                    <a:lnTo>
                      <a:pt x="155" y="785"/>
                    </a:lnTo>
                    <a:lnTo>
                      <a:pt x="153" y="777"/>
                    </a:lnTo>
                    <a:lnTo>
                      <a:pt x="151" y="772"/>
                    </a:lnTo>
                    <a:lnTo>
                      <a:pt x="136" y="706"/>
                    </a:lnTo>
                    <a:lnTo>
                      <a:pt x="122" y="639"/>
                    </a:lnTo>
                    <a:lnTo>
                      <a:pt x="109" y="573"/>
                    </a:lnTo>
                    <a:lnTo>
                      <a:pt x="95" y="506"/>
                    </a:lnTo>
                    <a:lnTo>
                      <a:pt x="81" y="440"/>
                    </a:lnTo>
                    <a:lnTo>
                      <a:pt x="65" y="376"/>
                    </a:lnTo>
                    <a:lnTo>
                      <a:pt x="47" y="312"/>
                    </a:lnTo>
                    <a:lnTo>
                      <a:pt x="27" y="249"/>
                    </a:lnTo>
                    <a:lnTo>
                      <a:pt x="13" y="222"/>
                    </a:lnTo>
                    <a:lnTo>
                      <a:pt x="6" y="207"/>
                    </a:lnTo>
                    <a:lnTo>
                      <a:pt x="3" y="199"/>
                    </a:lnTo>
                    <a:lnTo>
                      <a:pt x="1" y="193"/>
                    </a:lnTo>
                    <a:lnTo>
                      <a:pt x="2" y="193"/>
                    </a:lnTo>
                    <a:lnTo>
                      <a:pt x="3" y="193"/>
                    </a:lnTo>
                    <a:lnTo>
                      <a:pt x="4" y="193"/>
                    </a:lnTo>
                    <a:lnTo>
                      <a:pt x="5" y="193"/>
                    </a:lnTo>
                    <a:lnTo>
                      <a:pt x="15" y="213"/>
                    </a:lnTo>
                    <a:lnTo>
                      <a:pt x="24" y="234"/>
                    </a:lnTo>
                    <a:lnTo>
                      <a:pt x="33" y="255"/>
                    </a:lnTo>
                    <a:lnTo>
                      <a:pt x="41" y="275"/>
                    </a:lnTo>
                    <a:lnTo>
                      <a:pt x="49" y="298"/>
                    </a:lnTo>
                    <a:lnTo>
                      <a:pt x="56" y="319"/>
                    </a:lnTo>
                    <a:lnTo>
                      <a:pt x="65" y="341"/>
                    </a:lnTo>
                    <a:lnTo>
                      <a:pt x="72" y="364"/>
                    </a:lnTo>
                    <a:lnTo>
                      <a:pt x="71" y="338"/>
                    </a:lnTo>
                    <a:lnTo>
                      <a:pt x="66" y="312"/>
                    </a:lnTo>
                    <a:lnTo>
                      <a:pt x="59" y="285"/>
                    </a:lnTo>
                    <a:lnTo>
                      <a:pt x="50" y="260"/>
                    </a:lnTo>
                    <a:lnTo>
                      <a:pt x="40" y="236"/>
                    </a:lnTo>
                    <a:lnTo>
                      <a:pt x="28" y="212"/>
                    </a:lnTo>
                    <a:lnTo>
                      <a:pt x="15" y="190"/>
                    </a:lnTo>
                    <a:lnTo>
                      <a:pt x="2" y="168"/>
                    </a:lnTo>
                    <a:lnTo>
                      <a:pt x="2" y="163"/>
                    </a:lnTo>
                    <a:lnTo>
                      <a:pt x="2" y="158"/>
                    </a:lnTo>
                    <a:lnTo>
                      <a:pt x="2" y="154"/>
                    </a:lnTo>
                    <a:lnTo>
                      <a:pt x="3" y="149"/>
                    </a:lnTo>
                    <a:lnTo>
                      <a:pt x="4" y="149"/>
                    </a:lnTo>
                    <a:lnTo>
                      <a:pt x="6" y="149"/>
                    </a:lnTo>
                    <a:lnTo>
                      <a:pt x="7" y="149"/>
                    </a:lnTo>
                    <a:lnTo>
                      <a:pt x="9" y="149"/>
                    </a:lnTo>
                    <a:lnTo>
                      <a:pt x="11" y="157"/>
                    </a:lnTo>
                    <a:lnTo>
                      <a:pt x="17" y="173"/>
                    </a:lnTo>
                    <a:lnTo>
                      <a:pt x="23" y="190"/>
                    </a:lnTo>
                    <a:lnTo>
                      <a:pt x="30" y="199"/>
                    </a:lnTo>
                    <a:lnTo>
                      <a:pt x="27" y="176"/>
                    </a:lnTo>
                    <a:lnTo>
                      <a:pt x="21" y="155"/>
                    </a:lnTo>
                    <a:lnTo>
                      <a:pt x="13" y="134"/>
                    </a:lnTo>
                    <a:lnTo>
                      <a:pt x="4" y="116"/>
                    </a:lnTo>
                    <a:lnTo>
                      <a:pt x="3" y="116"/>
                    </a:lnTo>
                    <a:lnTo>
                      <a:pt x="2" y="115"/>
                    </a:lnTo>
                    <a:lnTo>
                      <a:pt x="1" y="115"/>
                    </a:lnTo>
                    <a:lnTo>
                      <a:pt x="0" y="115"/>
                    </a:lnTo>
                    <a:lnTo>
                      <a:pt x="0" y="105"/>
                    </a:lnTo>
                    <a:lnTo>
                      <a:pt x="0" y="95"/>
                    </a:lnTo>
                    <a:lnTo>
                      <a:pt x="0" y="86"/>
                    </a:lnTo>
                    <a:lnTo>
                      <a:pt x="0" y="76"/>
                    </a:lnTo>
                    <a:lnTo>
                      <a:pt x="1" y="76"/>
                    </a:lnTo>
                    <a:lnTo>
                      <a:pt x="3" y="76"/>
                    </a:lnTo>
                    <a:lnTo>
                      <a:pt x="4" y="77"/>
                    </a:lnTo>
                    <a:lnTo>
                      <a:pt x="5" y="77"/>
                    </a:lnTo>
                    <a:lnTo>
                      <a:pt x="12" y="93"/>
                    </a:lnTo>
                    <a:lnTo>
                      <a:pt x="20" y="111"/>
                    </a:lnTo>
                    <a:lnTo>
                      <a:pt x="27" y="129"/>
                    </a:lnTo>
                    <a:lnTo>
                      <a:pt x="33" y="150"/>
                    </a:lnTo>
                    <a:lnTo>
                      <a:pt x="39" y="169"/>
                    </a:lnTo>
                    <a:lnTo>
                      <a:pt x="44" y="189"/>
                    </a:lnTo>
                    <a:lnTo>
                      <a:pt x="49" y="209"/>
                    </a:lnTo>
                    <a:lnTo>
                      <a:pt x="52" y="229"/>
                    </a:lnTo>
                    <a:lnTo>
                      <a:pt x="52" y="230"/>
                    </a:lnTo>
                    <a:lnTo>
                      <a:pt x="53" y="231"/>
                    </a:lnTo>
                    <a:lnTo>
                      <a:pt x="53" y="232"/>
                    </a:lnTo>
                    <a:lnTo>
                      <a:pt x="54" y="233"/>
                    </a:lnTo>
                    <a:lnTo>
                      <a:pt x="55" y="214"/>
                    </a:lnTo>
                    <a:lnTo>
                      <a:pt x="53" y="194"/>
                    </a:lnTo>
                    <a:lnTo>
                      <a:pt x="50" y="174"/>
                    </a:lnTo>
                    <a:lnTo>
                      <a:pt x="45" y="154"/>
                    </a:lnTo>
                    <a:lnTo>
                      <a:pt x="38" y="133"/>
                    </a:lnTo>
                    <a:lnTo>
                      <a:pt x="32" y="114"/>
                    </a:lnTo>
                    <a:lnTo>
                      <a:pt x="26" y="96"/>
                    </a:lnTo>
                    <a:lnTo>
                      <a:pt x="20" y="80"/>
                    </a:lnTo>
                    <a:lnTo>
                      <a:pt x="8" y="57"/>
                    </a:lnTo>
                    <a:lnTo>
                      <a:pt x="3" y="40"/>
                    </a:lnTo>
                    <a:lnTo>
                      <a:pt x="1" y="23"/>
                    </a:lnTo>
                    <a:lnTo>
                      <a:pt x="1" y="0"/>
                    </a:lnTo>
                    <a:lnTo>
                      <a:pt x="23" y="58"/>
                    </a:lnTo>
                    <a:lnTo>
                      <a:pt x="43" y="118"/>
                    </a:lnTo>
                    <a:lnTo>
                      <a:pt x="61" y="180"/>
                    </a:lnTo>
                    <a:lnTo>
                      <a:pt x="80" y="244"/>
                    </a:lnTo>
                    <a:lnTo>
                      <a:pt x="96" y="307"/>
                    </a:lnTo>
                    <a:lnTo>
                      <a:pt x="111" y="371"/>
                    </a:lnTo>
                    <a:lnTo>
                      <a:pt x="126" y="433"/>
                    </a:lnTo>
                    <a:lnTo>
                      <a:pt x="141" y="494"/>
                    </a:lnTo>
                    <a:lnTo>
                      <a:pt x="145" y="519"/>
                    </a:lnTo>
                    <a:lnTo>
                      <a:pt x="151" y="545"/>
                    </a:lnTo>
                    <a:lnTo>
                      <a:pt x="156" y="571"/>
                    </a:lnTo>
                    <a:lnTo>
                      <a:pt x="162" y="597"/>
                    </a:lnTo>
                    <a:lnTo>
                      <a:pt x="169" y="624"/>
                    </a:lnTo>
                    <a:lnTo>
                      <a:pt x="176" y="651"/>
                    </a:lnTo>
                    <a:lnTo>
                      <a:pt x="183" y="677"/>
                    </a:lnTo>
                    <a:lnTo>
                      <a:pt x="191" y="704"/>
                    </a:lnTo>
                    <a:lnTo>
                      <a:pt x="190" y="708"/>
                    </a:lnTo>
                    <a:lnTo>
                      <a:pt x="190" y="710"/>
                    </a:lnTo>
                    <a:lnTo>
                      <a:pt x="189" y="712"/>
                    </a:lnTo>
                    <a:lnTo>
                      <a:pt x="187" y="714"/>
                    </a:lnTo>
                    <a:lnTo>
                      <a:pt x="183" y="699"/>
                    </a:lnTo>
                    <a:lnTo>
                      <a:pt x="178" y="684"/>
                    </a:lnTo>
                    <a:lnTo>
                      <a:pt x="173" y="669"/>
                    </a:lnTo>
                    <a:lnTo>
                      <a:pt x="168" y="655"/>
                    </a:lnTo>
                    <a:lnTo>
                      <a:pt x="163" y="641"/>
                    </a:lnTo>
                    <a:lnTo>
                      <a:pt x="158" y="628"/>
                    </a:lnTo>
                    <a:lnTo>
                      <a:pt x="152" y="615"/>
                    </a:lnTo>
                    <a:lnTo>
                      <a:pt x="147" y="601"/>
                    </a:lnTo>
                    <a:lnTo>
                      <a:pt x="146" y="604"/>
                    </a:lnTo>
                    <a:lnTo>
                      <a:pt x="146" y="605"/>
                    </a:lnTo>
                    <a:lnTo>
                      <a:pt x="146" y="607"/>
                    </a:lnTo>
                    <a:lnTo>
                      <a:pt x="146" y="609"/>
                    </a:lnTo>
                    <a:lnTo>
                      <a:pt x="156" y="647"/>
                    </a:lnTo>
                    <a:lnTo>
                      <a:pt x="165" y="677"/>
                    </a:lnTo>
                    <a:lnTo>
                      <a:pt x="172" y="701"/>
                    </a:lnTo>
                    <a:lnTo>
                      <a:pt x="177" y="717"/>
                    </a:lnTo>
                    <a:lnTo>
                      <a:pt x="180" y="729"/>
                    </a:lnTo>
                    <a:lnTo>
                      <a:pt x="181" y="738"/>
                    </a:lnTo>
                    <a:lnTo>
                      <a:pt x="179" y="745"/>
                    </a:lnTo>
                    <a:lnTo>
                      <a:pt x="175" y="752"/>
                    </a:lnTo>
                    <a:lnTo>
                      <a:pt x="172" y="742"/>
                    </a:lnTo>
                    <a:lnTo>
                      <a:pt x="168" y="730"/>
                    </a:lnTo>
                    <a:lnTo>
                      <a:pt x="164" y="716"/>
                    </a:lnTo>
                    <a:lnTo>
                      <a:pt x="160" y="701"/>
                    </a:lnTo>
                    <a:lnTo>
                      <a:pt x="156" y="687"/>
                    </a:lnTo>
                    <a:lnTo>
                      <a:pt x="152" y="674"/>
                    </a:lnTo>
                    <a:lnTo>
                      <a:pt x="148" y="664"/>
                    </a:lnTo>
                    <a:lnTo>
                      <a:pt x="144" y="658"/>
                    </a:lnTo>
                    <a:lnTo>
                      <a:pt x="144" y="672"/>
                    </a:lnTo>
                    <a:lnTo>
                      <a:pt x="147" y="691"/>
                    </a:lnTo>
                    <a:lnTo>
                      <a:pt x="153" y="712"/>
                    </a:lnTo>
                    <a:lnTo>
                      <a:pt x="158" y="734"/>
                    </a:lnTo>
                    <a:lnTo>
                      <a:pt x="163" y="756"/>
                    </a:lnTo>
                    <a:lnTo>
                      <a:pt x="165" y="776"/>
                    </a:lnTo>
                    <a:lnTo>
                      <a:pt x="164" y="792"/>
                    </a:lnTo>
                    <a:lnTo>
                      <a:pt x="158" y="801"/>
                    </a:lnTo>
                    <a:close/>
                  </a:path>
                </a:pathLst>
              </a:custGeom>
              <a:solidFill>
                <a:srgbClr val="DDCE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99" name="Freeform 190"/>
              <p:cNvSpPr>
                <a:spLocks/>
              </p:cNvSpPr>
              <p:nvPr/>
            </p:nvSpPr>
            <p:spPr bwMode="auto">
              <a:xfrm>
                <a:off x="3191" y="3560"/>
                <a:ext cx="75" cy="32"/>
              </a:xfrm>
              <a:custGeom>
                <a:avLst/>
                <a:gdLst>
                  <a:gd name="T0" fmla="*/ 71 w 75"/>
                  <a:gd name="T1" fmla="*/ 31 h 32"/>
                  <a:gd name="T2" fmla="*/ 62 w 75"/>
                  <a:gd name="T3" fmla="*/ 28 h 32"/>
                  <a:gd name="T4" fmla="*/ 52 w 75"/>
                  <a:gd name="T5" fmla="*/ 25 h 32"/>
                  <a:gd name="T6" fmla="*/ 43 w 75"/>
                  <a:gd name="T7" fmla="*/ 21 h 32"/>
                  <a:gd name="T8" fmla="*/ 35 w 75"/>
                  <a:gd name="T9" fmla="*/ 18 h 32"/>
                  <a:gd name="T10" fmla="*/ 26 w 75"/>
                  <a:gd name="T11" fmla="*/ 15 h 32"/>
                  <a:gd name="T12" fmla="*/ 17 w 75"/>
                  <a:gd name="T13" fmla="*/ 13 h 32"/>
                  <a:gd name="T14" fmla="*/ 8 w 75"/>
                  <a:gd name="T15" fmla="*/ 10 h 32"/>
                  <a:gd name="T16" fmla="*/ 0 w 75"/>
                  <a:gd name="T17" fmla="*/ 9 h 32"/>
                  <a:gd name="T18" fmla="*/ 1 w 75"/>
                  <a:gd name="T19" fmla="*/ 7 h 32"/>
                  <a:gd name="T20" fmla="*/ 2 w 75"/>
                  <a:gd name="T21" fmla="*/ 4 h 32"/>
                  <a:gd name="T22" fmla="*/ 3 w 75"/>
                  <a:gd name="T23" fmla="*/ 2 h 32"/>
                  <a:gd name="T24" fmla="*/ 4 w 75"/>
                  <a:gd name="T25" fmla="*/ 0 h 32"/>
                  <a:gd name="T26" fmla="*/ 12 w 75"/>
                  <a:gd name="T27" fmla="*/ 1 h 32"/>
                  <a:gd name="T28" fmla="*/ 21 w 75"/>
                  <a:gd name="T29" fmla="*/ 3 h 32"/>
                  <a:gd name="T30" fmla="*/ 32 w 75"/>
                  <a:gd name="T31" fmla="*/ 6 h 32"/>
                  <a:gd name="T32" fmla="*/ 44 w 75"/>
                  <a:gd name="T33" fmla="*/ 10 h 32"/>
                  <a:gd name="T34" fmla="*/ 55 w 75"/>
                  <a:gd name="T35" fmla="*/ 14 h 32"/>
                  <a:gd name="T36" fmla="*/ 64 w 75"/>
                  <a:gd name="T37" fmla="*/ 19 h 32"/>
                  <a:gd name="T38" fmla="*/ 71 w 75"/>
                  <a:gd name="T39" fmla="*/ 25 h 32"/>
                  <a:gd name="T40" fmla="*/ 75 w 75"/>
                  <a:gd name="T41" fmla="*/ 32 h 32"/>
                  <a:gd name="T42" fmla="*/ 74 w 75"/>
                  <a:gd name="T43" fmla="*/ 32 h 32"/>
                  <a:gd name="T44" fmla="*/ 73 w 75"/>
                  <a:gd name="T45" fmla="*/ 31 h 32"/>
                  <a:gd name="T46" fmla="*/ 72 w 75"/>
                  <a:gd name="T47" fmla="*/ 31 h 32"/>
                  <a:gd name="T48" fmla="*/ 71 w 75"/>
                  <a:gd name="T49" fmla="*/ 31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32"/>
                  <a:gd name="T77" fmla="*/ 75 w 75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32">
                    <a:moveTo>
                      <a:pt x="71" y="31"/>
                    </a:moveTo>
                    <a:lnTo>
                      <a:pt x="62" y="28"/>
                    </a:lnTo>
                    <a:lnTo>
                      <a:pt x="52" y="25"/>
                    </a:lnTo>
                    <a:lnTo>
                      <a:pt x="43" y="21"/>
                    </a:lnTo>
                    <a:lnTo>
                      <a:pt x="35" y="18"/>
                    </a:lnTo>
                    <a:lnTo>
                      <a:pt x="26" y="15"/>
                    </a:lnTo>
                    <a:lnTo>
                      <a:pt x="17" y="13"/>
                    </a:lnTo>
                    <a:lnTo>
                      <a:pt x="8" y="1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12" y="1"/>
                    </a:lnTo>
                    <a:lnTo>
                      <a:pt x="21" y="3"/>
                    </a:lnTo>
                    <a:lnTo>
                      <a:pt x="32" y="6"/>
                    </a:lnTo>
                    <a:lnTo>
                      <a:pt x="44" y="10"/>
                    </a:lnTo>
                    <a:lnTo>
                      <a:pt x="55" y="14"/>
                    </a:lnTo>
                    <a:lnTo>
                      <a:pt x="64" y="19"/>
                    </a:lnTo>
                    <a:lnTo>
                      <a:pt x="71" y="25"/>
                    </a:lnTo>
                    <a:lnTo>
                      <a:pt x="75" y="32"/>
                    </a:lnTo>
                    <a:lnTo>
                      <a:pt x="74" y="32"/>
                    </a:lnTo>
                    <a:lnTo>
                      <a:pt x="73" y="31"/>
                    </a:lnTo>
                    <a:lnTo>
                      <a:pt x="72" y="31"/>
                    </a:lnTo>
                    <a:lnTo>
                      <a:pt x="71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0" name="Freeform 191"/>
              <p:cNvSpPr>
                <a:spLocks/>
              </p:cNvSpPr>
              <p:nvPr/>
            </p:nvSpPr>
            <p:spPr bwMode="auto">
              <a:xfrm>
                <a:off x="2472" y="3476"/>
                <a:ext cx="252" cy="107"/>
              </a:xfrm>
              <a:custGeom>
                <a:avLst/>
                <a:gdLst>
                  <a:gd name="T0" fmla="*/ 23 w 252"/>
                  <a:gd name="T1" fmla="*/ 107 h 107"/>
                  <a:gd name="T2" fmla="*/ 17 w 252"/>
                  <a:gd name="T3" fmla="*/ 106 h 107"/>
                  <a:gd name="T4" fmla="*/ 12 w 252"/>
                  <a:gd name="T5" fmla="*/ 105 h 107"/>
                  <a:gd name="T6" fmla="*/ 6 w 252"/>
                  <a:gd name="T7" fmla="*/ 105 h 107"/>
                  <a:gd name="T8" fmla="*/ 1 w 252"/>
                  <a:gd name="T9" fmla="*/ 104 h 107"/>
                  <a:gd name="T10" fmla="*/ 0 w 252"/>
                  <a:gd name="T11" fmla="*/ 103 h 107"/>
                  <a:gd name="T12" fmla="*/ 0 w 252"/>
                  <a:gd name="T13" fmla="*/ 102 h 107"/>
                  <a:gd name="T14" fmla="*/ 0 w 252"/>
                  <a:gd name="T15" fmla="*/ 101 h 107"/>
                  <a:gd name="T16" fmla="*/ 1 w 252"/>
                  <a:gd name="T17" fmla="*/ 99 h 107"/>
                  <a:gd name="T18" fmla="*/ 10 w 252"/>
                  <a:gd name="T19" fmla="*/ 98 h 107"/>
                  <a:gd name="T20" fmla="*/ 18 w 252"/>
                  <a:gd name="T21" fmla="*/ 97 h 107"/>
                  <a:gd name="T22" fmla="*/ 27 w 252"/>
                  <a:gd name="T23" fmla="*/ 97 h 107"/>
                  <a:gd name="T24" fmla="*/ 36 w 252"/>
                  <a:gd name="T25" fmla="*/ 96 h 107"/>
                  <a:gd name="T26" fmla="*/ 44 w 252"/>
                  <a:gd name="T27" fmla="*/ 95 h 107"/>
                  <a:gd name="T28" fmla="*/ 53 w 252"/>
                  <a:gd name="T29" fmla="*/ 94 h 107"/>
                  <a:gd name="T30" fmla="*/ 62 w 252"/>
                  <a:gd name="T31" fmla="*/ 94 h 107"/>
                  <a:gd name="T32" fmla="*/ 71 w 252"/>
                  <a:gd name="T33" fmla="*/ 93 h 107"/>
                  <a:gd name="T34" fmla="*/ 83 w 252"/>
                  <a:gd name="T35" fmla="*/ 87 h 107"/>
                  <a:gd name="T36" fmla="*/ 94 w 252"/>
                  <a:gd name="T37" fmla="*/ 82 h 107"/>
                  <a:gd name="T38" fmla="*/ 105 w 252"/>
                  <a:gd name="T39" fmla="*/ 75 h 107"/>
                  <a:gd name="T40" fmla="*/ 116 w 252"/>
                  <a:gd name="T41" fmla="*/ 68 h 107"/>
                  <a:gd name="T42" fmla="*/ 126 w 252"/>
                  <a:gd name="T43" fmla="*/ 61 h 107"/>
                  <a:gd name="T44" fmla="*/ 137 w 252"/>
                  <a:gd name="T45" fmla="*/ 53 h 107"/>
                  <a:gd name="T46" fmla="*/ 148 w 252"/>
                  <a:gd name="T47" fmla="*/ 45 h 107"/>
                  <a:gd name="T48" fmla="*/ 158 w 252"/>
                  <a:gd name="T49" fmla="*/ 37 h 107"/>
                  <a:gd name="T50" fmla="*/ 168 w 252"/>
                  <a:gd name="T51" fmla="*/ 29 h 107"/>
                  <a:gd name="T52" fmla="*/ 179 w 252"/>
                  <a:gd name="T53" fmla="*/ 22 h 107"/>
                  <a:gd name="T54" fmla="*/ 189 w 252"/>
                  <a:gd name="T55" fmla="*/ 16 h 107"/>
                  <a:gd name="T56" fmla="*/ 201 w 252"/>
                  <a:gd name="T57" fmla="*/ 9 h 107"/>
                  <a:gd name="T58" fmla="*/ 213 w 252"/>
                  <a:gd name="T59" fmla="*/ 5 h 107"/>
                  <a:gd name="T60" fmla="*/ 225 w 252"/>
                  <a:gd name="T61" fmla="*/ 2 h 107"/>
                  <a:gd name="T62" fmla="*/ 238 w 252"/>
                  <a:gd name="T63" fmla="*/ 0 h 107"/>
                  <a:gd name="T64" fmla="*/ 252 w 252"/>
                  <a:gd name="T65" fmla="*/ 0 h 107"/>
                  <a:gd name="T66" fmla="*/ 252 w 252"/>
                  <a:gd name="T67" fmla="*/ 1 h 107"/>
                  <a:gd name="T68" fmla="*/ 252 w 252"/>
                  <a:gd name="T69" fmla="*/ 2 h 107"/>
                  <a:gd name="T70" fmla="*/ 252 w 252"/>
                  <a:gd name="T71" fmla="*/ 3 h 107"/>
                  <a:gd name="T72" fmla="*/ 252 w 252"/>
                  <a:gd name="T73" fmla="*/ 4 h 107"/>
                  <a:gd name="T74" fmla="*/ 251 w 252"/>
                  <a:gd name="T75" fmla="*/ 5 h 107"/>
                  <a:gd name="T76" fmla="*/ 250 w 252"/>
                  <a:gd name="T77" fmla="*/ 6 h 107"/>
                  <a:gd name="T78" fmla="*/ 247 w 252"/>
                  <a:gd name="T79" fmla="*/ 7 h 107"/>
                  <a:gd name="T80" fmla="*/ 244 w 252"/>
                  <a:gd name="T81" fmla="*/ 8 h 107"/>
                  <a:gd name="T82" fmla="*/ 239 w 252"/>
                  <a:gd name="T83" fmla="*/ 10 h 107"/>
                  <a:gd name="T84" fmla="*/ 231 w 252"/>
                  <a:gd name="T85" fmla="*/ 13 h 107"/>
                  <a:gd name="T86" fmla="*/ 220 w 252"/>
                  <a:gd name="T87" fmla="*/ 15 h 107"/>
                  <a:gd name="T88" fmla="*/ 206 w 252"/>
                  <a:gd name="T89" fmla="*/ 19 h 107"/>
                  <a:gd name="T90" fmla="*/ 188 w 252"/>
                  <a:gd name="T91" fmla="*/ 29 h 107"/>
                  <a:gd name="T92" fmla="*/ 171 w 252"/>
                  <a:gd name="T93" fmla="*/ 41 h 107"/>
                  <a:gd name="T94" fmla="*/ 155 w 252"/>
                  <a:gd name="T95" fmla="*/ 53 h 107"/>
                  <a:gd name="T96" fmla="*/ 139 w 252"/>
                  <a:gd name="T97" fmla="*/ 65 h 107"/>
                  <a:gd name="T98" fmla="*/ 123 w 252"/>
                  <a:gd name="T99" fmla="*/ 77 h 107"/>
                  <a:gd name="T100" fmla="*/ 107 w 252"/>
                  <a:gd name="T101" fmla="*/ 88 h 107"/>
                  <a:gd name="T102" fmla="*/ 90 w 252"/>
                  <a:gd name="T103" fmla="*/ 99 h 107"/>
                  <a:gd name="T104" fmla="*/ 72 w 252"/>
                  <a:gd name="T105" fmla="*/ 107 h 107"/>
                  <a:gd name="T106" fmla="*/ 66 w 252"/>
                  <a:gd name="T107" fmla="*/ 107 h 107"/>
                  <a:gd name="T108" fmla="*/ 60 w 252"/>
                  <a:gd name="T109" fmla="*/ 107 h 107"/>
                  <a:gd name="T110" fmla="*/ 53 w 252"/>
                  <a:gd name="T111" fmla="*/ 107 h 107"/>
                  <a:gd name="T112" fmla="*/ 47 w 252"/>
                  <a:gd name="T113" fmla="*/ 107 h 107"/>
                  <a:gd name="T114" fmla="*/ 41 w 252"/>
                  <a:gd name="T115" fmla="*/ 107 h 107"/>
                  <a:gd name="T116" fmla="*/ 35 w 252"/>
                  <a:gd name="T117" fmla="*/ 107 h 107"/>
                  <a:gd name="T118" fmla="*/ 29 w 252"/>
                  <a:gd name="T119" fmla="*/ 107 h 107"/>
                  <a:gd name="T120" fmla="*/ 23 w 252"/>
                  <a:gd name="T121" fmla="*/ 107 h 1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52"/>
                  <a:gd name="T184" fmla="*/ 0 h 107"/>
                  <a:gd name="T185" fmla="*/ 252 w 252"/>
                  <a:gd name="T186" fmla="*/ 107 h 1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52" h="107">
                    <a:moveTo>
                      <a:pt x="23" y="107"/>
                    </a:moveTo>
                    <a:lnTo>
                      <a:pt x="17" y="106"/>
                    </a:lnTo>
                    <a:lnTo>
                      <a:pt x="12" y="105"/>
                    </a:lnTo>
                    <a:lnTo>
                      <a:pt x="6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1" y="99"/>
                    </a:lnTo>
                    <a:lnTo>
                      <a:pt x="10" y="98"/>
                    </a:lnTo>
                    <a:lnTo>
                      <a:pt x="18" y="97"/>
                    </a:lnTo>
                    <a:lnTo>
                      <a:pt x="27" y="97"/>
                    </a:lnTo>
                    <a:lnTo>
                      <a:pt x="36" y="96"/>
                    </a:lnTo>
                    <a:lnTo>
                      <a:pt x="44" y="95"/>
                    </a:lnTo>
                    <a:lnTo>
                      <a:pt x="53" y="94"/>
                    </a:lnTo>
                    <a:lnTo>
                      <a:pt x="62" y="94"/>
                    </a:lnTo>
                    <a:lnTo>
                      <a:pt x="71" y="93"/>
                    </a:lnTo>
                    <a:lnTo>
                      <a:pt x="83" y="87"/>
                    </a:lnTo>
                    <a:lnTo>
                      <a:pt x="94" y="82"/>
                    </a:lnTo>
                    <a:lnTo>
                      <a:pt x="105" y="75"/>
                    </a:lnTo>
                    <a:lnTo>
                      <a:pt x="116" y="68"/>
                    </a:lnTo>
                    <a:lnTo>
                      <a:pt x="126" y="61"/>
                    </a:lnTo>
                    <a:lnTo>
                      <a:pt x="137" y="53"/>
                    </a:lnTo>
                    <a:lnTo>
                      <a:pt x="148" y="45"/>
                    </a:lnTo>
                    <a:lnTo>
                      <a:pt x="158" y="37"/>
                    </a:lnTo>
                    <a:lnTo>
                      <a:pt x="168" y="29"/>
                    </a:lnTo>
                    <a:lnTo>
                      <a:pt x="179" y="22"/>
                    </a:lnTo>
                    <a:lnTo>
                      <a:pt x="189" y="16"/>
                    </a:lnTo>
                    <a:lnTo>
                      <a:pt x="201" y="9"/>
                    </a:lnTo>
                    <a:lnTo>
                      <a:pt x="213" y="5"/>
                    </a:lnTo>
                    <a:lnTo>
                      <a:pt x="225" y="2"/>
                    </a:lnTo>
                    <a:lnTo>
                      <a:pt x="238" y="0"/>
                    </a:lnTo>
                    <a:lnTo>
                      <a:pt x="252" y="0"/>
                    </a:lnTo>
                    <a:lnTo>
                      <a:pt x="252" y="1"/>
                    </a:lnTo>
                    <a:lnTo>
                      <a:pt x="252" y="2"/>
                    </a:lnTo>
                    <a:lnTo>
                      <a:pt x="252" y="3"/>
                    </a:lnTo>
                    <a:lnTo>
                      <a:pt x="252" y="4"/>
                    </a:lnTo>
                    <a:lnTo>
                      <a:pt x="251" y="5"/>
                    </a:lnTo>
                    <a:lnTo>
                      <a:pt x="250" y="6"/>
                    </a:lnTo>
                    <a:lnTo>
                      <a:pt x="247" y="7"/>
                    </a:lnTo>
                    <a:lnTo>
                      <a:pt x="244" y="8"/>
                    </a:lnTo>
                    <a:lnTo>
                      <a:pt x="239" y="10"/>
                    </a:lnTo>
                    <a:lnTo>
                      <a:pt x="231" y="13"/>
                    </a:lnTo>
                    <a:lnTo>
                      <a:pt x="220" y="15"/>
                    </a:lnTo>
                    <a:lnTo>
                      <a:pt x="206" y="19"/>
                    </a:lnTo>
                    <a:lnTo>
                      <a:pt x="188" y="29"/>
                    </a:lnTo>
                    <a:lnTo>
                      <a:pt x="171" y="41"/>
                    </a:lnTo>
                    <a:lnTo>
                      <a:pt x="155" y="53"/>
                    </a:lnTo>
                    <a:lnTo>
                      <a:pt x="139" y="65"/>
                    </a:lnTo>
                    <a:lnTo>
                      <a:pt x="123" y="77"/>
                    </a:lnTo>
                    <a:lnTo>
                      <a:pt x="107" y="88"/>
                    </a:lnTo>
                    <a:lnTo>
                      <a:pt x="90" y="99"/>
                    </a:lnTo>
                    <a:lnTo>
                      <a:pt x="72" y="107"/>
                    </a:lnTo>
                    <a:lnTo>
                      <a:pt x="66" y="107"/>
                    </a:lnTo>
                    <a:lnTo>
                      <a:pt x="60" y="107"/>
                    </a:lnTo>
                    <a:lnTo>
                      <a:pt x="53" y="107"/>
                    </a:lnTo>
                    <a:lnTo>
                      <a:pt x="47" y="107"/>
                    </a:lnTo>
                    <a:lnTo>
                      <a:pt x="41" y="107"/>
                    </a:lnTo>
                    <a:lnTo>
                      <a:pt x="35" y="107"/>
                    </a:lnTo>
                    <a:lnTo>
                      <a:pt x="29" y="107"/>
                    </a:lnTo>
                    <a:lnTo>
                      <a:pt x="23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1" name="Freeform 192"/>
              <p:cNvSpPr>
                <a:spLocks/>
              </p:cNvSpPr>
              <p:nvPr/>
            </p:nvSpPr>
            <p:spPr bwMode="auto">
              <a:xfrm>
                <a:off x="2986" y="2619"/>
                <a:ext cx="855" cy="938"/>
              </a:xfrm>
              <a:custGeom>
                <a:avLst/>
                <a:gdLst>
                  <a:gd name="T0" fmla="*/ 305 w 855"/>
                  <a:gd name="T1" fmla="*/ 869 h 938"/>
                  <a:gd name="T2" fmla="*/ 155 w 855"/>
                  <a:gd name="T3" fmla="*/ 846 h 938"/>
                  <a:gd name="T4" fmla="*/ 38 w 855"/>
                  <a:gd name="T5" fmla="*/ 898 h 938"/>
                  <a:gd name="T6" fmla="*/ 21 w 855"/>
                  <a:gd name="T7" fmla="*/ 884 h 938"/>
                  <a:gd name="T8" fmla="*/ 144 w 855"/>
                  <a:gd name="T9" fmla="*/ 812 h 938"/>
                  <a:gd name="T10" fmla="*/ 16 w 855"/>
                  <a:gd name="T11" fmla="*/ 878 h 938"/>
                  <a:gd name="T12" fmla="*/ 58 w 855"/>
                  <a:gd name="T13" fmla="*/ 807 h 938"/>
                  <a:gd name="T14" fmla="*/ 134 w 855"/>
                  <a:gd name="T15" fmla="*/ 764 h 938"/>
                  <a:gd name="T16" fmla="*/ 5 w 855"/>
                  <a:gd name="T17" fmla="*/ 840 h 938"/>
                  <a:gd name="T18" fmla="*/ 54 w 855"/>
                  <a:gd name="T19" fmla="*/ 763 h 938"/>
                  <a:gd name="T20" fmla="*/ 52 w 855"/>
                  <a:gd name="T21" fmla="*/ 747 h 938"/>
                  <a:gd name="T22" fmla="*/ 35 w 855"/>
                  <a:gd name="T23" fmla="*/ 727 h 938"/>
                  <a:gd name="T24" fmla="*/ 129 w 855"/>
                  <a:gd name="T25" fmla="*/ 669 h 938"/>
                  <a:gd name="T26" fmla="*/ 22 w 855"/>
                  <a:gd name="T27" fmla="*/ 724 h 938"/>
                  <a:gd name="T28" fmla="*/ 56 w 855"/>
                  <a:gd name="T29" fmla="*/ 658 h 938"/>
                  <a:gd name="T30" fmla="*/ 158 w 855"/>
                  <a:gd name="T31" fmla="*/ 606 h 938"/>
                  <a:gd name="T32" fmla="*/ 11 w 855"/>
                  <a:gd name="T33" fmla="*/ 683 h 938"/>
                  <a:gd name="T34" fmla="*/ 67 w 855"/>
                  <a:gd name="T35" fmla="*/ 597 h 938"/>
                  <a:gd name="T36" fmla="*/ 124 w 855"/>
                  <a:gd name="T37" fmla="*/ 560 h 938"/>
                  <a:gd name="T38" fmla="*/ 9 w 855"/>
                  <a:gd name="T39" fmla="*/ 620 h 938"/>
                  <a:gd name="T40" fmla="*/ 135 w 855"/>
                  <a:gd name="T41" fmla="*/ 493 h 938"/>
                  <a:gd name="T42" fmla="*/ 27 w 855"/>
                  <a:gd name="T43" fmla="*/ 535 h 938"/>
                  <a:gd name="T44" fmla="*/ 140 w 855"/>
                  <a:gd name="T45" fmla="*/ 452 h 938"/>
                  <a:gd name="T46" fmla="*/ 73 w 855"/>
                  <a:gd name="T47" fmla="*/ 477 h 938"/>
                  <a:gd name="T48" fmla="*/ 16 w 855"/>
                  <a:gd name="T49" fmla="*/ 522 h 938"/>
                  <a:gd name="T50" fmla="*/ 148 w 855"/>
                  <a:gd name="T51" fmla="*/ 400 h 938"/>
                  <a:gd name="T52" fmla="*/ 18 w 855"/>
                  <a:gd name="T53" fmla="*/ 466 h 938"/>
                  <a:gd name="T54" fmla="*/ 96 w 855"/>
                  <a:gd name="T55" fmla="*/ 366 h 938"/>
                  <a:gd name="T56" fmla="*/ 146 w 855"/>
                  <a:gd name="T57" fmla="*/ 342 h 938"/>
                  <a:gd name="T58" fmla="*/ 20 w 855"/>
                  <a:gd name="T59" fmla="*/ 415 h 938"/>
                  <a:gd name="T60" fmla="*/ 100 w 855"/>
                  <a:gd name="T61" fmla="*/ 311 h 938"/>
                  <a:gd name="T62" fmla="*/ 103 w 855"/>
                  <a:gd name="T63" fmla="*/ 298 h 938"/>
                  <a:gd name="T64" fmla="*/ 19 w 855"/>
                  <a:gd name="T65" fmla="*/ 351 h 938"/>
                  <a:gd name="T66" fmla="*/ 125 w 855"/>
                  <a:gd name="T67" fmla="*/ 246 h 938"/>
                  <a:gd name="T68" fmla="*/ 164 w 855"/>
                  <a:gd name="T69" fmla="*/ 223 h 938"/>
                  <a:gd name="T70" fmla="*/ 22 w 855"/>
                  <a:gd name="T71" fmla="*/ 303 h 938"/>
                  <a:gd name="T72" fmla="*/ 96 w 855"/>
                  <a:gd name="T73" fmla="*/ 208 h 938"/>
                  <a:gd name="T74" fmla="*/ 200 w 855"/>
                  <a:gd name="T75" fmla="*/ 167 h 938"/>
                  <a:gd name="T76" fmla="*/ 167 w 855"/>
                  <a:gd name="T77" fmla="*/ 166 h 938"/>
                  <a:gd name="T78" fmla="*/ 41 w 855"/>
                  <a:gd name="T79" fmla="*/ 234 h 938"/>
                  <a:gd name="T80" fmla="*/ 42 w 855"/>
                  <a:gd name="T81" fmla="*/ 190 h 938"/>
                  <a:gd name="T82" fmla="*/ 180 w 855"/>
                  <a:gd name="T83" fmla="*/ 123 h 938"/>
                  <a:gd name="T84" fmla="*/ 172 w 855"/>
                  <a:gd name="T85" fmla="*/ 118 h 938"/>
                  <a:gd name="T86" fmla="*/ 43 w 855"/>
                  <a:gd name="T87" fmla="*/ 175 h 938"/>
                  <a:gd name="T88" fmla="*/ 41 w 855"/>
                  <a:gd name="T89" fmla="*/ 134 h 938"/>
                  <a:gd name="T90" fmla="*/ 145 w 855"/>
                  <a:gd name="T91" fmla="*/ 82 h 938"/>
                  <a:gd name="T92" fmla="*/ 144 w 855"/>
                  <a:gd name="T93" fmla="*/ 72 h 938"/>
                  <a:gd name="T94" fmla="*/ 39 w 855"/>
                  <a:gd name="T95" fmla="*/ 121 h 938"/>
                  <a:gd name="T96" fmla="*/ 117 w 855"/>
                  <a:gd name="T97" fmla="*/ 49 h 938"/>
                  <a:gd name="T98" fmla="*/ 326 w 855"/>
                  <a:gd name="T99" fmla="*/ 1 h 938"/>
                  <a:gd name="T100" fmla="*/ 460 w 855"/>
                  <a:gd name="T101" fmla="*/ 64 h 938"/>
                  <a:gd name="T102" fmla="*/ 528 w 855"/>
                  <a:gd name="T103" fmla="*/ 105 h 938"/>
                  <a:gd name="T104" fmla="*/ 616 w 855"/>
                  <a:gd name="T105" fmla="*/ 102 h 938"/>
                  <a:gd name="T106" fmla="*/ 774 w 855"/>
                  <a:gd name="T107" fmla="*/ 79 h 938"/>
                  <a:gd name="T108" fmla="*/ 838 w 855"/>
                  <a:gd name="T109" fmla="*/ 167 h 938"/>
                  <a:gd name="T110" fmla="*/ 724 w 855"/>
                  <a:gd name="T111" fmla="*/ 514 h 938"/>
                  <a:gd name="T112" fmla="*/ 590 w 855"/>
                  <a:gd name="T113" fmla="*/ 900 h 938"/>
                  <a:gd name="T114" fmla="*/ 488 w 855"/>
                  <a:gd name="T115" fmla="*/ 938 h 93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55"/>
                  <a:gd name="T175" fmla="*/ 0 h 938"/>
                  <a:gd name="T176" fmla="*/ 855 w 855"/>
                  <a:gd name="T177" fmla="*/ 938 h 93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55" h="938">
                    <a:moveTo>
                      <a:pt x="477" y="938"/>
                    </a:moveTo>
                    <a:lnTo>
                      <a:pt x="451" y="936"/>
                    </a:lnTo>
                    <a:lnTo>
                      <a:pt x="428" y="933"/>
                    </a:lnTo>
                    <a:lnTo>
                      <a:pt x="408" y="929"/>
                    </a:lnTo>
                    <a:lnTo>
                      <a:pt x="391" y="924"/>
                    </a:lnTo>
                    <a:lnTo>
                      <a:pt x="374" y="918"/>
                    </a:lnTo>
                    <a:lnTo>
                      <a:pt x="357" y="909"/>
                    </a:lnTo>
                    <a:lnTo>
                      <a:pt x="340" y="898"/>
                    </a:lnTo>
                    <a:lnTo>
                      <a:pt x="321" y="884"/>
                    </a:lnTo>
                    <a:lnTo>
                      <a:pt x="305" y="869"/>
                    </a:lnTo>
                    <a:lnTo>
                      <a:pt x="290" y="856"/>
                    </a:lnTo>
                    <a:lnTo>
                      <a:pt x="276" y="848"/>
                    </a:lnTo>
                    <a:lnTo>
                      <a:pt x="263" y="841"/>
                    </a:lnTo>
                    <a:lnTo>
                      <a:pt x="250" y="837"/>
                    </a:lnTo>
                    <a:lnTo>
                      <a:pt x="234" y="835"/>
                    </a:lnTo>
                    <a:lnTo>
                      <a:pt x="216" y="834"/>
                    </a:lnTo>
                    <a:lnTo>
                      <a:pt x="193" y="834"/>
                    </a:lnTo>
                    <a:lnTo>
                      <a:pt x="180" y="838"/>
                    </a:lnTo>
                    <a:lnTo>
                      <a:pt x="168" y="842"/>
                    </a:lnTo>
                    <a:lnTo>
                      <a:pt x="155" y="846"/>
                    </a:lnTo>
                    <a:lnTo>
                      <a:pt x="143" y="850"/>
                    </a:lnTo>
                    <a:lnTo>
                      <a:pt x="130" y="854"/>
                    </a:lnTo>
                    <a:lnTo>
                      <a:pt x="118" y="859"/>
                    </a:lnTo>
                    <a:lnTo>
                      <a:pt x="107" y="864"/>
                    </a:lnTo>
                    <a:lnTo>
                      <a:pt x="95" y="870"/>
                    </a:lnTo>
                    <a:lnTo>
                      <a:pt x="84" y="875"/>
                    </a:lnTo>
                    <a:lnTo>
                      <a:pt x="72" y="881"/>
                    </a:lnTo>
                    <a:lnTo>
                      <a:pt x="60" y="886"/>
                    </a:lnTo>
                    <a:lnTo>
                      <a:pt x="49" y="892"/>
                    </a:lnTo>
                    <a:lnTo>
                      <a:pt x="38" y="898"/>
                    </a:lnTo>
                    <a:lnTo>
                      <a:pt x="27" y="905"/>
                    </a:lnTo>
                    <a:lnTo>
                      <a:pt x="17" y="912"/>
                    </a:lnTo>
                    <a:lnTo>
                      <a:pt x="6" y="919"/>
                    </a:lnTo>
                    <a:lnTo>
                      <a:pt x="5" y="918"/>
                    </a:lnTo>
                    <a:lnTo>
                      <a:pt x="3" y="918"/>
                    </a:lnTo>
                    <a:lnTo>
                      <a:pt x="2" y="918"/>
                    </a:lnTo>
                    <a:lnTo>
                      <a:pt x="0" y="918"/>
                    </a:lnTo>
                    <a:lnTo>
                      <a:pt x="3" y="907"/>
                    </a:lnTo>
                    <a:lnTo>
                      <a:pt x="11" y="896"/>
                    </a:lnTo>
                    <a:lnTo>
                      <a:pt x="21" y="884"/>
                    </a:lnTo>
                    <a:lnTo>
                      <a:pt x="34" y="872"/>
                    </a:lnTo>
                    <a:lnTo>
                      <a:pt x="48" y="860"/>
                    </a:lnTo>
                    <a:lnTo>
                      <a:pt x="61" y="850"/>
                    </a:lnTo>
                    <a:lnTo>
                      <a:pt x="75" y="842"/>
                    </a:lnTo>
                    <a:lnTo>
                      <a:pt x="85" y="835"/>
                    </a:lnTo>
                    <a:lnTo>
                      <a:pt x="105" y="827"/>
                    </a:lnTo>
                    <a:lnTo>
                      <a:pt x="120" y="821"/>
                    </a:lnTo>
                    <a:lnTo>
                      <a:pt x="131" y="817"/>
                    </a:lnTo>
                    <a:lnTo>
                      <a:pt x="140" y="814"/>
                    </a:lnTo>
                    <a:lnTo>
                      <a:pt x="144" y="812"/>
                    </a:lnTo>
                    <a:lnTo>
                      <a:pt x="146" y="811"/>
                    </a:lnTo>
                    <a:lnTo>
                      <a:pt x="148" y="810"/>
                    </a:lnTo>
                    <a:lnTo>
                      <a:pt x="148" y="809"/>
                    </a:lnTo>
                    <a:lnTo>
                      <a:pt x="126" y="809"/>
                    </a:lnTo>
                    <a:lnTo>
                      <a:pt x="105" y="813"/>
                    </a:lnTo>
                    <a:lnTo>
                      <a:pt x="86" y="822"/>
                    </a:lnTo>
                    <a:lnTo>
                      <a:pt x="67" y="834"/>
                    </a:lnTo>
                    <a:lnTo>
                      <a:pt x="48" y="847"/>
                    </a:lnTo>
                    <a:lnTo>
                      <a:pt x="31" y="862"/>
                    </a:lnTo>
                    <a:lnTo>
                      <a:pt x="16" y="878"/>
                    </a:lnTo>
                    <a:lnTo>
                      <a:pt x="2" y="891"/>
                    </a:lnTo>
                    <a:lnTo>
                      <a:pt x="2" y="884"/>
                    </a:lnTo>
                    <a:lnTo>
                      <a:pt x="2" y="878"/>
                    </a:lnTo>
                    <a:lnTo>
                      <a:pt x="1" y="872"/>
                    </a:lnTo>
                    <a:lnTo>
                      <a:pt x="1" y="865"/>
                    </a:lnTo>
                    <a:lnTo>
                      <a:pt x="11" y="852"/>
                    </a:lnTo>
                    <a:lnTo>
                      <a:pt x="22" y="839"/>
                    </a:lnTo>
                    <a:lnTo>
                      <a:pt x="34" y="828"/>
                    </a:lnTo>
                    <a:lnTo>
                      <a:pt x="46" y="817"/>
                    </a:lnTo>
                    <a:lnTo>
                      <a:pt x="58" y="807"/>
                    </a:lnTo>
                    <a:lnTo>
                      <a:pt x="72" y="797"/>
                    </a:lnTo>
                    <a:lnTo>
                      <a:pt x="85" y="786"/>
                    </a:lnTo>
                    <a:lnTo>
                      <a:pt x="99" y="776"/>
                    </a:lnTo>
                    <a:lnTo>
                      <a:pt x="104" y="775"/>
                    </a:lnTo>
                    <a:lnTo>
                      <a:pt x="109" y="773"/>
                    </a:lnTo>
                    <a:lnTo>
                      <a:pt x="114" y="772"/>
                    </a:lnTo>
                    <a:lnTo>
                      <a:pt x="119" y="770"/>
                    </a:lnTo>
                    <a:lnTo>
                      <a:pt x="124" y="768"/>
                    </a:lnTo>
                    <a:lnTo>
                      <a:pt x="129" y="766"/>
                    </a:lnTo>
                    <a:lnTo>
                      <a:pt x="134" y="764"/>
                    </a:lnTo>
                    <a:lnTo>
                      <a:pt x="138" y="761"/>
                    </a:lnTo>
                    <a:lnTo>
                      <a:pt x="114" y="765"/>
                    </a:lnTo>
                    <a:lnTo>
                      <a:pt x="95" y="770"/>
                    </a:lnTo>
                    <a:lnTo>
                      <a:pt x="79" y="776"/>
                    </a:lnTo>
                    <a:lnTo>
                      <a:pt x="64" y="783"/>
                    </a:lnTo>
                    <a:lnTo>
                      <a:pt x="52" y="794"/>
                    </a:lnTo>
                    <a:lnTo>
                      <a:pt x="39" y="806"/>
                    </a:lnTo>
                    <a:lnTo>
                      <a:pt x="24" y="822"/>
                    </a:lnTo>
                    <a:lnTo>
                      <a:pt x="6" y="840"/>
                    </a:lnTo>
                    <a:lnTo>
                      <a:pt x="5" y="840"/>
                    </a:lnTo>
                    <a:lnTo>
                      <a:pt x="4" y="840"/>
                    </a:lnTo>
                    <a:lnTo>
                      <a:pt x="3" y="841"/>
                    </a:lnTo>
                    <a:lnTo>
                      <a:pt x="2" y="841"/>
                    </a:lnTo>
                    <a:lnTo>
                      <a:pt x="2" y="834"/>
                    </a:lnTo>
                    <a:lnTo>
                      <a:pt x="3" y="826"/>
                    </a:lnTo>
                    <a:lnTo>
                      <a:pt x="3" y="819"/>
                    </a:lnTo>
                    <a:lnTo>
                      <a:pt x="4" y="812"/>
                    </a:lnTo>
                    <a:lnTo>
                      <a:pt x="22" y="794"/>
                    </a:lnTo>
                    <a:lnTo>
                      <a:pt x="38" y="777"/>
                    </a:lnTo>
                    <a:lnTo>
                      <a:pt x="54" y="763"/>
                    </a:lnTo>
                    <a:lnTo>
                      <a:pt x="71" y="750"/>
                    </a:lnTo>
                    <a:lnTo>
                      <a:pt x="87" y="739"/>
                    </a:lnTo>
                    <a:lnTo>
                      <a:pt x="105" y="729"/>
                    </a:lnTo>
                    <a:lnTo>
                      <a:pt x="126" y="719"/>
                    </a:lnTo>
                    <a:lnTo>
                      <a:pt x="151" y="708"/>
                    </a:lnTo>
                    <a:lnTo>
                      <a:pt x="126" y="710"/>
                    </a:lnTo>
                    <a:lnTo>
                      <a:pt x="105" y="716"/>
                    </a:lnTo>
                    <a:lnTo>
                      <a:pt x="86" y="724"/>
                    </a:lnTo>
                    <a:lnTo>
                      <a:pt x="69" y="735"/>
                    </a:lnTo>
                    <a:lnTo>
                      <a:pt x="52" y="747"/>
                    </a:lnTo>
                    <a:lnTo>
                      <a:pt x="36" y="761"/>
                    </a:lnTo>
                    <a:lnTo>
                      <a:pt x="21" y="776"/>
                    </a:lnTo>
                    <a:lnTo>
                      <a:pt x="5" y="793"/>
                    </a:lnTo>
                    <a:lnTo>
                      <a:pt x="5" y="784"/>
                    </a:lnTo>
                    <a:lnTo>
                      <a:pt x="5" y="776"/>
                    </a:lnTo>
                    <a:lnTo>
                      <a:pt x="4" y="768"/>
                    </a:lnTo>
                    <a:lnTo>
                      <a:pt x="4" y="760"/>
                    </a:lnTo>
                    <a:lnTo>
                      <a:pt x="14" y="749"/>
                    </a:lnTo>
                    <a:lnTo>
                      <a:pt x="24" y="738"/>
                    </a:lnTo>
                    <a:lnTo>
                      <a:pt x="35" y="727"/>
                    </a:lnTo>
                    <a:lnTo>
                      <a:pt x="47" y="717"/>
                    </a:lnTo>
                    <a:lnTo>
                      <a:pt x="59" y="707"/>
                    </a:lnTo>
                    <a:lnTo>
                      <a:pt x="72" y="698"/>
                    </a:lnTo>
                    <a:lnTo>
                      <a:pt x="84" y="689"/>
                    </a:lnTo>
                    <a:lnTo>
                      <a:pt x="97" y="681"/>
                    </a:lnTo>
                    <a:lnTo>
                      <a:pt x="103" y="678"/>
                    </a:lnTo>
                    <a:lnTo>
                      <a:pt x="110" y="676"/>
                    </a:lnTo>
                    <a:lnTo>
                      <a:pt x="116" y="673"/>
                    </a:lnTo>
                    <a:lnTo>
                      <a:pt x="123" y="671"/>
                    </a:lnTo>
                    <a:lnTo>
                      <a:pt x="129" y="669"/>
                    </a:lnTo>
                    <a:lnTo>
                      <a:pt x="136" y="667"/>
                    </a:lnTo>
                    <a:lnTo>
                      <a:pt x="143" y="664"/>
                    </a:lnTo>
                    <a:lnTo>
                      <a:pt x="150" y="662"/>
                    </a:lnTo>
                    <a:lnTo>
                      <a:pt x="125" y="664"/>
                    </a:lnTo>
                    <a:lnTo>
                      <a:pt x="105" y="668"/>
                    </a:lnTo>
                    <a:lnTo>
                      <a:pt x="86" y="675"/>
                    </a:lnTo>
                    <a:lnTo>
                      <a:pt x="70" y="684"/>
                    </a:lnTo>
                    <a:lnTo>
                      <a:pt x="53" y="695"/>
                    </a:lnTo>
                    <a:lnTo>
                      <a:pt x="38" y="708"/>
                    </a:lnTo>
                    <a:lnTo>
                      <a:pt x="22" y="724"/>
                    </a:lnTo>
                    <a:lnTo>
                      <a:pt x="5" y="739"/>
                    </a:lnTo>
                    <a:lnTo>
                      <a:pt x="4" y="734"/>
                    </a:lnTo>
                    <a:lnTo>
                      <a:pt x="4" y="728"/>
                    </a:lnTo>
                    <a:lnTo>
                      <a:pt x="3" y="722"/>
                    </a:lnTo>
                    <a:lnTo>
                      <a:pt x="3" y="715"/>
                    </a:lnTo>
                    <a:lnTo>
                      <a:pt x="8" y="703"/>
                    </a:lnTo>
                    <a:lnTo>
                      <a:pt x="16" y="691"/>
                    </a:lnTo>
                    <a:lnTo>
                      <a:pt x="28" y="680"/>
                    </a:lnTo>
                    <a:lnTo>
                      <a:pt x="42" y="668"/>
                    </a:lnTo>
                    <a:lnTo>
                      <a:pt x="56" y="658"/>
                    </a:lnTo>
                    <a:lnTo>
                      <a:pt x="72" y="647"/>
                    </a:lnTo>
                    <a:lnTo>
                      <a:pt x="85" y="639"/>
                    </a:lnTo>
                    <a:lnTo>
                      <a:pt x="97" y="630"/>
                    </a:lnTo>
                    <a:lnTo>
                      <a:pt x="107" y="626"/>
                    </a:lnTo>
                    <a:lnTo>
                      <a:pt x="117" y="622"/>
                    </a:lnTo>
                    <a:lnTo>
                      <a:pt x="127" y="618"/>
                    </a:lnTo>
                    <a:lnTo>
                      <a:pt x="137" y="614"/>
                    </a:lnTo>
                    <a:lnTo>
                      <a:pt x="146" y="611"/>
                    </a:lnTo>
                    <a:lnTo>
                      <a:pt x="153" y="608"/>
                    </a:lnTo>
                    <a:lnTo>
                      <a:pt x="158" y="606"/>
                    </a:lnTo>
                    <a:lnTo>
                      <a:pt x="160" y="605"/>
                    </a:lnTo>
                    <a:lnTo>
                      <a:pt x="140" y="604"/>
                    </a:lnTo>
                    <a:lnTo>
                      <a:pt x="119" y="609"/>
                    </a:lnTo>
                    <a:lnTo>
                      <a:pt x="99" y="617"/>
                    </a:lnTo>
                    <a:lnTo>
                      <a:pt x="79" y="629"/>
                    </a:lnTo>
                    <a:lnTo>
                      <a:pt x="59" y="643"/>
                    </a:lnTo>
                    <a:lnTo>
                      <a:pt x="42" y="657"/>
                    </a:lnTo>
                    <a:lnTo>
                      <a:pt x="26" y="671"/>
                    </a:lnTo>
                    <a:lnTo>
                      <a:pt x="13" y="683"/>
                    </a:lnTo>
                    <a:lnTo>
                      <a:pt x="11" y="683"/>
                    </a:lnTo>
                    <a:lnTo>
                      <a:pt x="9" y="684"/>
                    </a:lnTo>
                    <a:lnTo>
                      <a:pt x="7" y="684"/>
                    </a:lnTo>
                    <a:lnTo>
                      <a:pt x="5" y="685"/>
                    </a:lnTo>
                    <a:lnTo>
                      <a:pt x="5" y="666"/>
                    </a:lnTo>
                    <a:lnTo>
                      <a:pt x="8" y="654"/>
                    </a:lnTo>
                    <a:lnTo>
                      <a:pt x="14" y="644"/>
                    </a:lnTo>
                    <a:lnTo>
                      <a:pt x="26" y="630"/>
                    </a:lnTo>
                    <a:lnTo>
                      <a:pt x="39" y="619"/>
                    </a:lnTo>
                    <a:lnTo>
                      <a:pt x="52" y="608"/>
                    </a:lnTo>
                    <a:lnTo>
                      <a:pt x="67" y="597"/>
                    </a:lnTo>
                    <a:lnTo>
                      <a:pt x="81" y="587"/>
                    </a:lnTo>
                    <a:lnTo>
                      <a:pt x="96" y="578"/>
                    </a:lnTo>
                    <a:lnTo>
                      <a:pt x="112" y="570"/>
                    </a:lnTo>
                    <a:lnTo>
                      <a:pt x="129" y="564"/>
                    </a:lnTo>
                    <a:lnTo>
                      <a:pt x="147" y="561"/>
                    </a:lnTo>
                    <a:lnTo>
                      <a:pt x="147" y="560"/>
                    </a:lnTo>
                    <a:lnTo>
                      <a:pt x="147" y="557"/>
                    </a:lnTo>
                    <a:lnTo>
                      <a:pt x="147" y="556"/>
                    </a:lnTo>
                    <a:lnTo>
                      <a:pt x="147" y="555"/>
                    </a:lnTo>
                    <a:lnTo>
                      <a:pt x="124" y="560"/>
                    </a:lnTo>
                    <a:lnTo>
                      <a:pt x="104" y="565"/>
                    </a:lnTo>
                    <a:lnTo>
                      <a:pt x="87" y="572"/>
                    </a:lnTo>
                    <a:lnTo>
                      <a:pt x="71" y="581"/>
                    </a:lnTo>
                    <a:lnTo>
                      <a:pt x="55" y="591"/>
                    </a:lnTo>
                    <a:lnTo>
                      <a:pt x="41" y="603"/>
                    </a:lnTo>
                    <a:lnTo>
                      <a:pt x="25" y="616"/>
                    </a:lnTo>
                    <a:lnTo>
                      <a:pt x="9" y="630"/>
                    </a:lnTo>
                    <a:lnTo>
                      <a:pt x="9" y="627"/>
                    </a:lnTo>
                    <a:lnTo>
                      <a:pt x="9" y="623"/>
                    </a:lnTo>
                    <a:lnTo>
                      <a:pt x="9" y="620"/>
                    </a:lnTo>
                    <a:lnTo>
                      <a:pt x="9" y="617"/>
                    </a:lnTo>
                    <a:lnTo>
                      <a:pt x="15" y="598"/>
                    </a:lnTo>
                    <a:lnTo>
                      <a:pt x="28" y="580"/>
                    </a:lnTo>
                    <a:lnTo>
                      <a:pt x="46" y="562"/>
                    </a:lnTo>
                    <a:lnTo>
                      <a:pt x="68" y="543"/>
                    </a:lnTo>
                    <a:lnTo>
                      <a:pt x="91" y="527"/>
                    </a:lnTo>
                    <a:lnTo>
                      <a:pt x="115" y="513"/>
                    </a:lnTo>
                    <a:lnTo>
                      <a:pt x="137" y="501"/>
                    </a:lnTo>
                    <a:lnTo>
                      <a:pt x="158" y="491"/>
                    </a:lnTo>
                    <a:lnTo>
                      <a:pt x="135" y="493"/>
                    </a:lnTo>
                    <a:lnTo>
                      <a:pt x="115" y="500"/>
                    </a:lnTo>
                    <a:lnTo>
                      <a:pt x="96" y="510"/>
                    </a:lnTo>
                    <a:lnTo>
                      <a:pt x="79" y="522"/>
                    </a:lnTo>
                    <a:lnTo>
                      <a:pt x="61" y="536"/>
                    </a:lnTo>
                    <a:lnTo>
                      <a:pt x="45" y="551"/>
                    </a:lnTo>
                    <a:lnTo>
                      <a:pt x="30" y="567"/>
                    </a:lnTo>
                    <a:lnTo>
                      <a:pt x="15" y="581"/>
                    </a:lnTo>
                    <a:lnTo>
                      <a:pt x="14" y="565"/>
                    </a:lnTo>
                    <a:lnTo>
                      <a:pt x="19" y="549"/>
                    </a:lnTo>
                    <a:lnTo>
                      <a:pt x="27" y="535"/>
                    </a:lnTo>
                    <a:lnTo>
                      <a:pt x="38" y="522"/>
                    </a:lnTo>
                    <a:lnTo>
                      <a:pt x="51" y="509"/>
                    </a:lnTo>
                    <a:lnTo>
                      <a:pt x="64" y="498"/>
                    </a:lnTo>
                    <a:lnTo>
                      <a:pt x="79" y="487"/>
                    </a:lnTo>
                    <a:lnTo>
                      <a:pt x="92" y="475"/>
                    </a:lnTo>
                    <a:lnTo>
                      <a:pt x="101" y="470"/>
                    </a:lnTo>
                    <a:lnTo>
                      <a:pt x="111" y="465"/>
                    </a:lnTo>
                    <a:lnTo>
                      <a:pt x="120" y="460"/>
                    </a:lnTo>
                    <a:lnTo>
                      <a:pt x="129" y="456"/>
                    </a:lnTo>
                    <a:lnTo>
                      <a:pt x="140" y="452"/>
                    </a:lnTo>
                    <a:lnTo>
                      <a:pt x="150" y="448"/>
                    </a:lnTo>
                    <a:lnTo>
                      <a:pt x="161" y="444"/>
                    </a:lnTo>
                    <a:lnTo>
                      <a:pt x="172" y="440"/>
                    </a:lnTo>
                    <a:lnTo>
                      <a:pt x="155" y="441"/>
                    </a:lnTo>
                    <a:lnTo>
                      <a:pt x="140" y="444"/>
                    </a:lnTo>
                    <a:lnTo>
                      <a:pt x="124" y="448"/>
                    </a:lnTo>
                    <a:lnTo>
                      <a:pt x="111" y="453"/>
                    </a:lnTo>
                    <a:lnTo>
                      <a:pt x="98" y="460"/>
                    </a:lnTo>
                    <a:lnTo>
                      <a:pt x="85" y="468"/>
                    </a:lnTo>
                    <a:lnTo>
                      <a:pt x="73" y="477"/>
                    </a:lnTo>
                    <a:lnTo>
                      <a:pt x="60" y="487"/>
                    </a:lnTo>
                    <a:lnTo>
                      <a:pt x="48" y="500"/>
                    </a:lnTo>
                    <a:lnTo>
                      <a:pt x="39" y="510"/>
                    </a:lnTo>
                    <a:lnTo>
                      <a:pt x="32" y="517"/>
                    </a:lnTo>
                    <a:lnTo>
                      <a:pt x="27" y="522"/>
                    </a:lnTo>
                    <a:lnTo>
                      <a:pt x="23" y="526"/>
                    </a:lnTo>
                    <a:lnTo>
                      <a:pt x="21" y="528"/>
                    </a:lnTo>
                    <a:lnTo>
                      <a:pt x="18" y="529"/>
                    </a:lnTo>
                    <a:lnTo>
                      <a:pt x="16" y="530"/>
                    </a:lnTo>
                    <a:lnTo>
                      <a:pt x="16" y="522"/>
                    </a:lnTo>
                    <a:lnTo>
                      <a:pt x="16" y="514"/>
                    </a:lnTo>
                    <a:lnTo>
                      <a:pt x="16" y="506"/>
                    </a:lnTo>
                    <a:lnTo>
                      <a:pt x="16" y="498"/>
                    </a:lnTo>
                    <a:lnTo>
                      <a:pt x="32" y="477"/>
                    </a:lnTo>
                    <a:lnTo>
                      <a:pt x="48" y="459"/>
                    </a:lnTo>
                    <a:lnTo>
                      <a:pt x="66" y="444"/>
                    </a:lnTo>
                    <a:lnTo>
                      <a:pt x="84" y="431"/>
                    </a:lnTo>
                    <a:lnTo>
                      <a:pt x="104" y="420"/>
                    </a:lnTo>
                    <a:lnTo>
                      <a:pt x="124" y="410"/>
                    </a:lnTo>
                    <a:lnTo>
                      <a:pt x="148" y="400"/>
                    </a:lnTo>
                    <a:lnTo>
                      <a:pt x="172" y="391"/>
                    </a:lnTo>
                    <a:lnTo>
                      <a:pt x="149" y="393"/>
                    </a:lnTo>
                    <a:lnTo>
                      <a:pt x="126" y="398"/>
                    </a:lnTo>
                    <a:lnTo>
                      <a:pt x="106" y="407"/>
                    </a:lnTo>
                    <a:lnTo>
                      <a:pt x="86" y="417"/>
                    </a:lnTo>
                    <a:lnTo>
                      <a:pt x="68" y="430"/>
                    </a:lnTo>
                    <a:lnTo>
                      <a:pt x="50" y="443"/>
                    </a:lnTo>
                    <a:lnTo>
                      <a:pt x="34" y="458"/>
                    </a:lnTo>
                    <a:lnTo>
                      <a:pt x="18" y="474"/>
                    </a:lnTo>
                    <a:lnTo>
                      <a:pt x="18" y="466"/>
                    </a:lnTo>
                    <a:lnTo>
                      <a:pt x="18" y="457"/>
                    </a:lnTo>
                    <a:lnTo>
                      <a:pt x="17" y="448"/>
                    </a:lnTo>
                    <a:lnTo>
                      <a:pt x="17" y="440"/>
                    </a:lnTo>
                    <a:lnTo>
                      <a:pt x="25" y="428"/>
                    </a:lnTo>
                    <a:lnTo>
                      <a:pt x="35" y="417"/>
                    </a:lnTo>
                    <a:lnTo>
                      <a:pt x="46" y="406"/>
                    </a:lnTo>
                    <a:lnTo>
                      <a:pt x="58" y="394"/>
                    </a:lnTo>
                    <a:lnTo>
                      <a:pt x="71" y="384"/>
                    </a:lnTo>
                    <a:lnTo>
                      <a:pt x="84" y="375"/>
                    </a:lnTo>
                    <a:lnTo>
                      <a:pt x="96" y="366"/>
                    </a:lnTo>
                    <a:lnTo>
                      <a:pt x="109" y="359"/>
                    </a:lnTo>
                    <a:lnTo>
                      <a:pt x="127" y="354"/>
                    </a:lnTo>
                    <a:lnTo>
                      <a:pt x="141" y="351"/>
                    </a:lnTo>
                    <a:lnTo>
                      <a:pt x="151" y="348"/>
                    </a:lnTo>
                    <a:lnTo>
                      <a:pt x="158" y="346"/>
                    </a:lnTo>
                    <a:lnTo>
                      <a:pt x="163" y="345"/>
                    </a:lnTo>
                    <a:lnTo>
                      <a:pt x="167" y="344"/>
                    </a:lnTo>
                    <a:lnTo>
                      <a:pt x="170" y="342"/>
                    </a:lnTo>
                    <a:lnTo>
                      <a:pt x="173" y="341"/>
                    </a:lnTo>
                    <a:lnTo>
                      <a:pt x="146" y="342"/>
                    </a:lnTo>
                    <a:lnTo>
                      <a:pt x="123" y="345"/>
                    </a:lnTo>
                    <a:lnTo>
                      <a:pt x="105" y="351"/>
                    </a:lnTo>
                    <a:lnTo>
                      <a:pt x="89" y="359"/>
                    </a:lnTo>
                    <a:lnTo>
                      <a:pt x="74" y="369"/>
                    </a:lnTo>
                    <a:lnTo>
                      <a:pt x="58" y="381"/>
                    </a:lnTo>
                    <a:lnTo>
                      <a:pt x="42" y="396"/>
                    </a:lnTo>
                    <a:lnTo>
                      <a:pt x="24" y="414"/>
                    </a:lnTo>
                    <a:lnTo>
                      <a:pt x="23" y="414"/>
                    </a:lnTo>
                    <a:lnTo>
                      <a:pt x="21" y="414"/>
                    </a:lnTo>
                    <a:lnTo>
                      <a:pt x="20" y="415"/>
                    </a:lnTo>
                    <a:lnTo>
                      <a:pt x="18" y="415"/>
                    </a:lnTo>
                    <a:lnTo>
                      <a:pt x="20" y="394"/>
                    </a:lnTo>
                    <a:lnTo>
                      <a:pt x="24" y="379"/>
                    </a:lnTo>
                    <a:lnTo>
                      <a:pt x="30" y="366"/>
                    </a:lnTo>
                    <a:lnTo>
                      <a:pt x="38" y="356"/>
                    </a:lnTo>
                    <a:lnTo>
                      <a:pt x="48" y="346"/>
                    </a:lnTo>
                    <a:lnTo>
                      <a:pt x="60" y="337"/>
                    </a:lnTo>
                    <a:lnTo>
                      <a:pt x="75" y="328"/>
                    </a:lnTo>
                    <a:lnTo>
                      <a:pt x="91" y="315"/>
                    </a:lnTo>
                    <a:lnTo>
                      <a:pt x="100" y="311"/>
                    </a:lnTo>
                    <a:lnTo>
                      <a:pt x="109" y="307"/>
                    </a:lnTo>
                    <a:lnTo>
                      <a:pt x="118" y="304"/>
                    </a:lnTo>
                    <a:lnTo>
                      <a:pt x="126" y="300"/>
                    </a:lnTo>
                    <a:lnTo>
                      <a:pt x="135" y="297"/>
                    </a:lnTo>
                    <a:lnTo>
                      <a:pt x="146" y="294"/>
                    </a:lnTo>
                    <a:lnTo>
                      <a:pt x="155" y="292"/>
                    </a:lnTo>
                    <a:lnTo>
                      <a:pt x="165" y="289"/>
                    </a:lnTo>
                    <a:lnTo>
                      <a:pt x="143" y="290"/>
                    </a:lnTo>
                    <a:lnTo>
                      <a:pt x="122" y="293"/>
                    </a:lnTo>
                    <a:lnTo>
                      <a:pt x="103" y="298"/>
                    </a:lnTo>
                    <a:lnTo>
                      <a:pt x="86" y="306"/>
                    </a:lnTo>
                    <a:lnTo>
                      <a:pt x="69" y="315"/>
                    </a:lnTo>
                    <a:lnTo>
                      <a:pt x="53" y="328"/>
                    </a:lnTo>
                    <a:lnTo>
                      <a:pt x="38" y="342"/>
                    </a:lnTo>
                    <a:lnTo>
                      <a:pt x="23" y="358"/>
                    </a:lnTo>
                    <a:lnTo>
                      <a:pt x="22" y="358"/>
                    </a:lnTo>
                    <a:lnTo>
                      <a:pt x="21" y="358"/>
                    </a:lnTo>
                    <a:lnTo>
                      <a:pt x="19" y="358"/>
                    </a:lnTo>
                    <a:lnTo>
                      <a:pt x="18" y="359"/>
                    </a:lnTo>
                    <a:lnTo>
                      <a:pt x="19" y="351"/>
                    </a:lnTo>
                    <a:lnTo>
                      <a:pt x="19" y="342"/>
                    </a:lnTo>
                    <a:lnTo>
                      <a:pt x="19" y="334"/>
                    </a:lnTo>
                    <a:lnTo>
                      <a:pt x="20" y="326"/>
                    </a:lnTo>
                    <a:lnTo>
                      <a:pt x="34" y="311"/>
                    </a:lnTo>
                    <a:lnTo>
                      <a:pt x="48" y="299"/>
                    </a:lnTo>
                    <a:lnTo>
                      <a:pt x="63" y="288"/>
                    </a:lnTo>
                    <a:lnTo>
                      <a:pt x="78" y="277"/>
                    </a:lnTo>
                    <a:lnTo>
                      <a:pt x="93" y="267"/>
                    </a:lnTo>
                    <a:lnTo>
                      <a:pt x="109" y="257"/>
                    </a:lnTo>
                    <a:lnTo>
                      <a:pt x="125" y="246"/>
                    </a:lnTo>
                    <a:lnTo>
                      <a:pt x="143" y="236"/>
                    </a:lnTo>
                    <a:lnTo>
                      <a:pt x="151" y="234"/>
                    </a:lnTo>
                    <a:lnTo>
                      <a:pt x="158" y="232"/>
                    </a:lnTo>
                    <a:lnTo>
                      <a:pt x="166" y="230"/>
                    </a:lnTo>
                    <a:lnTo>
                      <a:pt x="172" y="229"/>
                    </a:lnTo>
                    <a:lnTo>
                      <a:pt x="177" y="228"/>
                    </a:lnTo>
                    <a:lnTo>
                      <a:pt x="182" y="227"/>
                    </a:lnTo>
                    <a:lnTo>
                      <a:pt x="185" y="226"/>
                    </a:lnTo>
                    <a:lnTo>
                      <a:pt x="186" y="225"/>
                    </a:lnTo>
                    <a:lnTo>
                      <a:pt x="164" y="223"/>
                    </a:lnTo>
                    <a:lnTo>
                      <a:pt x="142" y="226"/>
                    </a:lnTo>
                    <a:lnTo>
                      <a:pt x="119" y="234"/>
                    </a:lnTo>
                    <a:lnTo>
                      <a:pt x="99" y="245"/>
                    </a:lnTo>
                    <a:lnTo>
                      <a:pt x="79" y="259"/>
                    </a:lnTo>
                    <a:lnTo>
                      <a:pt x="59" y="274"/>
                    </a:lnTo>
                    <a:lnTo>
                      <a:pt x="42" y="289"/>
                    </a:lnTo>
                    <a:lnTo>
                      <a:pt x="26" y="303"/>
                    </a:lnTo>
                    <a:lnTo>
                      <a:pt x="25" y="303"/>
                    </a:lnTo>
                    <a:lnTo>
                      <a:pt x="24" y="303"/>
                    </a:lnTo>
                    <a:lnTo>
                      <a:pt x="22" y="303"/>
                    </a:lnTo>
                    <a:lnTo>
                      <a:pt x="21" y="303"/>
                    </a:lnTo>
                    <a:lnTo>
                      <a:pt x="20" y="291"/>
                    </a:lnTo>
                    <a:lnTo>
                      <a:pt x="20" y="284"/>
                    </a:lnTo>
                    <a:lnTo>
                      <a:pt x="21" y="277"/>
                    </a:lnTo>
                    <a:lnTo>
                      <a:pt x="22" y="268"/>
                    </a:lnTo>
                    <a:lnTo>
                      <a:pt x="37" y="254"/>
                    </a:lnTo>
                    <a:lnTo>
                      <a:pt x="51" y="240"/>
                    </a:lnTo>
                    <a:lnTo>
                      <a:pt x="66" y="228"/>
                    </a:lnTo>
                    <a:lnTo>
                      <a:pt x="81" y="218"/>
                    </a:lnTo>
                    <a:lnTo>
                      <a:pt x="96" y="208"/>
                    </a:lnTo>
                    <a:lnTo>
                      <a:pt x="113" y="198"/>
                    </a:lnTo>
                    <a:lnTo>
                      <a:pt x="130" y="189"/>
                    </a:lnTo>
                    <a:lnTo>
                      <a:pt x="150" y="179"/>
                    </a:lnTo>
                    <a:lnTo>
                      <a:pt x="161" y="177"/>
                    </a:lnTo>
                    <a:lnTo>
                      <a:pt x="169" y="175"/>
                    </a:lnTo>
                    <a:lnTo>
                      <a:pt x="176" y="174"/>
                    </a:lnTo>
                    <a:lnTo>
                      <a:pt x="181" y="173"/>
                    </a:lnTo>
                    <a:lnTo>
                      <a:pt x="187" y="171"/>
                    </a:lnTo>
                    <a:lnTo>
                      <a:pt x="193" y="169"/>
                    </a:lnTo>
                    <a:lnTo>
                      <a:pt x="200" y="167"/>
                    </a:lnTo>
                    <a:lnTo>
                      <a:pt x="209" y="164"/>
                    </a:lnTo>
                    <a:lnTo>
                      <a:pt x="209" y="163"/>
                    </a:lnTo>
                    <a:lnTo>
                      <a:pt x="208" y="162"/>
                    </a:lnTo>
                    <a:lnTo>
                      <a:pt x="200" y="163"/>
                    </a:lnTo>
                    <a:lnTo>
                      <a:pt x="192" y="164"/>
                    </a:lnTo>
                    <a:lnTo>
                      <a:pt x="183" y="164"/>
                    </a:lnTo>
                    <a:lnTo>
                      <a:pt x="175" y="165"/>
                    </a:lnTo>
                    <a:lnTo>
                      <a:pt x="167" y="166"/>
                    </a:lnTo>
                    <a:lnTo>
                      <a:pt x="159" y="167"/>
                    </a:lnTo>
                    <a:lnTo>
                      <a:pt x="150" y="168"/>
                    </a:lnTo>
                    <a:lnTo>
                      <a:pt x="142" y="169"/>
                    </a:lnTo>
                    <a:lnTo>
                      <a:pt x="125" y="178"/>
                    </a:lnTo>
                    <a:lnTo>
                      <a:pt x="110" y="186"/>
                    </a:lnTo>
                    <a:lnTo>
                      <a:pt x="95" y="194"/>
                    </a:lnTo>
                    <a:lnTo>
                      <a:pt x="82" y="203"/>
                    </a:lnTo>
                    <a:lnTo>
                      <a:pt x="68" y="213"/>
                    </a:lnTo>
                    <a:lnTo>
                      <a:pt x="54" y="223"/>
                    </a:lnTo>
                    <a:lnTo>
                      <a:pt x="41" y="234"/>
                    </a:lnTo>
                    <a:lnTo>
                      <a:pt x="28" y="246"/>
                    </a:lnTo>
                    <a:lnTo>
                      <a:pt x="27" y="247"/>
                    </a:lnTo>
                    <a:lnTo>
                      <a:pt x="25" y="247"/>
                    </a:lnTo>
                    <a:lnTo>
                      <a:pt x="24" y="249"/>
                    </a:lnTo>
                    <a:lnTo>
                      <a:pt x="23" y="249"/>
                    </a:lnTo>
                    <a:lnTo>
                      <a:pt x="24" y="236"/>
                    </a:lnTo>
                    <a:lnTo>
                      <a:pt x="25" y="224"/>
                    </a:lnTo>
                    <a:lnTo>
                      <a:pt x="26" y="212"/>
                    </a:lnTo>
                    <a:lnTo>
                      <a:pt x="27" y="201"/>
                    </a:lnTo>
                    <a:lnTo>
                      <a:pt x="42" y="190"/>
                    </a:lnTo>
                    <a:lnTo>
                      <a:pt x="56" y="180"/>
                    </a:lnTo>
                    <a:lnTo>
                      <a:pt x="71" y="171"/>
                    </a:lnTo>
                    <a:lnTo>
                      <a:pt x="85" y="160"/>
                    </a:lnTo>
                    <a:lnTo>
                      <a:pt x="99" y="152"/>
                    </a:lnTo>
                    <a:lnTo>
                      <a:pt x="114" y="144"/>
                    </a:lnTo>
                    <a:lnTo>
                      <a:pt x="130" y="136"/>
                    </a:lnTo>
                    <a:lnTo>
                      <a:pt x="148" y="129"/>
                    </a:lnTo>
                    <a:lnTo>
                      <a:pt x="158" y="127"/>
                    </a:lnTo>
                    <a:lnTo>
                      <a:pt x="169" y="125"/>
                    </a:lnTo>
                    <a:lnTo>
                      <a:pt x="180" y="123"/>
                    </a:lnTo>
                    <a:lnTo>
                      <a:pt x="192" y="121"/>
                    </a:lnTo>
                    <a:lnTo>
                      <a:pt x="202" y="119"/>
                    </a:lnTo>
                    <a:lnTo>
                      <a:pt x="212" y="117"/>
                    </a:lnTo>
                    <a:lnTo>
                      <a:pt x="221" y="116"/>
                    </a:lnTo>
                    <a:lnTo>
                      <a:pt x="228" y="114"/>
                    </a:lnTo>
                    <a:lnTo>
                      <a:pt x="217" y="115"/>
                    </a:lnTo>
                    <a:lnTo>
                      <a:pt x="205" y="116"/>
                    </a:lnTo>
                    <a:lnTo>
                      <a:pt x="194" y="116"/>
                    </a:lnTo>
                    <a:lnTo>
                      <a:pt x="183" y="117"/>
                    </a:lnTo>
                    <a:lnTo>
                      <a:pt x="172" y="118"/>
                    </a:lnTo>
                    <a:lnTo>
                      <a:pt x="161" y="119"/>
                    </a:lnTo>
                    <a:lnTo>
                      <a:pt x="150" y="120"/>
                    </a:lnTo>
                    <a:lnTo>
                      <a:pt x="138" y="121"/>
                    </a:lnTo>
                    <a:lnTo>
                      <a:pt x="122" y="127"/>
                    </a:lnTo>
                    <a:lnTo>
                      <a:pt x="108" y="133"/>
                    </a:lnTo>
                    <a:lnTo>
                      <a:pt x="94" y="140"/>
                    </a:lnTo>
                    <a:lnTo>
                      <a:pt x="82" y="148"/>
                    </a:lnTo>
                    <a:lnTo>
                      <a:pt x="69" y="156"/>
                    </a:lnTo>
                    <a:lnTo>
                      <a:pt x="55" y="165"/>
                    </a:lnTo>
                    <a:lnTo>
                      <a:pt x="43" y="175"/>
                    </a:lnTo>
                    <a:lnTo>
                      <a:pt x="30" y="185"/>
                    </a:lnTo>
                    <a:lnTo>
                      <a:pt x="29" y="185"/>
                    </a:lnTo>
                    <a:lnTo>
                      <a:pt x="28" y="185"/>
                    </a:lnTo>
                    <a:lnTo>
                      <a:pt x="27" y="186"/>
                    </a:lnTo>
                    <a:lnTo>
                      <a:pt x="27" y="169"/>
                    </a:lnTo>
                    <a:lnTo>
                      <a:pt x="27" y="159"/>
                    </a:lnTo>
                    <a:lnTo>
                      <a:pt x="28" y="152"/>
                    </a:lnTo>
                    <a:lnTo>
                      <a:pt x="30" y="143"/>
                    </a:lnTo>
                    <a:lnTo>
                      <a:pt x="41" y="134"/>
                    </a:lnTo>
                    <a:lnTo>
                      <a:pt x="52" y="127"/>
                    </a:lnTo>
                    <a:lnTo>
                      <a:pt x="62" y="119"/>
                    </a:lnTo>
                    <a:lnTo>
                      <a:pt x="73" y="113"/>
                    </a:lnTo>
                    <a:lnTo>
                      <a:pt x="83" y="107"/>
                    </a:lnTo>
                    <a:lnTo>
                      <a:pt x="93" y="102"/>
                    </a:lnTo>
                    <a:lnTo>
                      <a:pt x="103" y="97"/>
                    </a:lnTo>
                    <a:lnTo>
                      <a:pt x="112" y="92"/>
                    </a:lnTo>
                    <a:lnTo>
                      <a:pt x="122" y="88"/>
                    </a:lnTo>
                    <a:lnTo>
                      <a:pt x="133" y="85"/>
                    </a:lnTo>
                    <a:lnTo>
                      <a:pt x="145" y="82"/>
                    </a:lnTo>
                    <a:lnTo>
                      <a:pt x="156" y="80"/>
                    </a:lnTo>
                    <a:lnTo>
                      <a:pt x="168" y="77"/>
                    </a:lnTo>
                    <a:lnTo>
                      <a:pt x="181" y="75"/>
                    </a:lnTo>
                    <a:lnTo>
                      <a:pt x="194" y="74"/>
                    </a:lnTo>
                    <a:lnTo>
                      <a:pt x="209" y="72"/>
                    </a:lnTo>
                    <a:lnTo>
                      <a:pt x="201" y="70"/>
                    </a:lnTo>
                    <a:lnTo>
                      <a:pt x="189" y="69"/>
                    </a:lnTo>
                    <a:lnTo>
                      <a:pt x="175" y="69"/>
                    </a:lnTo>
                    <a:lnTo>
                      <a:pt x="160" y="70"/>
                    </a:lnTo>
                    <a:lnTo>
                      <a:pt x="144" y="72"/>
                    </a:lnTo>
                    <a:lnTo>
                      <a:pt x="128" y="75"/>
                    </a:lnTo>
                    <a:lnTo>
                      <a:pt x="116" y="78"/>
                    </a:lnTo>
                    <a:lnTo>
                      <a:pt x="106" y="80"/>
                    </a:lnTo>
                    <a:lnTo>
                      <a:pt x="96" y="85"/>
                    </a:lnTo>
                    <a:lnTo>
                      <a:pt x="86" y="91"/>
                    </a:lnTo>
                    <a:lnTo>
                      <a:pt x="77" y="98"/>
                    </a:lnTo>
                    <a:lnTo>
                      <a:pt x="68" y="104"/>
                    </a:lnTo>
                    <a:lnTo>
                      <a:pt x="57" y="110"/>
                    </a:lnTo>
                    <a:lnTo>
                      <a:pt x="48" y="116"/>
                    </a:lnTo>
                    <a:lnTo>
                      <a:pt x="39" y="121"/>
                    </a:lnTo>
                    <a:lnTo>
                      <a:pt x="29" y="126"/>
                    </a:lnTo>
                    <a:lnTo>
                      <a:pt x="30" y="121"/>
                    </a:lnTo>
                    <a:lnTo>
                      <a:pt x="30" y="116"/>
                    </a:lnTo>
                    <a:lnTo>
                      <a:pt x="30" y="112"/>
                    </a:lnTo>
                    <a:lnTo>
                      <a:pt x="30" y="107"/>
                    </a:lnTo>
                    <a:lnTo>
                      <a:pt x="46" y="94"/>
                    </a:lnTo>
                    <a:lnTo>
                      <a:pt x="62" y="81"/>
                    </a:lnTo>
                    <a:lnTo>
                      <a:pt x="80" y="70"/>
                    </a:lnTo>
                    <a:lnTo>
                      <a:pt x="98" y="59"/>
                    </a:lnTo>
                    <a:lnTo>
                      <a:pt x="117" y="49"/>
                    </a:lnTo>
                    <a:lnTo>
                      <a:pt x="136" y="39"/>
                    </a:lnTo>
                    <a:lnTo>
                      <a:pt x="157" y="31"/>
                    </a:lnTo>
                    <a:lnTo>
                      <a:pt x="178" y="23"/>
                    </a:lnTo>
                    <a:lnTo>
                      <a:pt x="198" y="17"/>
                    </a:lnTo>
                    <a:lnTo>
                      <a:pt x="220" y="10"/>
                    </a:lnTo>
                    <a:lnTo>
                      <a:pt x="241" y="6"/>
                    </a:lnTo>
                    <a:lnTo>
                      <a:pt x="262" y="3"/>
                    </a:lnTo>
                    <a:lnTo>
                      <a:pt x="283" y="1"/>
                    </a:lnTo>
                    <a:lnTo>
                      <a:pt x="305" y="0"/>
                    </a:lnTo>
                    <a:lnTo>
                      <a:pt x="326" y="1"/>
                    </a:lnTo>
                    <a:lnTo>
                      <a:pt x="346" y="3"/>
                    </a:lnTo>
                    <a:lnTo>
                      <a:pt x="359" y="8"/>
                    </a:lnTo>
                    <a:lnTo>
                      <a:pt x="374" y="13"/>
                    </a:lnTo>
                    <a:lnTo>
                      <a:pt x="389" y="20"/>
                    </a:lnTo>
                    <a:lnTo>
                      <a:pt x="403" y="27"/>
                    </a:lnTo>
                    <a:lnTo>
                      <a:pt x="418" y="35"/>
                    </a:lnTo>
                    <a:lnTo>
                      <a:pt x="432" y="44"/>
                    </a:lnTo>
                    <a:lnTo>
                      <a:pt x="446" y="53"/>
                    </a:lnTo>
                    <a:lnTo>
                      <a:pt x="458" y="63"/>
                    </a:lnTo>
                    <a:lnTo>
                      <a:pt x="460" y="64"/>
                    </a:lnTo>
                    <a:lnTo>
                      <a:pt x="462" y="64"/>
                    </a:lnTo>
                    <a:lnTo>
                      <a:pt x="464" y="64"/>
                    </a:lnTo>
                    <a:lnTo>
                      <a:pt x="467" y="65"/>
                    </a:lnTo>
                    <a:lnTo>
                      <a:pt x="469" y="70"/>
                    </a:lnTo>
                    <a:lnTo>
                      <a:pt x="475" y="75"/>
                    </a:lnTo>
                    <a:lnTo>
                      <a:pt x="484" y="82"/>
                    </a:lnTo>
                    <a:lnTo>
                      <a:pt x="495" y="88"/>
                    </a:lnTo>
                    <a:lnTo>
                      <a:pt x="506" y="95"/>
                    </a:lnTo>
                    <a:lnTo>
                      <a:pt x="518" y="100"/>
                    </a:lnTo>
                    <a:lnTo>
                      <a:pt x="528" y="105"/>
                    </a:lnTo>
                    <a:lnTo>
                      <a:pt x="535" y="107"/>
                    </a:lnTo>
                    <a:lnTo>
                      <a:pt x="543" y="108"/>
                    </a:lnTo>
                    <a:lnTo>
                      <a:pt x="551" y="108"/>
                    </a:lnTo>
                    <a:lnTo>
                      <a:pt x="558" y="109"/>
                    </a:lnTo>
                    <a:lnTo>
                      <a:pt x="566" y="109"/>
                    </a:lnTo>
                    <a:lnTo>
                      <a:pt x="574" y="109"/>
                    </a:lnTo>
                    <a:lnTo>
                      <a:pt x="582" y="108"/>
                    </a:lnTo>
                    <a:lnTo>
                      <a:pt x="592" y="107"/>
                    </a:lnTo>
                    <a:lnTo>
                      <a:pt x="601" y="106"/>
                    </a:lnTo>
                    <a:lnTo>
                      <a:pt x="616" y="102"/>
                    </a:lnTo>
                    <a:lnTo>
                      <a:pt x="632" y="98"/>
                    </a:lnTo>
                    <a:lnTo>
                      <a:pt x="647" y="95"/>
                    </a:lnTo>
                    <a:lnTo>
                      <a:pt x="664" y="91"/>
                    </a:lnTo>
                    <a:lnTo>
                      <a:pt x="679" y="88"/>
                    </a:lnTo>
                    <a:lnTo>
                      <a:pt x="695" y="86"/>
                    </a:lnTo>
                    <a:lnTo>
                      <a:pt x="710" y="84"/>
                    </a:lnTo>
                    <a:lnTo>
                      <a:pt x="726" y="82"/>
                    </a:lnTo>
                    <a:lnTo>
                      <a:pt x="742" y="81"/>
                    </a:lnTo>
                    <a:lnTo>
                      <a:pt x="758" y="80"/>
                    </a:lnTo>
                    <a:lnTo>
                      <a:pt x="774" y="79"/>
                    </a:lnTo>
                    <a:lnTo>
                      <a:pt x="790" y="79"/>
                    </a:lnTo>
                    <a:lnTo>
                      <a:pt x="806" y="78"/>
                    </a:lnTo>
                    <a:lnTo>
                      <a:pt x="823" y="79"/>
                    </a:lnTo>
                    <a:lnTo>
                      <a:pt x="839" y="79"/>
                    </a:lnTo>
                    <a:lnTo>
                      <a:pt x="855" y="80"/>
                    </a:lnTo>
                    <a:lnTo>
                      <a:pt x="853" y="98"/>
                    </a:lnTo>
                    <a:lnTo>
                      <a:pt x="850" y="115"/>
                    </a:lnTo>
                    <a:lnTo>
                      <a:pt x="847" y="132"/>
                    </a:lnTo>
                    <a:lnTo>
                      <a:pt x="842" y="149"/>
                    </a:lnTo>
                    <a:lnTo>
                      <a:pt x="838" y="167"/>
                    </a:lnTo>
                    <a:lnTo>
                      <a:pt x="833" y="185"/>
                    </a:lnTo>
                    <a:lnTo>
                      <a:pt x="828" y="202"/>
                    </a:lnTo>
                    <a:lnTo>
                      <a:pt x="823" y="219"/>
                    </a:lnTo>
                    <a:lnTo>
                      <a:pt x="808" y="261"/>
                    </a:lnTo>
                    <a:lnTo>
                      <a:pt x="795" y="303"/>
                    </a:lnTo>
                    <a:lnTo>
                      <a:pt x="781" y="345"/>
                    </a:lnTo>
                    <a:lnTo>
                      <a:pt x="767" y="387"/>
                    </a:lnTo>
                    <a:lnTo>
                      <a:pt x="753" y="430"/>
                    </a:lnTo>
                    <a:lnTo>
                      <a:pt x="739" y="471"/>
                    </a:lnTo>
                    <a:lnTo>
                      <a:pt x="724" y="514"/>
                    </a:lnTo>
                    <a:lnTo>
                      <a:pt x="710" y="555"/>
                    </a:lnTo>
                    <a:lnTo>
                      <a:pt x="696" y="598"/>
                    </a:lnTo>
                    <a:lnTo>
                      <a:pt x="682" y="640"/>
                    </a:lnTo>
                    <a:lnTo>
                      <a:pt x="668" y="682"/>
                    </a:lnTo>
                    <a:lnTo>
                      <a:pt x="652" y="725"/>
                    </a:lnTo>
                    <a:lnTo>
                      <a:pt x="638" y="766"/>
                    </a:lnTo>
                    <a:lnTo>
                      <a:pt x="623" y="808"/>
                    </a:lnTo>
                    <a:lnTo>
                      <a:pt x="609" y="850"/>
                    </a:lnTo>
                    <a:lnTo>
                      <a:pt x="594" y="892"/>
                    </a:lnTo>
                    <a:lnTo>
                      <a:pt x="590" y="900"/>
                    </a:lnTo>
                    <a:lnTo>
                      <a:pt x="584" y="910"/>
                    </a:lnTo>
                    <a:lnTo>
                      <a:pt x="578" y="918"/>
                    </a:lnTo>
                    <a:lnTo>
                      <a:pt x="572" y="925"/>
                    </a:lnTo>
                    <a:lnTo>
                      <a:pt x="560" y="928"/>
                    </a:lnTo>
                    <a:lnTo>
                      <a:pt x="548" y="931"/>
                    </a:lnTo>
                    <a:lnTo>
                      <a:pt x="536" y="933"/>
                    </a:lnTo>
                    <a:lnTo>
                      <a:pt x="524" y="934"/>
                    </a:lnTo>
                    <a:lnTo>
                      <a:pt x="511" y="936"/>
                    </a:lnTo>
                    <a:lnTo>
                      <a:pt x="500" y="937"/>
                    </a:lnTo>
                    <a:lnTo>
                      <a:pt x="488" y="938"/>
                    </a:lnTo>
                    <a:lnTo>
                      <a:pt x="477" y="938"/>
                    </a:lnTo>
                    <a:close/>
                  </a:path>
                </a:pathLst>
              </a:custGeom>
              <a:solidFill>
                <a:srgbClr val="EDE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2" name="Freeform 193"/>
              <p:cNvSpPr>
                <a:spLocks/>
              </p:cNvSpPr>
              <p:nvPr/>
            </p:nvSpPr>
            <p:spPr bwMode="auto">
              <a:xfrm>
                <a:off x="3204" y="3543"/>
                <a:ext cx="13" cy="6"/>
              </a:xfrm>
              <a:custGeom>
                <a:avLst/>
                <a:gdLst>
                  <a:gd name="T0" fmla="*/ 9 w 13"/>
                  <a:gd name="T1" fmla="*/ 6 h 6"/>
                  <a:gd name="T2" fmla="*/ 6 w 13"/>
                  <a:gd name="T3" fmla="*/ 6 h 6"/>
                  <a:gd name="T4" fmla="*/ 4 w 13"/>
                  <a:gd name="T5" fmla="*/ 6 h 6"/>
                  <a:gd name="T6" fmla="*/ 2 w 13"/>
                  <a:gd name="T7" fmla="*/ 6 h 6"/>
                  <a:gd name="T8" fmla="*/ 0 w 13"/>
                  <a:gd name="T9" fmla="*/ 6 h 6"/>
                  <a:gd name="T10" fmla="*/ 0 w 13"/>
                  <a:gd name="T11" fmla="*/ 4 h 6"/>
                  <a:gd name="T12" fmla="*/ 1 w 13"/>
                  <a:gd name="T13" fmla="*/ 3 h 6"/>
                  <a:gd name="T14" fmla="*/ 1 w 13"/>
                  <a:gd name="T15" fmla="*/ 1 h 6"/>
                  <a:gd name="T16" fmla="*/ 1 w 13"/>
                  <a:gd name="T17" fmla="*/ 0 h 6"/>
                  <a:gd name="T18" fmla="*/ 4 w 13"/>
                  <a:gd name="T19" fmla="*/ 0 h 6"/>
                  <a:gd name="T20" fmla="*/ 7 w 13"/>
                  <a:gd name="T21" fmla="*/ 0 h 6"/>
                  <a:gd name="T22" fmla="*/ 10 w 13"/>
                  <a:gd name="T23" fmla="*/ 0 h 6"/>
                  <a:gd name="T24" fmla="*/ 13 w 13"/>
                  <a:gd name="T25" fmla="*/ 0 h 6"/>
                  <a:gd name="T26" fmla="*/ 13 w 13"/>
                  <a:gd name="T27" fmla="*/ 1 h 6"/>
                  <a:gd name="T28" fmla="*/ 12 w 13"/>
                  <a:gd name="T29" fmla="*/ 4 h 6"/>
                  <a:gd name="T30" fmla="*/ 10 w 13"/>
                  <a:gd name="T31" fmla="*/ 6 h 6"/>
                  <a:gd name="T32" fmla="*/ 9 w 13"/>
                  <a:gd name="T33" fmla="*/ 6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6"/>
                  <a:gd name="T53" fmla="*/ 13 w 13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6">
                    <a:moveTo>
                      <a:pt x="9" y="6"/>
                    </a:move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3" name="Freeform 195"/>
              <p:cNvSpPr>
                <a:spLocks/>
              </p:cNvSpPr>
              <p:nvPr/>
            </p:nvSpPr>
            <p:spPr bwMode="auto">
              <a:xfrm>
                <a:off x="3245" y="3495"/>
                <a:ext cx="43" cy="32"/>
              </a:xfrm>
              <a:custGeom>
                <a:avLst/>
                <a:gdLst>
                  <a:gd name="T0" fmla="*/ 39 w 43"/>
                  <a:gd name="T1" fmla="*/ 31 h 32"/>
                  <a:gd name="T2" fmla="*/ 34 w 43"/>
                  <a:gd name="T3" fmla="*/ 27 h 32"/>
                  <a:gd name="T4" fmla="*/ 28 w 43"/>
                  <a:gd name="T5" fmla="*/ 23 h 32"/>
                  <a:gd name="T6" fmla="*/ 23 w 43"/>
                  <a:gd name="T7" fmla="*/ 20 h 32"/>
                  <a:gd name="T8" fmla="*/ 19 w 43"/>
                  <a:gd name="T9" fmla="*/ 17 h 32"/>
                  <a:gd name="T10" fmla="*/ 14 w 43"/>
                  <a:gd name="T11" fmla="*/ 15 h 32"/>
                  <a:gd name="T12" fmla="*/ 10 w 43"/>
                  <a:gd name="T13" fmla="*/ 13 h 32"/>
                  <a:gd name="T14" fmla="*/ 5 w 43"/>
                  <a:gd name="T15" fmla="*/ 10 h 32"/>
                  <a:gd name="T16" fmla="*/ 1 w 43"/>
                  <a:gd name="T17" fmla="*/ 8 h 32"/>
                  <a:gd name="T18" fmla="*/ 0 w 43"/>
                  <a:gd name="T19" fmla="*/ 7 h 32"/>
                  <a:gd name="T20" fmla="*/ 0 w 43"/>
                  <a:gd name="T21" fmla="*/ 5 h 32"/>
                  <a:gd name="T22" fmla="*/ 0 w 43"/>
                  <a:gd name="T23" fmla="*/ 4 h 32"/>
                  <a:gd name="T24" fmla="*/ 0 w 43"/>
                  <a:gd name="T25" fmla="*/ 3 h 32"/>
                  <a:gd name="T26" fmla="*/ 1 w 43"/>
                  <a:gd name="T27" fmla="*/ 2 h 32"/>
                  <a:gd name="T28" fmla="*/ 2 w 43"/>
                  <a:gd name="T29" fmla="*/ 1 h 32"/>
                  <a:gd name="T30" fmla="*/ 3 w 43"/>
                  <a:gd name="T31" fmla="*/ 0 h 32"/>
                  <a:gd name="T32" fmla="*/ 4 w 43"/>
                  <a:gd name="T33" fmla="*/ 0 h 32"/>
                  <a:gd name="T34" fmla="*/ 8 w 43"/>
                  <a:gd name="T35" fmla="*/ 2 h 32"/>
                  <a:gd name="T36" fmla="*/ 14 w 43"/>
                  <a:gd name="T37" fmla="*/ 5 h 32"/>
                  <a:gd name="T38" fmla="*/ 19 w 43"/>
                  <a:gd name="T39" fmla="*/ 8 h 32"/>
                  <a:gd name="T40" fmla="*/ 25 w 43"/>
                  <a:gd name="T41" fmla="*/ 11 h 32"/>
                  <a:gd name="T42" fmla="*/ 32 w 43"/>
                  <a:gd name="T43" fmla="*/ 16 h 32"/>
                  <a:gd name="T44" fmla="*/ 37 w 43"/>
                  <a:gd name="T45" fmla="*/ 21 h 32"/>
                  <a:gd name="T46" fmla="*/ 41 w 43"/>
                  <a:gd name="T47" fmla="*/ 26 h 32"/>
                  <a:gd name="T48" fmla="*/ 43 w 43"/>
                  <a:gd name="T49" fmla="*/ 32 h 32"/>
                  <a:gd name="T50" fmla="*/ 42 w 43"/>
                  <a:gd name="T51" fmla="*/ 32 h 32"/>
                  <a:gd name="T52" fmla="*/ 41 w 43"/>
                  <a:gd name="T53" fmla="*/ 31 h 32"/>
                  <a:gd name="T54" fmla="*/ 40 w 43"/>
                  <a:gd name="T55" fmla="*/ 31 h 32"/>
                  <a:gd name="T56" fmla="*/ 39 w 43"/>
                  <a:gd name="T57" fmla="*/ 31 h 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3"/>
                  <a:gd name="T88" fmla="*/ 0 h 32"/>
                  <a:gd name="T89" fmla="*/ 43 w 43"/>
                  <a:gd name="T90" fmla="*/ 32 h 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3" h="32">
                    <a:moveTo>
                      <a:pt x="39" y="31"/>
                    </a:moveTo>
                    <a:lnTo>
                      <a:pt x="34" y="27"/>
                    </a:lnTo>
                    <a:lnTo>
                      <a:pt x="28" y="23"/>
                    </a:lnTo>
                    <a:lnTo>
                      <a:pt x="23" y="20"/>
                    </a:lnTo>
                    <a:lnTo>
                      <a:pt x="19" y="17"/>
                    </a:lnTo>
                    <a:lnTo>
                      <a:pt x="14" y="15"/>
                    </a:lnTo>
                    <a:lnTo>
                      <a:pt x="10" y="13"/>
                    </a:lnTo>
                    <a:lnTo>
                      <a:pt x="5" y="1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5"/>
                    </a:lnTo>
                    <a:lnTo>
                      <a:pt x="19" y="8"/>
                    </a:lnTo>
                    <a:lnTo>
                      <a:pt x="25" y="11"/>
                    </a:lnTo>
                    <a:lnTo>
                      <a:pt x="32" y="16"/>
                    </a:lnTo>
                    <a:lnTo>
                      <a:pt x="37" y="21"/>
                    </a:lnTo>
                    <a:lnTo>
                      <a:pt x="41" y="26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4" name="Freeform 199"/>
              <p:cNvSpPr>
                <a:spLocks/>
              </p:cNvSpPr>
              <p:nvPr/>
            </p:nvSpPr>
            <p:spPr bwMode="auto">
              <a:xfrm>
                <a:off x="2296" y="3423"/>
                <a:ext cx="9" cy="22"/>
              </a:xfrm>
              <a:custGeom>
                <a:avLst/>
                <a:gdLst>
                  <a:gd name="T0" fmla="*/ 5 w 9"/>
                  <a:gd name="T1" fmla="*/ 21 h 22"/>
                  <a:gd name="T2" fmla="*/ 1 w 9"/>
                  <a:gd name="T3" fmla="*/ 16 h 22"/>
                  <a:gd name="T4" fmla="*/ 0 w 9"/>
                  <a:gd name="T5" fmla="*/ 10 h 22"/>
                  <a:gd name="T6" fmla="*/ 0 w 9"/>
                  <a:gd name="T7" fmla="*/ 5 h 22"/>
                  <a:gd name="T8" fmla="*/ 0 w 9"/>
                  <a:gd name="T9" fmla="*/ 0 h 22"/>
                  <a:gd name="T10" fmla="*/ 2 w 9"/>
                  <a:gd name="T11" fmla="*/ 0 h 22"/>
                  <a:gd name="T12" fmla="*/ 3 w 9"/>
                  <a:gd name="T13" fmla="*/ 0 h 22"/>
                  <a:gd name="T14" fmla="*/ 5 w 9"/>
                  <a:gd name="T15" fmla="*/ 0 h 22"/>
                  <a:gd name="T16" fmla="*/ 6 w 9"/>
                  <a:gd name="T17" fmla="*/ 0 h 22"/>
                  <a:gd name="T18" fmla="*/ 6 w 9"/>
                  <a:gd name="T19" fmla="*/ 5 h 22"/>
                  <a:gd name="T20" fmla="*/ 7 w 9"/>
                  <a:gd name="T21" fmla="*/ 10 h 22"/>
                  <a:gd name="T22" fmla="*/ 7 w 9"/>
                  <a:gd name="T23" fmla="*/ 16 h 22"/>
                  <a:gd name="T24" fmla="*/ 9 w 9"/>
                  <a:gd name="T25" fmla="*/ 21 h 22"/>
                  <a:gd name="T26" fmla="*/ 7 w 9"/>
                  <a:gd name="T27" fmla="*/ 22 h 22"/>
                  <a:gd name="T28" fmla="*/ 6 w 9"/>
                  <a:gd name="T29" fmla="*/ 22 h 22"/>
                  <a:gd name="T30" fmla="*/ 6 w 9"/>
                  <a:gd name="T31" fmla="*/ 22 h 22"/>
                  <a:gd name="T32" fmla="*/ 5 w 9"/>
                  <a:gd name="T33" fmla="*/ 2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22"/>
                  <a:gd name="T53" fmla="*/ 9 w 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22">
                    <a:moveTo>
                      <a:pt x="5" y="21"/>
                    </a:moveTo>
                    <a:lnTo>
                      <a:pt x="1" y="16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7" y="10"/>
                    </a:lnTo>
                    <a:lnTo>
                      <a:pt x="7" y="16"/>
                    </a:lnTo>
                    <a:lnTo>
                      <a:pt x="9" y="21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5" name="Freeform 200"/>
              <p:cNvSpPr>
                <a:spLocks/>
              </p:cNvSpPr>
              <p:nvPr/>
            </p:nvSpPr>
            <p:spPr bwMode="auto">
              <a:xfrm>
                <a:off x="3653" y="3430"/>
                <a:ext cx="9" cy="13"/>
              </a:xfrm>
              <a:custGeom>
                <a:avLst/>
                <a:gdLst>
                  <a:gd name="T0" fmla="*/ 1 w 9"/>
                  <a:gd name="T1" fmla="*/ 13 h 13"/>
                  <a:gd name="T2" fmla="*/ 0 w 9"/>
                  <a:gd name="T3" fmla="*/ 11 h 13"/>
                  <a:gd name="T4" fmla="*/ 1 w 9"/>
                  <a:gd name="T5" fmla="*/ 9 h 13"/>
                  <a:gd name="T6" fmla="*/ 2 w 9"/>
                  <a:gd name="T7" fmla="*/ 6 h 13"/>
                  <a:gd name="T8" fmla="*/ 4 w 9"/>
                  <a:gd name="T9" fmla="*/ 1 h 13"/>
                  <a:gd name="T10" fmla="*/ 5 w 9"/>
                  <a:gd name="T11" fmla="*/ 0 h 13"/>
                  <a:gd name="T12" fmla="*/ 6 w 9"/>
                  <a:gd name="T13" fmla="*/ 0 h 13"/>
                  <a:gd name="T14" fmla="*/ 8 w 9"/>
                  <a:gd name="T15" fmla="*/ 0 h 13"/>
                  <a:gd name="T16" fmla="*/ 9 w 9"/>
                  <a:gd name="T17" fmla="*/ 0 h 13"/>
                  <a:gd name="T18" fmla="*/ 9 w 9"/>
                  <a:gd name="T19" fmla="*/ 3 h 13"/>
                  <a:gd name="T20" fmla="*/ 9 w 9"/>
                  <a:gd name="T21" fmla="*/ 5 h 13"/>
                  <a:gd name="T22" fmla="*/ 8 w 9"/>
                  <a:gd name="T23" fmla="*/ 8 h 13"/>
                  <a:gd name="T24" fmla="*/ 7 w 9"/>
                  <a:gd name="T25" fmla="*/ 13 h 13"/>
                  <a:gd name="T26" fmla="*/ 6 w 9"/>
                  <a:gd name="T27" fmla="*/ 13 h 13"/>
                  <a:gd name="T28" fmla="*/ 4 w 9"/>
                  <a:gd name="T29" fmla="*/ 13 h 13"/>
                  <a:gd name="T30" fmla="*/ 3 w 9"/>
                  <a:gd name="T31" fmla="*/ 13 h 13"/>
                  <a:gd name="T32" fmla="*/ 1 w 9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3"/>
                  <a:gd name="T53" fmla="*/ 9 w 9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3">
                    <a:moveTo>
                      <a:pt x="1" y="13"/>
                    </a:moveTo>
                    <a:lnTo>
                      <a:pt x="0" y="11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8" y="8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6" name="Freeform 203"/>
              <p:cNvSpPr>
                <a:spLocks/>
              </p:cNvSpPr>
              <p:nvPr/>
            </p:nvSpPr>
            <p:spPr bwMode="auto">
              <a:xfrm>
                <a:off x="2292" y="3346"/>
                <a:ext cx="14" cy="39"/>
              </a:xfrm>
              <a:custGeom>
                <a:avLst/>
                <a:gdLst>
                  <a:gd name="T0" fmla="*/ 7 w 14"/>
                  <a:gd name="T1" fmla="*/ 39 h 39"/>
                  <a:gd name="T2" fmla="*/ 3 w 14"/>
                  <a:gd name="T3" fmla="*/ 31 h 39"/>
                  <a:gd name="T4" fmla="*/ 1 w 14"/>
                  <a:gd name="T5" fmla="*/ 20 h 39"/>
                  <a:gd name="T6" fmla="*/ 0 w 14"/>
                  <a:gd name="T7" fmla="*/ 8 h 39"/>
                  <a:gd name="T8" fmla="*/ 1 w 14"/>
                  <a:gd name="T9" fmla="*/ 0 h 39"/>
                  <a:gd name="T10" fmla="*/ 5 w 14"/>
                  <a:gd name="T11" fmla="*/ 7 h 39"/>
                  <a:gd name="T12" fmla="*/ 8 w 14"/>
                  <a:gd name="T13" fmla="*/ 17 h 39"/>
                  <a:gd name="T14" fmla="*/ 11 w 14"/>
                  <a:gd name="T15" fmla="*/ 28 h 39"/>
                  <a:gd name="T16" fmla="*/ 14 w 14"/>
                  <a:gd name="T17" fmla="*/ 39 h 39"/>
                  <a:gd name="T18" fmla="*/ 13 w 14"/>
                  <a:gd name="T19" fmla="*/ 39 h 39"/>
                  <a:gd name="T20" fmla="*/ 10 w 14"/>
                  <a:gd name="T21" fmla="*/ 39 h 39"/>
                  <a:gd name="T22" fmla="*/ 9 w 14"/>
                  <a:gd name="T23" fmla="*/ 39 h 39"/>
                  <a:gd name="T24" fmla="*/ 7 w 14"/>
                  <a:gd name="T25" fmla="*/ 39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39"/>
                  <a:gd name="T41" fmla="*/ 14 w 14"/>
                  <a:gd name="T42" fmla="*/ 39 h 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39">
                    <a:moveTo>
                      <a:pt x="7" y="39"/>
                    </a:moveTo>
                    <a:lnTo>
                      <a:pt x="3" y="31"/>
                    </a:lnTo>
                    <a:lnTo>
                      <a:pt x="1" y="20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5" y="7"/>
                    </a:lnTo>
                    <a:lnTo>
                      <a:pt x="8" y="17"/>
                    </a:lnTo>
                    <a:lnTo>
                      <a:pt x="11" y="28"/>
                    </a:lnTo>
                    <a:lnTo>
                      <a:pt x="14" y="39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7" name="Freeform 204"/>
              <p:cNvSpPr>
                <a:spLocks/>
              </p:cNvSpPr>
              <p:nvPr/>
            </p:nvSpPr>
            <p:spPr bwMode="auto">
              <a:xfrm>
                <a:off x="3661" y="3339"/>
                <a:ext cx="17" cy="39"/>
              </a:xfrm>
              <a:custGeom>
                <a:avLst/>
                <a:gdLst>
                  <a:gd name="T0" fmla="*/ 2 w 17"/>
                  <a:gd name="T1" fmla="*/ 39 h 39"/>
                  <a:gd name="T2" fmla="*/ 0 w 17"/>
                  <a:gd name="T3" fmla="*/ 31 h 39"/>
                  <a:gd name="T4" fmla="*/ 5 w 17"/>
                  <a:gd name="T5" fmla="*/ 18 h 39"/>
                  <a:gd name="T6" fmla="*/ 13 w 17"/>
                  <a:gd name="T7" fmla="*/ 6 h 39"/>
                  <a:gd name="T8" fmla="*/ 17 w 17"/>
                  <a:gd name="T9" fmla="*/ 0 h 39"/>
                  <a:gd name="T10" fmla="*/ 15 w 17"/>
                  <a:gd name="T11" fmla="*/ 9 h 39"/>
                  <a:gd name="T12" fmla="*/ 11 w 17"/>
                  <a:gd name="T13" fmla="*/ 23 h 39"/>
                  <a:gd name="T14" fmla="*/ 6 w 17"/>
                  <a:gd name="T15" fmla="*/ 35 h 39"/>
                  <a:gd name="T16" fmla="*/ 2 w 17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9"/>
                  <a:gd name="T29" fmla="*/ 17 w 17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9">
                    <a:moveTo>
                      <a:pt x="2" y="39"/>
                    </a:moveTo>
                    <a:lnTo>
                      <a:pt x="0" y="31"/>
                    </a:lnTo>
                    <a:lnTo>
                      <a:pt x="5" y="18"/>
                    </a:lnTo>
                    <a:lnTo>
                      <a:pt x="13" y="6"/>
                    </a:lnTo>
                    <a:lnTo>
                      <a:pt x="17" y="0"/>
                    </a:lnTo>
                    <a:lnTo>
                      <a:pt x="15" y="9"/>
                    </a:lnTo>
                    <a:lnTo>
                      <a:pt x="11" y="23"/>
                    </a:lnTo>
                    <a:lnTo>
                      <a:pt x="6" y="35"/>
                    </a:lnTo>
                    <a:lnTo>
                      <a:pt x="2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8" name="Freeform 209"/>
              <p:cNvSpPr>
                <a:spLocks/>
              </p:cNvSpPr>
              <p:nvPr/>
            </p:nvSpPr>
            <p:spPr bwMode="auto">
              <a:xfrm>
                <a:off x="3687" y="3294"/>
                <a:ext cx="11" cy="13"/>
              </a:xfrm>
              <a:custGeom>
                <a:avLst/>
                <a:gdLst>
                  <a:gd name="T0" fmla="*/ 1 w 11"/>
                  <a:gd name="T1" fmla="*/ 13 h 13"/>
                  <a:gd name="T2" fmla="*/ 0 w 11"/>
                  <a:gd name="T3" fmla="*/ 12 h 13"/>
                  <a:gd name="T4" fmla="*/ 1 w 11"/>
                  <a:gd name="T5" fmla="*/ 10 h 13"/>
                  <a:gd name="T6" fmla="*/ 2 w 11"/>
                  <a:gd name="T7" fmla="*/ 6 h 13"/>
                  <a:gd name="T8" fmla="*/ 4 w 11"/>
                  <a:gd name="T9" fmla="*/ 0 h 13"/>
                  <a:gd name="T10" fmla="*/ 6 w 11"/>
                  <a:gd name="T11" fmla="*/ 0 h 13"/>
                  <a:gd name="T12" fmla="*/ 8 w 11"/>
                  <a:gd name="T13" fmla="*/ 0 h 13"/>
                  <a:gd name="T14" fmla="*/ 9 w 11"/>
                  <a:gd name="T15" fmla="*/ 0 h 13"/>
                  <a:gd name="T16" fmla="*/ 11 w 11"/>
                  <a:gd name="T17" fmla="*/ 0 h 13"/>
                  <a:gd name="T18" fmla="*/ 10 w 11"/>
                  <a:gd name="T19" fmla="*/ 5 h 13"/>
                  <a:gd name="T20" fmla="*/ 9 w 11"/>
                  <a:gd name="T21" fmla="*/ 8 h 13"/>
                  <a:gd name="T22" fmla="*/ 8 w 11"/>
                  <a:gd name="T23" fmla="*/ 11 h 13"/>
                  <a:gd name="T24" fmla="*/ 6 w 11"/>
                  <a:gd name="T25" fmla="*/ 13 h 13"/>
                  <a:gd name="T26" fmla="*/ 5 w 11"/>
                  <a:gd name="T27" fmla="*/ 13 h 13"/>
                  <a:gd name="T28" fmla="*/ 3 w 11"/>
                  <a:gd name="T29" fmla="*/ 13 h 13"/>
                  <a:gd name="T30" fmla="*/ 2 w 11"/>
                  <a:gd name="T31" fmla="*/ 13 h 13"/>
                  <a:gd name="T32" fmla="*/ 1 w 11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3"/>
                  <a:gd name="T53" fmla="*/ 11 w 1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3">
                    <a:moveTo>
                      <a:pt x="1" y="13"/>
                    </a:moveTo>
                    <a:lnTo>
                      <a:pt x="0" y="12"/>
                    </a:lnTo>
                    <a:lnTo>
                      <a:pt x="1" y="10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09" name="Freeform 210"/>
              <p:cNvSpPr>
                <a:spLocks/>
              </p:cNvSpPr>
              <p:nvPr/>
            </p:nvSpPr>
            <p:spPr bwMode="auto">
              <a:xfrm>
                <a:off x="3716" y="3221"/>
                <a:ext cx="20" cy="43"/>
              </a:xfrm>
              <a:custGeom>
                <a:avLst/>
                <a:gdLst>
                  <a:gd name="T0" fmla="*/ 2 w 20"/>
                  <a:gd name="T1" fmla="*/ 43 h 43"/>
                  <a:gd name="T2" fmla="*/ 1 w 20"/>
                  <a:gd name="T3" fmla="*/ 42 h 43"/>
                  <a:gd name="T4" fmla="*/ 1 w 20"/>
                  <a:gd name="T5" fmla="*/ 41 h 43"/>
                  <a:gd name="T6" fmla="*/ 0 w 20"/>
                  <a:gd name="T7" fmla="*/ 41 h 43"/>
                  <a:gd name="T8" fmla="*/ 0 w 20"/>
                  <a:gd name="T9" fmla="*/ 40 h 43"/>
                  <a:gd name="T10" fmla="*/ 10 w 20"/>
                  <a:gd name="T11" fmla="*/ 18 h 43"/>
                  <a:gd name="T12" fmla="*/ 15 w 20"/>
                  <a:gd name="T13" fmla="*/ 6 h 43"/>
                  <a:gd name="T14" fmla="*/ 18 w 20"/>
                  <a:gd name="T15" fmla="*/ 2 h 43"/>
                  <a:gd name="T16" fmla="*/ 20 w 20"/>
                  <a:gd name="T17" fmla="*/ 0 h 43"/>
                  <a:gd name="T18" fmla="*/ 19 w 20"/>
                  <a:gd name="T19" fmla="*/ 10 h 43"/>
                  <a:gd name="T20" fmla="*/ 15 w 20"/>
                  <a:gd name="T21" fmla="*/ 21 h 43"/>
                  <a:gd name="T22" fmla="*/ 11 w 20"/>
                  <a:gd name="T23" fmla="*/ 31 h 43"/>
                  <a:gd name="T24" fmla="*/ 6 w 20"/>
                  <a:gd name="T25" fmla="*/ 43 h 43"/>
                  <a:gd name="T26" fmla="*/ 5 w 20"/>
                  <a:gd name="T27" fmla="*/ 43 h 43"/>
                  <a:gd name="T28" fmla="*/ 4 w 20"/>
                  <a:gd name="T29" fmla="*/ 43 h 43"/>
                  <a:gd name="T30" fmla="*/ 3 w 20"/>
                  <a:gd name="T31" fmla="*/ 43 h 43"/>
                  <a:gd name="T32" fmla="*/ 2 w 20"/>
                  <a:gd name="T33" fmla="*/ 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"/>
                  <a:gd name="T52" fmla="*/ 0 h 43"/>
                  <a:gd name="T53" fmla="*/ 20 w 20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" h="43">
                    <a:moveTo>
                      <a:pt x="2" y="43"/>
                    </a:moveTo>
                    <a:lnTo>
                      <a:pt x="1" y="42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10" y="18"/>
                    </a:lnTo>
                    <a:lnTo>
                      <a:pt x="15" y="6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19" y="10"/>
                    </a:lnTo>
                    <a:lnTo>
                      <a:pt x="15" y="21"/>
                    </a:lnTo>
                    <a:lnTo>
                      <a:pt x="11" y="31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3" y="43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0" name="Freeform 212"/>
              <p:cNvSpPr>
                <a:spLocks/>
              </p:cNvSpPr>
              <p:nvPr/>
            </p:nvSpPr>
            <p:spPr bwMode="auto">
              <a:xfrm>
                <a:off x="2240" y="3191"/>
                <a:ext cx="21" cy="53"/>
              </a:xfrm>
              <a:custGeom>
                <a:avLst/>
                <a:gdLst>
                  <a:gd name="T0" fmla="*/ 14 w 21"/>
                  <a:gd name="T1" fmla="*/ 53 h 53"/>
                  <a:gd name="T2" fmla="*/ 6 w 21"/>
                  <a:gd name="T3" fmla="*/ 26 h 53"/>
                  <a:gd name="T4" fmla="*/ 2 w 21"/>
                  <a:gd name="T5" fmla="*/ 11 h 53"/>
                  <a:gd name="T6" fmla="*/ 0 w 21"/>
                  <a:gd name="T7" fmla="*/ 5 h 53"/>
                  <a:gd name="T8" fmla="*/ 0 w 21"/>
                  <a:gd name="T9" fmla="*/ 2 h 53"/>
                  <a:gd name="T10" fmla="*/ 1 w 21"/>
                  <a:gd name="T11" fmla="*/ 0 h 53"/>
                  <a:gd name="T12" fmla="*/ 3 w 21"/>
                  <a:gd name="T13" fmla="*/ 0 h 53"/>
                  <a:gd name="T14" fmla="*/ 5 w 21"/>
                  <a:gd name="T15" fmla="*/ 0 h 53"/>
                  <a:gd name="T16" fmla="*/ 9 w 21"/>
                  <a:gd name="T17" fmla="*/ 1 h 53"/>
                  <a:gd name="T18" fmla="*/ 13 w 21"/>
                  <a:gd name="T19" fmla="*/ 12 h 53"/>
                  <a:gd name="T20" fmla="*/ 16 w 21"/>
                  <a:gd name="T21" fmla="*/ 25 h 53"/>
                  <a:gd name="T22" fmla="*/ 19 w 21"/>
                  <a:gd name="T23" fmla="*/ 38 h 53"/>
                  <a:gd name="T24" fmla="*/ 21 w 21"/>
                  <a:gd name="T25" fmla="*/ 52 h 53"/>
                  <a:gd name="T26" fmla="*/ 19 w 21"/>
                  <a:gd name="T27" fmla="*/ 52 h 53"/>
                  <a:gd name="T28" fmla="*/ 18 w 21"/>
                  <a:gd name="T29" fmla="*/ 52 h 53"/>
                  <a:gd name="T30" fmla="*/ 16 w 21"/>
                  <a:gd name="T31" fmla="*/ 52 h 53"/>
                  <a:gd name="T32" fmla="*/ 14 w 21"/>
                  <a:gd name="T33" fmla="*/ 5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53"/>
                  <a:gd name="T53" fmla="*/ 21 w 2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53">
                    <a:moveTo>
                      <a:pt x="14" y="53"/>
                    </a:moveTo>
                    <a:lnTo>
                      <a:pt x="6" y="26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3" y="12"/>
                    </a:lnTo>
                    <a:lnTo>
                      <a:pt x="16" y="25"/>
                    </a:lnTo>
                    <a:lnTo>
                      <a:pt x="19" y="38"/>
                    </a:lnTo>
                    <a:lnTo>
                      <a:pt x="21" y="52"/>
                    </a:lnTo>
                    <a:lnTo>
                      <a:pt x="19" y="52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1" name="Freeform 214"/>
              <p:cNvSpPr>
                <a:spLocks/>
              </p:cNvSpPr>
              <p:nvPr/>
            </p:nvSpPr>
            <p:spPr bwMode="auto">
              <a:xfrm>
                <a:off x="3694" y="2758"/>
                <a:ext cx="188" cy="463"/>
              </a:xfrm>
              <a:custGeom>
                <a:avLst/>
                <a:gdLst>
                  <a:gd name="T0" fmla="*/ 1 w 188"/>
                  <a:gd name="T1" fmla="*/ 462 h 463"/>
                  <a:gd name="T2" fmla="*/ 11 w 188"/>
                  <a:gd name="T3" fmla="*/ 427 h 463"/>
                  <a:gd name="T4" fmla="*/ 46 w 188"/>
                  <a:gd name="T5" fmla="*/ 324 h 463"/>
                  <a:gd name="T6" fmla="*/ 81 w 188"/>
                  <a:gd name="T7" fmla="*/ 223 h 463"/>
                  <a:gd name="T8" fmla="*/ 97 w 188"/>
                  <a:gd name="T9" fmla="*/ 188 h 463"/>
                  <a:gd name="T10" fmla="*/ 102 w 188"/>
                  <a:gd name="T11" fmla="*/ 184 h 463"/>
                  <a:gd name="T12" fmla="*/ 102 w 188"/>
                  <a:gd name="T13" fmla="*/ 181 h 463"/>
                  <a:gd name="T14" fmla="*/ 98 w 188"/>
                  <a:gd name="T15" fmla="*/ 180 h 463"/>
                  <a:gd name="T16" fmla="*/ 96 w 188"/>
                  <a:gd name="T17" fmla="*/ 175 h 463"/>
                  <a:gd name="T18" fmla="*/ 104 w 188"/>
                  <a:gd name="T19" fmla="*/ 167 h 463"/>
                  <a:gd name="T20" fmla="*/ 118 w 188"/>
                  <a:gd name="T21" fmla="*/ 161 h 463"/>
                  <a:gd name="T22" fmla="*/ 119 w 188"/>
                  <a:gd name="T23" fmla="*/ 157 h 463"/>
                  <a:gd name="T24" fmla="*/ 113 w 188"/>
                  <a:gd name="T25" fmla="*/ 156 h 463"/>
                  <a:gd name="T26" fmla="*/ 106 w 188"/>
                  <a:gd name="T27" fmla="*/ 146 h 463"/>
                  <a:gd name="T28" fmla="*/ 123 w 188"/>
                  <a:gd name="T29" fmla="*/ 132 h 463"/>
                  <a:gd name="T30" fmla="*/ 118 w 188"/>
                  <a:gd name="T31" fmla="*/ 130 h 463"/>
                  <a:gd name="T32" fmla="*/ 119 w 188"/>
                  <a:gd name="T33" fmla="*/ 115 h 463"/>
                  <a:gd name="T34" fmla="*/ 137 w 188"/>
                  <a:gd name="T35" fmla="*/ 107 h 463"/>
                  <a:gd name="T36" fmla="*/ 138 w 188"/>
                  <a:gd name="T37" fmla="*/ 102 h 463"/>
                  <a:gd name="T38" fmla="*/ 126 w 188"/>
                  <a:gd name="T39" fmla="*/ 103 h 463"/>
                  <a:gd name="T40" fmla="*/ 123 w 188"/>
                  <a:gd name="T41" fmla="*/ 97 h 463"/>
                  <a:gd name="T42" fmla="*/ 129 w 188"/>
                  <a:gd name="T43" fmla="*/ 89 h 463"/>
                  <a:gd name="T44" fmla="*/ 143 w 188"/>
                  <a:gd name="T45" fmla="*/ 83 h 463"/>
                  <a:gd name="T46" fmla="*/ 144 w 188"/>
                  <a:gd name="T47" fmla="*/ 78 h 463"/>
                  <a:gd name="T48" fmla="*/ 136 w 188"/>
                  <a:gd name="T49" fmla="*/ 78 h 463"/>
                  <a:gd name="T50" fmla="*/ 130 w 188"/>
                  <a:gd name="T51" fmla="*/ 70 h 463"/>
                  <a:gd name="T52" fmla="*/ 142 w 188"/>
                  <a:gd name="T53" fmla="*/ 60 h 463"/>
                  <a:gd name="T54" fmla="*/ 157 w 188"/>
                  <a:gd name="T55" fmla="*/ 56 h 463"/>
                  <a:gd name="T56" fmla="*/ 149 w 188"/>
                  <a:gd name="T57" fmla="*/ 52 h 463"/>
                  <a:gd name="T58" fmla="*/ 136 w 188"/>
                  <a:gd name="T59" fmla="*/ 48 h 463"/>
                  <a:gd name="T60" fmla="*/ 139 w 188"/>
                  <a:gd name="T61" fmla="*/ 35 h 463"/>
                  <a:gd name="T62" fmla="*/ 157 w 188"/>
                  <a:gd name="T63" fmla="*/ 28 h 463"/>
                  <a:gd name="T64" fmla="*/ 152 w 188"/>
                  <a:gd name="T65" fmla="*/ 23 h 463"/>
                  <a:gd name="T66" fmla="*/ 144 w 188"/>
                  <a:gd name="T67" fmla="*/ 17 h 463"/>
                  <a:gd name="T68" fmla="*/ 148 w 188"/>
                  <a:gd name="T69" fmla="*/ 0 h 463"/>
                  <a:gd name="T70" fmla="*/ 162 w 188"/>
                  <a:gd name="T71" fmla="*/ 2 h 463"/>
                  <a:gd name="T72" fmla="*/ 176 w 188"/>
                  <a:gd name="T73" fmla="*/ 7 h 463"/>
                  <a:gd name="T74" fmla="*/ 188 w 188"/>
                  <a:gd name="T75" fmla="*/ 15 h 463"/>
                  <a:gd name="T76" fmla="*/ 188 w 188"/>
                  <a:gd name="T77" fmla="*/ 22 h 463"/>
                  <a:gd name="T78" fmla="*/ 159 w 188"/>
                  <a:gd name="T79" fmla="*/ 96 h 463"/>
                  <a:gd name="T80" fmla="*/ 129 w 188"/>
                  <a:gd name="T81" fmla="*/ 171 h 463"/>
                  <a:gd name="T82" fmla="*/ 98 w 188"/>
                  <a:gd name="T83" fmla="*/ 246 h 463"/>
                  <a:gd name="T84" fmla="*/ 66 w 188"/>
                  <a:gd name="T85" fmla="*/ 321 h 463"/>
                  <a:gd name="T86" fmla="*/ 33 w 188"/>
                  <a:gd name="T87" fmla="*/ 394 h 463"/>
                  <a:gd name="T88" fmla="*/ 5 w 188"/>
                  <a:gd name="T89" fmla="*/ 457 h 4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463"/>
                  <a:gd name="T137" fmla="*/ 188 w 188"/>
                  <a:gd name="T138" fmla="*/ 463 h 46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463">
                    <a:moveTo>
                      <a:pt x="2" y="463"/>
                    </a:moveTo>
                    <a:lnTo>
                      <a:pt x="1" y="463"/>
                    </a:lnTo>
                    <a:lnTo>
                      <a:pt x="1" y="462"/>
                    </a:lnTo>
                    <a:lnTo>
                      <a:pt x="0" y="462"/>
                    </a:lnTo>
                    <a:lnTo>
                      <a:pt x="0" y="461"/>
                    </a:lnTo>
                    <a:lnTo>
                      <a:pt x="11" y="427"/>
                    </a:lnTo>
                    <a:lnTo>
                      <a:pt x="22" y="392"/>
                    </a:lnTo>
                    <a:lnTo>
                      <a:pt x="34" y="358"/>
                    </a:lnTo>
                    <a:lnTo>
                      <a:pt x="46" y="324"/>
                    </a:lnTo>
                    <a:lnTo>
                      <a:pt x="57" y="290"/>
                    </a:lnTo>
                    <a:lnTo>
                      <a:pt x="69" y="256"/>
                    </a:lnTo>
                    <a:lnTo>
                      <a:pt x="81" y="223"/>
                    </a:lnTo>
                    <a:lnTo>
                      <a:pt x="92" y="190"/>
                    </a:lnTo>
                    <a:lnTo>
                      <a:pt x="94" y="189"/>
                    </a:lnTo>
                    <a:lnTo>
                      <a:pt x="97" y="188"/>
                    </a:lnTo>
                    <a:lnTo>
                      <a:pt x="99" y="187"/>
                    </a:lnTo>
                    <a:lnTo>
                      <a:pt x="102" y="185"/>
                    </a:lnTo>
                    <a:lnTo>
                      <a:pt x="102" y="184"/>
                    </a:lnTo>
                    <a:lnTo>
                      <a:pt x="102" y="183"/>
                    </a:lnTo>
                    <a:lnTo>
                      <a:pt x="102" y="182"/>
                    </a:lnTo>
                    <a:lnTo>
                      <a:pt x="102" y="181"/>
                    </a:lnTo>
                    <a:lnTo>
                      <a:pt x="101" y="180"/>
                    </a:lnTo>
                    <a:lnTo>
                      <a:pt x="99" y="180"/>
                    </a:lnTo>
                    <a:lnTo>
                      <a:pt x="98" y="180"/>
                    </a:lnTo>
                    <a:lnTo>
                      <a:pt x="96" y="179"/>
                    </a:lnTo>
                    <a:lnTo>
                      <a:pt x="96" y="177"/>
                    </a:lnTo>
                    <a:lnTo>
                      <a:pt x="96" y="175"/>
                    </a:lnTo>
                    <a:lnTo>
                      <a:pt x="96" y="173"/>
                    </a:lnTo>
                    <a:lnTo>
                      <a:pt x="96" y="171"/>
                    </a:lnTo>
                    <a:lnTo>
                      <a:pt x="104" y="167"/>
                    </a:lnTo>
                    <a:lnTo>
                      <a:pt x="109" y="164"/>
                    </a:lnTo>
                    <a:lnTo>
                      <a:pt x="113" y="163"/>
                    </a:lnTo>
                    <a:lnTo>
                      <a:pt x="118" y="161"/>
                    </a:lnTo>
                    <a:lnTo>
                      <a:pt x="118" y="160"/>
                    </a:lnTo>
                    <a:lnTo>
                      <a:pt x="119" y="158"/>
                    </a:lnTo>
                    <a:lnTo>
                      <a:pt x="119" y="157"/>
                    </a:lnTo>
                    <a:lnTo>
                      <a:pt x="119" y="156"/>
                    </a:lnTo>
                    <a:lnTo>
                      <a:pt x="116" y="156"/>
                    </a:lnTo>
                    <a:lnTo>
                      <a:pt x="113" y="156"/>
                    </a:lnTo>
                    <a:lnTo>
                      <a:pt x="109" y="157"/>
                    </a:lnTo>
                    <a:lnTo>
                      <a:pt x="106" y="157"/>
                    </a:lnTo>
                    <a:lnTo>
                      <a:pt x="106" y="146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3" y="132"/>
                    </a:lnTo>
                    <a:lnTo>
                      <a:pt x="122" y="131"/>
                    </a:lnTo>
                    <a:lnTo>
                      <a:pt x="121" y="130"/>
                    </a:lnTo>
                    <a:lnTo>
                      <a:pt x="118" y="130"/>
                    </a:lnTo>
                    <a:lnTo>
                      <a:pt x="113" y="129"/>
                    </a:lnTo>
                    <a:lnTo>
                      <a:pt x="115" y="119"/>
                    </a:lnTo>
                    <a:lnTo>
                      <a:pt x="119" y="115"/>
                    </a:lnTo>
                    <a:lnTo>
                      <a:pt x="126" y="113"/>
                    </a:lnTo>
                    <a:lnTo>
                      <a:pt x="137" y="110"/>
                    </a:lnTo>
                    <a:lnTo>
                      <a:pt x="137" y="107"/>
                    </a:lnTo>
                    <a:lnTo>
                      <a:pt x="137" y="105"/>
                    </a:lnTo>
                    <a:lnTo>
                      <a:pt x="137" y="104"/>
                    </a:lnTo>
                    <a:lnTo>
                      <a:pt x="138" y="102"/>
                    </a:lnTo>
                    <a:lnTo>
                      <a:pt x="134" y="102"/>
                    </a:lnTo>
                    <a:lnTo>
                      <a:pt x="130" y="103"/>
                    </a:lnTo>
                    <a:lnTo>
                      <a:pt x="126" y="103"/>
                    </a:lnTo>
                    <a:lnTo>
                      <a:pt x="122" y="104"/>
                    </a:lnTo>
                    <a:lnTo>
                      <a:pt x="123" y="100"/>
                    </a:lnTo>
                    <a:lnTo>
                      <a:pt x="123" y="97"/>
                    </a:lnTo>
                    <a:lnTo>
                      <a:pt x="123" y="94"/>
                    </a:lnTo>
                    <a:lnTo>
                      <a:pt x="124" y="91"/>
                    </a:lnTo>
                    <a:lnTo>
                      <a:pt x="129" y="89"/>
                    </a:lnTo>
                    <a:lnTo>
                      <a:pt x="134" y="87"/>
                    </a:lnTo>
                    <a:lnTo>
                      <a:pt x="138" y="85"/>
                    </a:lnTo>
                    <a:lnTo>
                      <a:pt x="143" y="83"/>
                    </a:lnTo>
                    <a:lnTo>
                      <a:pt x="143" y="81"/>
                    </a:lnTo>
                    <a:lnTo>
                      <a:pt x="144" y="80"/>
                    </a:lnTo>
                    <a:lnTo>
                      <a:pt x="144" y="78"/>
                    </a:lnTo>
                    <a:lnTo>
                      <a:pt x="144" y="77"/>
                    </a:lnTo>
                    <a:lnTo>
                      <a:pt x="140" y="78"/>
                    </a:lnTo>
                    <a:lnTo>
                      <a:pt x="136" y="78"/>
                    </a:lnTo>
                    <a:lnTo>
                      <a:pt x="132" y="78"/>
                    </a:lnTo>
                    <a:lnTo>
                      <a:pt x="128" y="79"/>
                    </a:lnTo>
                    <a:lnTo>
                      <a:pt x="130" y="70"/>
                    </a:lnTo>
                    <a:lnTo>
                      <a:pt x="134" y="64"/>
                    </a:lnTo>
                    <a:lnTo>
                      <a:pt x="138" y="61"/>
                    </a:lnTo>
                    <a:lnTo>
                      <a:pt x="142" y="60"/>
                    </a:lnTo>
                    <a:lnTo>
                      <a:pt x="147" y="59"/>
                    </a:lnTo>
                    <a:lnTo>
                      <a:pt x="152" y="59"/>
                    </a:lnTo>
                    <a:lnTo>
                      <a:pt x="157" y="56"/>
                    </a:lnTo>
                    <a:lnTo>
                      <a:pt x="162" y="52"/>
                    </a:lnTo>
                    <a:lnTo>
                      <a:pt x="155" y="52"/>
                    </a:lnTo>
                    <a:lnTo>
                      <a:pt x="149" y="52"/>
                    </a:lnTo>
                    <a:lnTo>
                      <a:pt x="142" y="52"/>
                    </a:lnTo>
                    <a:lnTo>
                      <a:pt x="135" y="52"/>
                    </a:lnTo>
                    <a:lnTo>
                      <a:pt x="136" y="48"/>
                    </a:lnTo>
                    <a:lnTo>
                      <a:pt x="137" y="43"/>
                    </a:lnTo>
                    <a:lnTo>
                      <a:pt x="138" y="39"/>
                    </a:lnTo>
                    <a:lnTo>
                      <a:pt x="139" y="35"/>
                    </a:lnTo>
                    <a:lnTo>
                      <a:pt x="145" y="33"/>
                    </a:lnTo>
                    <a:lnTo>
                      <a:pt x="151" y="30"/>
                    </a:lnTo>
                    <a:lnTo>
                      <a:pt x="157" y="28"/>
                    </a:lnTo>
                    <a:lnTo>
                      <a:pt x="163" y="26"/>
                    </a:lnTo>
                    <a:lnTo>
                      <a:pt x="157" y="24"/>
                    </a:lnTo>
                    <a:lnTo>
                      <a:pt x="152" y="23"/>
                    </a:lnTo>
                    <a:lnTo>
                      <a:pt x="147" y="22"/>
                    </a:lnTo>
                    <a:lnTo>
                      <a:pt x="142" y="22"/>
                    </a:lnTo>
                    <a:lnTo>
                      <a:pt x="144" y="17"/>
                    </a:lnTo>
                    <a:lnTo>
                      <a:pt x="145" y="11"/>
                    </a:lnTo>
                    <a:lnTo>
                      <a:pt x="147" y="5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8" y="1"/>
                    </a:lnTo>
                    <a:lnTo>
                      <a:pt x="162" y="2"/>
                    </a:lnTo>
                    <a:lnTo>
                      <a:pt x="167" y="3"/>
                    </a:lnTo>
                    <a:lnTo>
                      <a:pt x="171" y="5"/>
                    </a:lnTo>
                    <a:lnTo>
                      <a:pt x="176" y="7"/>
                    </a:lnTo>
                    <a:lnTo>
                      <a:pt x="182" y="10"/>
                    </a:lnTo>
                    <a:lnTo>
                      <a:pt x="188" y="13"/>
                    </a:lnTo>
                    <a:lnTo>
                      <a:pt x="188" y="15"/>
                    </a:lnTo>
                    <a:lnTo>
                      <a:pt x="188" y="17"/>
                    </a:lnTo>
                    <a:lnTo>
                      <a:pt x="188" y="20"/>
                    </a:lnTo>
                    <a:lnTo>
                      <a:pt x="188" y="22"/>
                    </a:lnTo>
                    <a:lnTo>
                      <a:pt x="179" y="47"/>
                    </a:lnTo>
                    <a:lnTo>
                      <a:pt x="168" y="71"/>
                    </a:lnTo>
                    <a:lnTo>
                      <a:pt x="159" y="96"/>
                    </a:lnTo>
                    <a:lnTo>
                      <a:pt x="149" y="121"/>
                    </a:lnTo>
                    <a:lnTo>
                      <a:pt x="139" y="146"/>
                    </a:lnTo>
                    <a:lnTo>
                      <a:pt x="129" y="171"/>
                    </a:lnTo>
                    <a:lnTo>
                      <a:pt x="119" y="196"/>
                    </a:lnTo>
                    <a:lnTo>
                      <a:pt x="109" y="221"/>
                    </a:lnTo>
                    <a:lnTo>
                      <a:pt x="98" y="246"/>
                    </a:lnTo>
                    <a:lnTo>
                      <a:pt x="87" y="272"/>
                    </a:lnTo>
                    <a:lnTo>
                      <a:pt x="77" y="297"/>
                    </a:lnTo>
                    <a:lnTo>
                      <a:pt x="66" y="321"/>
                    </a:lnTo>
                    <a:lnTo>
                      <a:pt x="55" y="346"/>
                    </a:lnTo>
                    <a:lnTo>
                      <a:pt x="44" y="371"/>
                    </a:lnTo>
                    <a:lnTo>
                      <a:pt x="33" y="394"/>
                    </a:lnTo>
                    <a:lnTo>
                      <a:pt x="21" y="418"/>
                    </a:lnTo>
                    <a:lnTo>
                      <a:pt x="11" y="444"/>
                    </a:lnTo>
                    <a:lnTo>
                      <a:pt x="5" y="457"/>
                    </a:lnTo>
                    <a:lnTo>
                      <a:pt x="3" y="462"/>
                    </a:lnTo>
                    <a:lnTo>
                      <a:pt x="2" y="463"/>
                    </a:lnTo>
                    <a:close/>
                  </a:path>
                </a:pathLst>
              </a:custGeom>
              <a:solidFill>
                <a:srgbClr val="EDE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2" name="Freeform 217"/>
              <p:cNvSpPr>
                <a:spLocks/>
              </p:cNvSpPr>
              <p:nvPr/>
            </p:nvSpPr>
            <p:spPr bwMode="auto">
              <a:xfrm>
                <a:off x="2244" y="3123"/>
                <a:ext cx="13" cy="35"/>
              </a:xfrm>
              <a:custGeom>
                <a:avLst/>
                <a:gdLst>
                  <a:gd name="T0" fmla="*/ 8 w 13"/>
                  <a:gd name="T1" fmla="*/ 34 h 35"/>
                  <a:gd name="T2" fmla="*/ 3 w 13"/>
                  <a:gd name="T3" fmla="*/ 19 h 35"/>
                  <a:gd name="T4" fmla="*/ 1 w 13"/>
                  <a:gd name="T5" fmla="*/ 11 h 35"/>
                  <a:gd name="T6" fmla="*/ 0 w 13"/>
                  <a:gd name="T7" fmla="*/ 7 h 35"/>
                  <a:gd name="T8" fmla="*/ 0 w 13"/>
                  <a:gd name="T9" fmla="*/ 3 h 35"/>
                  <a:gd name="T10" fmla="*/ 1 w 13"/>
                  <a:gd name="T11" fmla="*/ 2 h 35"/>
                  <a:gd name="T12" fmla="*/ 2 w 13"/>
                  <a:gd name="T13" fmla="*/ 1 h 35"/>
                  <a:gd name="T14" fmla="*/ 2 w 13"/>
                  <a:gd name="T15" fmla="*/ 1 h 35"/>
                  <a:gd name="T16" fmla="*/ 3 w 13"/>
                  <a:gd name="T17" fmla="*/ 0 h 35"/>
                  <a:gd name="T18" fmla="*/ 6 w 13"/>
                  <a:gd name="T19" fmla="*/ 7 h 35"/>
                  <a:gd name="T20" fmla="*/ 9 w 13"/>
                  <a:gd name="T21" fmla="*/ 16 h 35"/>
                  <a:gd name="T22" fmla="*/ 11 w 13"/>
                  <a:gd name="T23" fmla="*/ 25 h 35"/>
                  <a:gd name="T24" fmla="*/ 13 w 13"/>
                  <a:gd name="T25" fmla="*/ 35 h 35"/>
                  <a:gd name="T26" fmla="*/ 12 w 13"/>
                  <a:gd name="T27" fmla="*/ 35 h 35"/>
                  <a:gd name="T28" fmla="*/ 11 w 13"/>
                  <a:gd name="T29" fmla="*/ 34 h 35"/>
                  <a:gd name="T30" fmla="*/ 9 w 13"/>
                  <a:gd name="T31" fmla="*/ 34 h 35"/>
                  <a:gd name="T32" fmla="*/ 8 w 13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35"/>
                  <a:gd name="T53" fmla="*/ 13 w 1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35">
                    <a:moveTo>
                      <a:pt x="8" y="34"/>
                    </a:moveTo>
                    <a:lnTo>
                      <a:pt x="3" y="19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7"/>
                    </a:lnTo>
                    <a:lnTo>
                      <a:pt x="9" y="16"/>
                    </a:lnTo>
                    <a:lnTo>
                      <a:pt x="11" y="2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3" name="Freeform 220"/>
              <p:cNvSpPr>
                <a:spLocks/>
              </p:cNvSpPr>
              <p:nvPr/>
            </p:nvSpPr>
            <p:spPr bwMode="auto">
              <a:xfrm>
                <a:off x="3771" y="3094"/>
                <a:ext cx="9" cy="10"/>
              </a:xfrm>
              <a:custGeom>
                <a:avLst/>
                <a:gdLst>
                  <a:gd name="T0" fmla="*/ 0 w 9"/>
                  <a:gd name="T1" fmla="*/ 10 h 10"/>
                  <a:gd name="T2" fmla="*/ 1 w 9"/>
                  <a:gd name="T3" fmla="*/ 4 h 10"/>
                  <a:gd name="T4" fmla="*/ 2 w 9"/>
                  <a:gd name="T5" fmla="*/ 1 h 10"/>
                  <a:gd name="T6" fmla="*/ 4 w 9"/>
                  <a:gd name="T7" fmla="*/ 0 h 10"/>
                  <a:gd name="T8" fmla="*/ 9 w 9"/>
                  <a:gd name="T9" fmla="*/ 0 h 10"/>
                  <a:gd name="T10" fmla="*/ 5 w 9"/>
                  <a:gd name="T11" fmla="*/ 6 h 10"/>
                  <a:gd name="T12" fmla="*/ 3 w 9"/>
                  <a:gd name="T13" fmla="*/ 8 h 10"/>
                  <a:gd name="T14" fmla="*/ 2 w 9"/>
                  <a:gd name="T15" fmla="*/ 9 h 10"/>
                  <a:gd name="T16" fmla="*/ 0 w 9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0"/>
                  <a:gd name="T29" fmla="*/ 9 w 9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0">
                    <a:moveTo>
                      <a:pt x="0" y="10"/>
                    </a:moveTo>
                    <a:lnTo>
                      <a:pt x="1" y="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4" name="Freeform 221"/>
              <p:cNvSpPr>
                <a:spLocks/>
              </p:cNvSpPr>
              <p:nvPr/>
            </p:nvSpPr>
            <p:spPr bwMode="auto">
              <a:xfrm>
                <a:off x="2227" y="3059"/>
                <a:ext cx="13" cy="34"/>
              </a:xfrm>
              <a:custGeom>
                <a:avLst/>
                <a:gdLst>
                  <a:gd name="T0" fmla="*/ 12 w 13"/>
                  <a:gd name="T1" fmla="*/ 34 h 34"/>
                  <a:gd name="T2" fmla="*/ 9 w 13"/>
                  <a:gd name="T3" fmla="*/ 26 h 34"/>
                  <a:gd name="T4" fmla="*/ 6 w 13"/>
                  <a:gd name="T5" fmla="*/ 17 h 34"/>
                  <a:gd name="T6" fmla="*/ 3 w 13"/>
                  <a:gd name="T7" fmla="*/ 9 h 34"/>
                  <a:gd name="T8" fmla="*/ 0 w 13"/>
                  <a:gd name="T9" fmla="*/ 0 h 34"/>
                  <a:gd name="T10" fmla="*/ 9 w 13"/>
                  <a:gd name="T11" fmla="*/ 5 h 34"/>
                  <a:gd name="T12" fmla="*/ 12 w 13"/>
                  <a:gd name="T13" fmla="*/ 17 h 34"/>
                  <a:gd name="T14" fmla="*/ 13 w 13"/>
                  <a:gd name="T15" fmla="*/ 29 h 34"/>
                  <a:gd name="T16" fmla="*/ 12 w 13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34"/>
                  <a:gd name="T29" fmla="*/ 13 w 1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34">
                    <a:moveTo>
                      <a:pt x="12" y="34"/>
                    </a:moveTo>
                    <a:lnTo>
                      <a:pt x="9" y="26"/>
                    </a:lnTo>
                    <a:lnTo>
                      <a:pt x="6" y="1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12" y="17"/>
                    </a:lnTo>
                    <a:lnTo>
                      <a:pt x="13" y="29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5" name="Freeform 227"/>
              <p:cNvSpPr>
                <a:spLocks/>
              </p:cNvSpPr>
              <p:nvPr/>
            </p:nvSpPr>
            <p:spPr bwMode="auto">
              <a:xfrm>
                <a:off x="2166" y="2745"/>
                <a:ext cx="66" cy="228"/>
              </a:xfrm>
              <a:custGeom>
                <a:avLst/>
                <a:gdLst>
                  <a:gd name="T0" fmla="*/ 59 w 66"/>
                  <a:gd name="T1" fmla="*/ 215 h 228"/>
                  <a:gd name="T2" fmla="*/ 50 w 66"/>
                  <a:gd name="T3" fmla="*/ 182 h 228"/>
                  <a:gd name="T4" fmla="*/ 38 w 66"/>
                  <a:gd name="T5" fmla="*/ 146 h 228"/>
                  <a:gd name="T6" fmla="*/ 28 w 66"/>
                  <a:gd name="T7" fmla="*/ 109 h 228"/>
                  <a:gd name="T8" fmla="*/ 17 w 66"/>
                  <a:gd name="T9" fmla="*/ 76 h 228"/>
                  <a:gd name="T10" fmla="*/ 2 w 66"/>
                  <a:gd name="T11" fmla="*/ 29 h 228"/>
                  <a:gd name="T12" fmla="*/ 7 w 66"/>
                  <a:gd name="T13" fmla="*/ 9 h 228"/>
                  <a:gd name="T14" fmla="*/ 20 w 66"/>
                  <a:gd name="T15" fmla="*/ 3 h 228"/>
                  <a:gd name="T16" fmla="*/ 28 w 66"/>
                  <a:gd name="T17" fmla="*/ 12 h 228"/>
                  <a:gd name="T18" fmla="*/ 22 w 66"/>
                  <a:gd name="T19" fmla="*/ 18 h 228"/>
                  <a:gd name="T20" fmla="*/ 17 w 66"/>
                  <a:gd name="T21" fmla="*/ 25 h 228"/>
                  <a:gd name="T22" fmla="*/ 24 w 66"/>
                  <a:gd name="T23" fmla="*/ 28 h 228"/>
                  <a:gd name="T24" fmla="*/ 31 w 66"/>
                  <a:gd name="T25" fmla="*/ 30 h 228"/>
                  <a:gd name="T26" fmla="*/ 31 w 66"/>
                  <a:gd name="T27" fmla="*/ 33 h 228"/>
                  <a:gd name="T28" fmla="*/ 23 w 66"/>
                  <a:gd name="T29" fmla="*/ 38 h 228"/>
                  <a:gd name="T30" fmla="*/ 16 w 66"/>
                  <a:gd name="T31" fmla="*/ 41 h 228"/>
                  <a:gd name="T32" fmla="*/ 18 w 66"/>
                  <a:gd name="T33" fmla="*/ 45 h 228"/>
                  <a:gd name="T34" fmla="*/ 28 w 66"/>
                  <a:gd name="T35" fmla="*/ 47 h 228"/>
                  <a:gd name="T36" fmla="*/ 34 w 66"/>
                  <a:gd name="T37" fmla="*/ 49 h 228"/>
                  <a:gd name="T38" fmla="*/ 34 w 66"/>
                  <a:gd name="T39" fmla="*/ 55 h 228"/>
                  <a:gd name="T40" fmla="*/ 32 w 66"/>
                  <a:gd name="T41" fmla="*/ 59 h 228"/>
                  <a:gd name="T42" fmla="*/ 27 w 66"/>
                  <a:gd name="T43" fmla="*/ 62 h 228"/>
                  <a:gd name="T44" fmla="*/ 27 w 66"/>
                  <a:gd name="T45" fmla="*/ 66 h 228"/>
                  <a:gd name="T46" fmla="*/ 33 w 66"/>
                  <a:gd name="T47" fmla="*/ 68 h 228"/>
                  <a:gd name="T48" fmla="*/ 38 w 66"/>
                  <a:gd name="T49" fmla="*/ 75 h 228"/>
                  <a:gd name="T50" fmla="*/ 37 w 66"/>
                  <a:gd name="T51" fmla="*/ 85 h 228"/>
                  <a:gd name="T52" fmla="*/ 43 w 66"/>
                  <a:gd name="T53" fmla="*/ 103 h 228"/>
                  <a:gd name="T54" fmla="*/ 46 w 66"/>
                  <a:gd name="T55" fmla="*/ 130 h 228"/>
                  <a:gd name="T56" fmla="*/ 47 w 66"/>
                  <a:gd name="T57" fmla="*/ 145 h 228"/>
                  <a:gd name="T58" fmla="*/ 50 w 66"/>
                  <a:gd name="T59" fmla="*/ 148 h 228"/>
                  <a:gd name="T60" fmla="*/ 58 w 66"/>
                  <a:gd name="T61" fmla="*/ 181 h 228"/>
                  <a:gd name="T62" fmla="*/ 65 w 66"/>
                  <a:gd name="T63" fmla="*/ 216 h 228"/>
                  <a:gd name="T64" fmla="*/ 65 w 66"/>
                  <a:gd name="T65" fmla="*/ 227 h 228"/>
                  <a:gd name="T66" fmla="*/ 65 w 66"/>
                  <a:gd name="T67" fmla="*/ 228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"/>
                  <a:gd name="T103" fmla="*/ 0 h 228"/>
                  <a:gd name="T104" fmla="*/ 66 w 66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" h="228">
                    <a:moveTo>
                      <a:pt x="64" y="228"/>
                    </a:moveTo>
                    <a:lnTo>
                      <a:pt x="59" y="215"/>
                    </a:lnTo>
                    <a:lnTo>
                      <a:pt x="55" y="198"/>
                    </a:lnTo>
                    <a:lnTo>
                      <a:pt x="50" y="182"/>
                    </a:lnTo>
                    <a:lnTo>
                      <a:pt x="44" y="164"/>
                    </a:lnTo>
                    <a:lnTo>
                      <a:pt x="38" y="146"/>
                    </a:lnTo>
                    <a:lnTo>
                      <a:pt x="33" y="128"/>
                    </a:lnTo>
                    <a:lnTo>
                      <a:pt x="28" y="109"/>
                    </a:lnTo>
                    <a:lnTo>
                      <a:pt x="23" y="93"/>
                    </a:lnTo>
                    <a:lnTo>
                      <a:pt x="17" y="76"/>
                    </a:lnTo>
                    <a:lnTo>
                      <a:pt x="9" y="53"/>
                    </a:lnTo>
                    <a:lnTo>
                      <a:pt x="2" y="29"/>
                    </a:lnTo>
                    <a:lnTo>
                      <a:pt x="0" y="13"/>
                    </a:lnTo>
                    <a:lnTo>
                      <a:pt x="7" y="9"/>
                    </a:lnTo>
                    <a:lnTo>
                      <a:pt x="13" y="6"/>
                    </a:lnTo>
                    <a:lnTo>
                      <a:pt x="20" y="3"/>
                    </a:lnTo>
                    <a:lnTo>
                      <a:pt x="28" y="0"/>
                    </a:lnTo>
                    <a:lnTo>
                      <a:pt x="28" y="12"/>
                    </a:lnTo>
                    <a:lnTo>
                      <a:pt x="27" y="16"/>
                    </a:lnTo>
                    <a:lnTo>
                      <a:pt x="22" y="18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0" y="27"/>
                    </a:lnTo>
                    <a:lnTo>
                      <a:pt x="24" y="28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1" y="32"/>
                    </a:lnTo>
                    <a:lnTo>
                      <a:pt x="31" y="33"/>
                    </a:lnTo>
                    <a:lnTo>
                      <a:pt x="32" y="35"/>
                    </a:lnTo>
                    <a:lnTo>
                      <a:pt x="23" y="38"/>
                    </a:lnTo>
                    <a:lnTo>
                      <a:pt x="18" y="40"/>
                    </a:lnTo>
                    <a:lnTo>
                      <a:pt x="16" y="41"/>
                    </a:lnTo>
                    <a:lnTo>
                      <a:pt x="15" y="42"/>
                    </a:lnTo>
                    <a:lnTo>
                      <a:pt x="18" y="45"/>
                    </a:lnTo>
                    <a:lnTo>
                      <a:pt x="23" y="46"/>
                    </a:lnTo>
                    <a:lnTo>
                      <a:pt x="28" y="47"/>
                    </a:lnTo>
                    <a:lnTo>
                      <a:pt x="34" y="47"/>
                    </a:lnTo>
                    <a:lnTo>
                      <a:pt x="34" y="49"/>
                    </a:lnTo>
                    <a:lnTo>
                      <a:pt x="34" y="52"/>
                    </a:lnTo>
                    <a:lnTo>
                      <a:pt x="34" y="55"/>
                    </a:lnTo>
                    <a:lnTo>
                      <a:pt x="34" y="58"/>
                    </a:lnTo>
                    <a:lnTo>
                      <a:pt x="32" y="59"/>
                    </a:lnTo>
                    <a:lnTo>
                      <a:pt x="30" y="61"/>
                    </a:lnTo>
                    <a:lnTo>
                      <a:pt x="27" y="62"/>
                    </a:lnTo>
                    <a:lnTo>
                      <a:pt x="25" y="64"/>
                    </a:lnTo>
                    <a:lnTo>
                      <a:pt x="27" y="66"/>
                    </a:lnTo>
                    <a:lnTo>
                      <a:pt x="30" y="68"/>
                    </a:lnTo>
                    <a:lnTo>
                      <a:pt x="33" y="68"/>
                    </a:lnTo>
                    <a:lnTo>
                      <a:pt x="38" y="69"/>
                    </a:lnTo>
                    <a:lnTo>
                      <a:pt x="38" y="75"/>
                    </a:lnTo>
                    <a:lnTo>
                      <a:pt x="37" y="80"/>
                    </a:lnTo>
                    <a:lnTo>
                      <a:pt x="37" y="85"/>
                    </a:lnTo>
                    <a:lnTo>
                      <a:pt x="36" y="92"/>
                    </a:lnTo>
                    <a:lnTo>
                      <a:pt x="43" y="103"/>
                    </a:lnTo>
                    <a:lnTo>
                      <a:pt x="46" y="116"/>
                    </a:lnTo>
                    <a:lnTo>
                      <a:pt x="46" y="130"/>
                    </a:lnTo>
                    <a:lnTo>
                      <a:pt x="45" y="144"/>
                    </a:lnTo>
                    <a:lnTo>
                      <a:pt x="47" y="145"/>
                    </a:lnTo>
                    <a:lnTo>
                      <a:pt x="48" y="146"/>
                    </a:lnTo>
                    <a:lnTo>
                      <a:pt x="50" y="148"/>
                    </a:lnTo>
                    <a:lnTo>
                      <a:pt x="52" y="149"/>
                    </a:lnTo>
                    <a:lnTo>
                      <a:pt x="58" y="181"/>
                    </a:lnTo>
                    <a:lnTo>
                      <a:pt x="62" y="203"/>
                    </a:lnTo>
                    <a:lnTo>
                      <a:pt x="65" y="216"/>
                    </a:lnTo>
                    <a:lnTo>
                      <a:pt x="66" y="227"/>
                    </a:lnTo>
                    <a:lnTo>
                      <a:pt x="65" y="227"/>
                    </a:lnTo>
                    <a:lnTo>
                      <a:pt x="65" y="228"/>
                    </a:lnTo>
                    <a:lnTo>
                      <a:pt x="64" y="228"/>
                    </a:lnTo>
                    <a:close/>
                  </a:path>
                </a:pathLst>
              </a:custGeom>
              <a:solidFill>
                <a:srgbClr val="EDE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2272" y="2836"/>
                <a:ext cx="656" cy="668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>
                  <a:defRPr/>
                </a:pPr>
                <a:r>
                  <a:rPr lang="ru-RU" sz="1600" i="1" dirty="0" err="1">
                    <a:latin typeface="+mn-lt"/>
                  </a:rPr>
                  <a:t>Алго</a:t>
                </a:r>
                <a:endParaRPr lang="ru-RU" sz="1600" i="1" dirty="0">
                  <a:latin typeface="+mn-lt"/>
                </a:endParaRPr>
              </a:p>
              <a:p>
                <a:pPr>
                  <a:defRPr/>
                </a:pPr>
                <a:r>
                  <a:rPr lang="ru-RU" sz="1600" i="1" dirty="0">
                    <a:latin typeface="+mn-lt"/>
                  </a:rPr>
                  <a:t>ритм</a:t>
                </a:r>
              </a:p>
              <a:p>
                <a:pPr>
                  <a:defRPr/>
                </a:pPr>
                <a:r>
                  <a:rPr lang="ru-RU" sz="1600" i="1" dirty="0">
                    <a:latin typeface="+mn-lt"/>
                  </a:rPr>
                  <a:t> №1</a:t>
                </a:r>
                <a:endParaRPr lang="ru-RU" sz="1400" i="1" dirty="0">
                  <a:latin typeface="+mn-lt"/>
                </a:endParaRPr>
              </a:p>
            </p:txBody>
          </p:sp>
          <p:sp>
            <p:nvSpPr>
              <p:cNvPr id="22617" name="Rectangle 237"/>
              <p:cNvSpPr>
                <a:spLocks noChangeArrowheads="1"/>
              </p:cNvSpPr>
              <p:nvPr/>
            </p:nvSpPr>
            <p:spPr bwMode="auto">
              <a:xfrm>
                <a:off x="3072" y="2640"/>
                <a:ext cx="576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endParaRPr lang="ru-RU" sz="1400" i="1">
                  <a:latin typeface="Freestyle Script" pitchFamily="66" charset="0"/>
                </a:endParaRPr>
              </a:p>
            </p:txBody>
          </p:sp>
        </p:grpSp>
      </p:grpSp>
      <p:sp>
        <p:nvSpPr>
          <p:cNvPr id="22534" name="AutoShape 244"/>
          <p:cNvSpPr>
            <a:spLocks noChangeArrowheads="1"/>
          </p:cNvSpPr>
          <p:nvPr/>
        </p:nvSpPr>
        <p:spPr bwMode="auto">
          <a:xfrm>
            <a:off x="4857750" y="3786188"/>
            <a:ext cx="642938" cy="10620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6039 h 21600"/>
              <a:gd name="T14" fmla="*/ 21573 w 21600"/>
              <a:gd name="T15" fmla="*/ 61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460" y="0"/>
                </a:lnTo>
                <a:lnTo>
                  <a:pt x="17460" y="6039"/>
                </a:lnTo>
                <a:lnTo>
                  <a:pt x="12427" y="6039"/>
                </a:lnTo>
                <a:cubicBezTo>
                  <a:pt x="5564" y="6039"/>
                  <a:pt x="0" y="8779"/>
                  <a:pt x="0" y="12158"/>
                </a:cubicBezTo>
                <a:lnTo>
                  <a:pt x="0" y="21600"/>
                </a:lnTo>
                <a:lnTo>
                  <a:pt x="82" y="21600"/>
                </a:lnTo>
                <a:lnTo>
                  <a:pt x="82" y="12158"/>
                </a:lnTo>
                <a:cubicBezTo>
                  <a:pt x="82" y="8823"/>
                  <a:pt x="5609" y="6119"/>
                  <a:pt x="12427" y="6119"/>
                </a:cubicBezTo>
                <a:lnTo>
                  <a:pt x="17460" y="6119"/>
                </a:lnTo>
                <a:lnTo>
                  <a:pt x="17460" y="12158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AutoShape 246"/>
          <p:cNvSpPr>
            <a:spLocks noChangeArrowheads="1"/>
          </p:cNvSpPr>
          <p:nvPr/>
        </p:nvSpPr>
        <p:spPr bwMode="auto">
          <a:xfrm flipH="1">
            <a:off x="3286125" y="3786188"/>
            <a:ext cx="642938" cy="1143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6039 h 21600"/>
              <a:gd name="T14" fmla="*/ 21573 w 21600"/>
              <a:gd name="T15" fmla="*/ 61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460" y="0"/>
                </a:lnTo>
                <a:lnTo>
                  <a:pt x="17460" y="6039"/>
                </a:lnTo>
                <a:lnTo>
                  <a:pt x="12427" y="6039"/>
                </a:lnTo>
                <a:cubicBezTo>
                  <a:pt x="5564" y="6039"/>
                  <a:pt x="0" y="8779"/>
                  <a:pt x="0" y="12158"/>
                </a:cubicBezTo>
                <a:lnTo>
                  <a:pt x="0" y="21600"/>
                </a:lnTo>
                <a:lnTo>
                  <a:pt x="82" y="21600"/>
                </a:lnTo>
                <a:lnTo>
                  <a:pt x="82" y="12158"/>
                </a:lnTo>
                <a:cubicBezTo>
                  <a:pt x="82" y="8823"/>
                  <a:pt x="5609" y="6119"/>
                  <a:pt x="12427" y="6119"/>
                </a:cubicBezTo>
                <a:lnTo>
                  <a:pt x="17460" y="6119"/>
                </a:lnTo>
                <a:lnTo>
                  <a:pt x="17460" y="12158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" name="AutoShape 59"/>
          <p:cNvSpPr>
            <a:spLocks/>
          </p:cNvSpPr>
          <p:nvPr/>
        </p:nvSpPr>
        <p:spPr bwMode="auto">
          <a:xfrm>
            <a:off x="5786438" y="2286000"/>
            <a:ext cx="2786062" cy="2000250"/>
          </a:xfrm>
          <a:prstGeom prst="borderCallout1">
            <a:avLst>
              <a:gd name="adj1" fmla="val 3514"/>
              <a:gd name="adj2" fmla="val -2940"/>
              <a:gd name="adj3" fmla="val 6977"/>
              <a:gd name="adj4" fmla="val -21995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Clr>
                <a:srgbClr val="FF0000"/>
              </a:buClr>
              <a:defRPr/>
            </a:pPr>
            <a:r>
              <a:rPr lang="ru-RU" sz="1250" i="1" dirty="0">
                <a:latin typeface="+mn-lt"/>
              </a:rPr>
              <a:t>1.Перейти к вспомогательной системе координат, проведя (пунктиром) вспомогательные прямые</a:t>
            </a:r>
            <a:r>
              <a:rPr lang="en-US" sz="1250" i="1" dirty="0">
                <a:latin typeface="+mn-lt"/>
              </a:rPr>
              <a:t> x= </a:t>
            </a:r>
            <a:r>
              <a:rPr lang="ru-RU" sz="1250" i="1" dirty="0">
                <a:latin typeface="+mn-lt"/>
              </a:rPr>
              <a:t>–</a:t>
            </a:r>
            <a:r>
              <a:rPr lang="en-US" sz="1250" i="1" dirty="0">
                <a:latin typeface="+mn-lt"/>
              </a:rPr>
              <a:t>l</a:t>
            </a:r>
            <a:r>
              <a:rPr lang="ru-RU" sz="1250" i="1" dirty="0">
                <a:latin typeface="+mn-lt"/>
              </a:rPr>
              <a:t>, </a:t>
            </a:r>
            <a:r>
              <a:rPr lang="en-US" sz="1250" i="1" dirty="0">
                <a:latin typeface="+mn-lt"/>
              </a:rPr>
              <a:t>y=m, </a:t>
            </a:r>
            <a:r>
              <a:rPr lang="ru-RU" sz="1250" i="1" dirty="0">
                <a:latin typeface="+mn-lt"/>
              </a:rPr>
              <a:t>т.е. выбрав в качестве</a:t>
            </a:r>
            <a:r>
              <a:rPr lang="en-US" sz="1250" i="1" dirty="0">
                <a:latin typeface="+mn-lt"/>
              </a:rPr>
              <a:t> </a:t>
            </a:r>
            <a:r>
              <a:rPr lang="ru-RU" sz="1250" i="1" dirty="0">
                <a:latin typeface="+mn-lt"/>
              </a:rPr>
              <a:t>начала новой системы координат точку</a:t>
            </a:r>
            <a:r>
              <a:rPr lang="en-US" sz="1250" i="1" dirty="0">
                <a:latin typeface="+mn-lt"/>
              </a:rPr>
              <a:t> </a:t>
            </a:r>
            <a:r>
              <a:rPr lang="ru-RU" sz="1250" i="1" dirty="0">
                <a:latin typeface="+mn-lt"/>
              </a:rPr>
              <a:t> (–</a:t>
            </a:r>
            <a:r>
              <a:rPr lang="en-US" sz="1250" i="1" dirty="0">
                <a:latin typeface="+mn-lt"/>
              </a:rPr>
              <a:t>l; m). </a:t>
            </a:r>
          </a:p>
          <a:p>
            <a:pPr marL="342900" indent="-342900" algn="l">
              <a:buClr>
                <a:srgbClr val="FF0000"/>
              </a:buClr>
              <a:defRPr/>
            </a:pPr>
            <a:r>
              <a:rPr lang="ru-RU" sz="1250" i="1" dirty="0">
                <a:latin typeface="+mn-lt"/>
              </a:rPr>
              <a:t>2.К новой системе координат привязать график функции </a:t>
            </a:r>
            <a:r>
              <a:rPr lang="en-US" sz="1250" i="1" dirty="0">
                <a:latin typeface="+mn-lt"/>
              </a:rPr>
              <a:t>y=f(x)  </a:t>
            </a:r>
          </a:p>
          <a:p>
            <a:pPr marL="342900" indent="-342900" algn="l">
              <a:buClr>
                <a:srgbClr val="FF0000"/>
              </a:buClr>
              <a:defRPr/>
            </a:pPr>
            <a:r>
              <a:rPr lang="en-US" sz="18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en-US" sz="1800" i="1" dirty="0">
              <a:solidFill>
                <a:srgbClr val="FF0000"/>
              </a:solidFill>
            </a:endParaRPr>
          </a:p>
          <a:p>
            <a:pPr marL="342900" indent="-342900" algn="l">
              <a:buClr>
                <a:srgbClr val="FF0000"/>
              </a:buClr>
              <a:defRPr/>
            </a:pPr>
            <a:endParaRPr lang="en-US" sz="1800" i="1" dirty="0">
              <a:solidFill>
                <a:srgbClr val="FF0000"/>
              </a:solidFill>
            </a:endParaRPr>
          </a:p>
          <a:p>
            <a:pPr marL="342900" indent="-342900" algn="l">
              <a:buClr>
                <a:srgbClr val="FF0000"/>
              </a:buClr>
              <a:buFontTx/>
              <a:buAutoNum type="arabicPeriod"/>
              <a:defRPr/>
            </a:pPr>
            <a:endParaRPr lang="ru-RU" sz="1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9" name="AutoShape 5"/>
          <p:cNvSpPr>
            <a:spLocks/>
          </p:cNvSpPr>
          <p:nvPr/>
        </p:nvSpPr>
        <p:spPr bwMode="auto">
          <a:xfrm>
            <a:off x="285750" y="2214563"/>
            <a:ext cx="2786063" cy="2143125"/>
          </a:xfrm>
          <a:prstGeom prst="borderCallout1">
            <a:avLst>
              <a:gd name="adj1" fmla="val 2829"/>
              <a:gd name="adj2" fmla="val 102389"/>
              <a:gd name="adj3" fmla="val 32899"/>
              <a:gd name="adj4" fmla="val 128255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ru-RU" sz="1250" i="1" dirty="0">
                <a:latin typeface="+mn-lt"/>
              </a:rPr>
              <a:t>1.Построить график функции  </a:t>
            </a:r>
            <a:r>
              <a:rPr lang="en-US" sz="1250" i="1" dirty="0">
                <a:latin typeface="+mn-lt"/>
              </a:rPr>
              <a:t>y=f(x)</a:t>
            </a:r>
            <a:r>
              <a:rPr lang="ru-RU" sz="1250" i="1" dirty="0">
                <a:latin typeface="+mn-lt"/>
              </a:rPr>
              <a:t>.</a:t>
            </a:r>
          </a:p>
          <a:p>
            <a:pPr algn="l">
              <a:defRPr/>
            </a:pPr>
            <a:r>
              <a:rPr lang="ru-RU" sz="1250" i="1" dirty="0">
                <a:latin typeface="+mn-lt"/>
              </a:rPr>
              <a:t>2. Осуществить параллельный перенос графика </a:t>
            </a:r>
            <a:r>
              <a:rPr lang="en-US" sz="1250" i="1" dirty="0"/>
              <a:t>y=f(x)</a:t>
            </a:r>
            <a:endParaRPr lang="ru-RU" sz="1250" i="1" dirty="0">
              <a:latin typeface="+mn-lt"/>
            </a:endParaRPr>
          </a:p>
          <a:p>
            <a:pPr algn="l">
              <a:defRPr/>
            </a:pPr>
            <a:r>
              <a:rPr lang="ru-RU" sz="1250" i="1" dirty="0">
                <a:latin typeface="+mn-lt"/>
              </a:rPr>
              <a:t>Вдоль оси </a:t>
            </a:r>
            <a:r>
              <a:rPr lang="en-US" sz="1250" i="1" dirty="0">
                <a:latin typeface="+mn-lt"/>
              </a:rPr>
              <a:t>x </a:t>
            </a:r>
            <a:r>
              <a:rPr lang="ru-RU" sz="1250" i="1" dirty="0">
                <a:latin typeface="+mn-lt"/>
              </a:rPr>
              <a:t>на </a:t>
            </a:r>
            <a:r>
              <a:rPr lang="en-US" sz="1250" i="1" dirty="0">
                <a:latin typeface="+mn-lt"/>
              </a:rPr>
              <a:t>|l|</a:t>
            </a:r>
            <a:r>
              <a:rPr lang="ru-RU" sz="1250" i="1" dirty="0">
                <a:latin typeface="+mn-lt"/>
              </a:rPr>
              <a:t> единиц масштаба влево, если </a:t>
            </a:r>
            <a:r>
              <a:rPr lang="en-US" sz="1250" i="1" dirty="0">
                <a:latin typeface="+mn-lt"/>
              </a:rPr>
              <a:t>l&gt;0</a:t>
            </a:r>
            <a:r>
              <a:rPr lang="ru-RU" sz="1250" i="1" dirty="0">
                <a:latin typeface="+mn-lt"/>
              </a:rPr>
              <a:t>, и вправо, если </a:t>
            </a:r>
            <a:r>
              <a:rPr lang="en-US" sz="1250" i="1" dirty="0">
                <a:latin typeface="+mn-lt"/>
              </a:rPr>
              <a:t>l&lt;0.</a:t>
            </a:r>
            <a:r>
              <a:rPr lang="ru-RU" sz="1250" i="1" dirty="0">
                <a:latin typeface="+mn-lt"/>
              </a:rPr>
              <a:t> </a:t>
            </a:r>
            <a:endParaRPr lang="en-US" sz="1250" i="1" dirty="0">
              <a:latin typeface="+mn-lt"/>
            </a:endParaRPr>
          </a:p>
          <a:p>
            <a:pPr algn="l">
              <a:defRPr/>
            </a:pPr>
            <a:r>
              <a:rPr lang="en-US" sz="1250" i="1" dirty="0">
                <a:latin typeface="+mn-lt"/>
              </a:rPr>
              <a:t>3</a:t>
            </a:r>
            <a:r>
              <a:rPr lang="ru-RU" sz="1250" i="1" dirty="0">
                <a:latin typeface="+mn-lt"/>
              </a:rPr>
              <a:t>.</a:t>
            </a:r>
            <a:r>
              <a:rPr lang="ru-RU" sz="1250" i="1" dirty="0"/>
              <a:t> Осуществить параллельный перенос полученного на втором шаге графика вдоль оси </a:t>
            </a:r>
            <a:r>
              <a:rPr lang="en-US" sz="1250" i="1" dirty="0"/>
              <a:t>y </a:t>
            </a:r>
            <a:r>
              <a:rPr lang="ru-RU" sz="1250" i="1" dirty="0"/>
              <a:t>на </a:t>
            </a:r>
            <a:r>
              <a:rPr lang="en-US" sz="1250" i="1" dirty="0"/>
              <a:t>|m|</a:t>
            </a:r>
            <a:r>
              <a:rPr lang="ru-RU" sz="1250" i="1" dirty="0"/>
              <a:t> единиц масштаба вверх, если </a:t>
            </a:r>
            <a:r>
              <a:rPr lang="en-US" sz="1250" i="1" dirty="0"/>
              <a:t>m &gt;0</a:t>
            </a:r>
            <a:r>
              <a:rPr lang="ru-RU" sz="1250" i="1" dirty="0"/>
              <a:t>, и вниз, если </a:t>
            </a:r>
            <a:r>
              <a:rPr lang="en-US" sz="1250" i="1" dirty="0"/>
              <a:t>m &lt;0.</a:t>
            </a:r>
            <a:r>
              <a:rPr lang="ru-RU" sz="1250" i="1" dirty="0"/>
              <a:t>   </a:t>
            </a:r>
          </a:p>
          <a:p>
            <a:pPr algn="l">
              <a:defRPr/>
            </a:pPr>
            <a:r>
              <a:rPr lang="ru-RU" sz="1800" i="1" dirty="0">
                <a:solidFill>
                  <a:srgbClr val="FF0000"/>
                </a:solidFill>
                <a:latin typeface="+mn-lt"/>
              </a:rPr>
              <a:t>  </a:t>
            </a:r>
          </a:p>
        </p:txBody>
      </p:sp>
      <p:sp>
        <p:nvSpPr>
          <p:cNvPr id="22538" name="Прямоугольник 100"/>
          <p:cNvSpPr>
            <a:spLocks noChangeArrowheads="1"/>
          </p:cNvSpPr>
          <p:nvPr/>
        </p:nvSpPr>
        <p:spPr bwMode="auto">
          <a:xfrm>
            <a:off x="4357688" y="5000625"/>
            <a:ext cx="10715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/>
              <a:t>Алго</a:t>
            </a:r>
          </a:p>
          <a:p>
            <a:r>
              <a:rPr lang="ru-RU" sz="1600" i="1"/>
              <a:t>ритм</a:t>
            </a:r>
          </a:p>
          <a:p>
            <a:r>
              <a:rPr lang="ru-RU" sz="1600" i="1"/>
              <a:t> №2</a:t>
            </a:r>
          </a:p>
        </p:txBody>
      </p:sp>
    </p:spTree>
  </p:cSld>
  <p:clrMapOvr>
    <a:masterClrMapping/>
  </p:clrMapOvr>
  <p:transition spd="med" advClick="0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85875" y="2714625"/>
            <a:ext cx="7378700" cy="3214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smtClean="0"/>
              <a:t>Настоящий ученик умеет выводить известное из неизвестного и этим приближается к учителю</a:t>
            </a:r>
            <a:r>
              <a:rPr lang="en-US" i="1" smtClean="0"/>
              <a:t/>
            </a:r>
            <a:br>
              <a:rPr lang="en-US" i="1" smtClean="0"/>
            </a:br>
            <a:r>
              <a:rPr lang="en-US" i="1" smtClean="0"/>
              <a:t>                                                </a:t>
            </a:r>
            <a:r>
              <a:rPr lang="ru-RU" i="1" smtClean="0"/>
              <a:t> (Гёте И.)</a:t>
            </a:r>
            <a:br>
              <a:rPr lang="ru-RU" i="1" smtClean="0"/>
            </a:br>
            <a:endParaRPr lang="ru-RU" smtClean="0"/>
          </a:p>
        </p:txBody>
      </p:sp>
    </p:spTree>
  </p:cSld>
  <p:clrMapOvr>
    <a:masterClrMapping/>
  </p:clrMapOvr>
  <p:transition spd="med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12858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Закрепление</a:t>
            </a:r>
          </a:p>
        </p:txBody>
      </p:sp>
      <p:sp>
        <p:nvSpPr>
          <p:cNvPr id="51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3071813"/>
            <a:ext cx="7786687" cy="261620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endParaRPr lang="ru-RU" sz="1200" smtClean="0"/>
          </a:p>
          <a:p>
            <a:pPr marR="0" algn="l" eaLnBrk="1" hangingPunct="1">
              <a:lnSpc>
                <a:spcPct val="80000"/>
              </a:lnSpc>
            </a:pPr>
            <a:endParaRPr lang="ru-RU" sz="1200" smtClean="0"/>
          </a:p>
          <a:p>
            <a:pPr marR="0" algn="l" eaLnBrk="1" hangingPunct="1">
              <a:lnSpc>
                <a:spcPct val="80000"/>
              </a:lnSpc>
            </a:pPr>
            <a:r>
              <a:rPr lang="en-US" sz="1700" smtClean="0"/>
              <a:t>1</a:t>
            </a:r>
            <a:r>
              <a:rPr lang="ru-RU" sz="1700" smtClean="0"/>
              <a:t>) Постройте в одной системе координат графики функций: № 21.2.                       и</a:t>
            </a:r>
          </a:p>
          <a:p>
            <a:pPr marR="0" algn="l" eaLnBrk="1" hangingPunct="1">
              <a:lnSpc>
                <a:spcPct val="80000"/>
              </a:lnSpc>
            </a:pPr>
            <a:endParaRPr lang="ru-RU" sz="1700" smtClean="0"/>
          </a:p>
          <a:p>
            <a:pPr marR="0" algn="l" eaLnBrk="1" hangingPunct="1">
              <a:lnSpc>
                <a:spcPct val="80000"/>
              </a:lnSpc>
            </a:pPr>
            <a:endParaRPr lang="ru-RU" sz="1700" smtClean="0"/>
          </a:p>
          <a:p>
            <a:pPr marR="0" algn="l" eaLnBrk="1" hangingPunct="1">
              <a:lnSpc>
                <a:spcPct val="80000"/>
              </a:lnSpc>
            </a:pPr>
            <a:r>
              <a:rPr lang="en-US" sz="1700" smtClean="0"/>
              <a:t>2</a:t>
            </a:r>
            <a:r>
              <a:rPr lang="ru-RU" sz="1700" smtClean="0"/>
              <a:t>) №21.4. а)                                и</a:t>
            </a:r>
          </a:p>
          <a:p>
            <a:pPr marR="0" algn="l" eaLnBrk="1" hangingPunct="1">
              <a:lnSpc>
                <a:spcPct val="80000"/>
              </a:lnSpc>
            </a:pPr>
            <a:endParaRPr lang="ru-RU" sz="1700" smtClean="0"/>
          </a:p>
          <a:p>
            <a:pPr marR="0" algn="l" eaLnBrk="1" hangingPunct="1">
              <a:lnSpc>
                <a:spcPct val="80000"/>
              </a:lnSpc>
            </a:pPr>
            <a:endParaRPr lang="ru-RU" sz="1700" smtClean="0"/>
          </a:p>
          <a:p>
            <a:pPr marR="0" algn="l" eaLnBrk="1" hangingPunct="1">
              <a:lnSpc>
                <a:spcPct val="80000"/>
              </a:lnSpc>
            </a:pPr>
            <a:r>
              <a:rPr lang="en-US" sz="1700" smtClean="0"/>
              <a:t>3)</a:t>
            </a:r>
            <a:r>
              <a:rPr lang="ru-RU" sz="1700" smtClean="0"/>
              <a:t> №21.5</a:t>
            </a:r>
          </a:p>
          <a:p>
            <a:pPr marR="0" algn="l" eaLnBrk="1" hangingPunct="1">
              <a:lnSpc>
                <a:spcPct val="80000"/>
              </a:lnSpc>
            </a:pPr>
            <a:endParaRPr lang="ru-RU" sz="1200" smtClean="0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7358063" y="3286125"/>
          <a:ext cx="571500" cy="571500"/>
        </p:xfrm>
        <a:graphic>
          <a:graphicData uri="http://schemas.openxmlformats.org/presentationml/2006/ole">
            <p:oleObj spid="_x0000_s5122" name="Формула" r:id="rId4" imgW="393480" imgH="393480" progId="Equation.3">
              <p:embed/>
            </p:oleObj>
          </a:graphicData>
        </a:graphic>
      </p:graphicFrame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1000125" y="3643313"/>
          <a:ext cx="1150938" cy="500062"/>
        </p:xfrm>
        <a:graphic>
          <a:graphicData uri="http://schemas.openxmlformats.org/presentationml/2006/ole">
            <p:oleObj spid="_x0000_s5123" name="Формула" r:id="rId5" imgW="812520" imgH="393480" progId="Equation.3">
              <p:embed/>
            </p:oleObj>
          </a:graphicData>
        </a:graphic>
      </p:graphicFrame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2000250" y="4286250"/>
          <a:ext cx="857250" cy="428625"/>
        </p:xfrm>
        <a:graphic>
          <a:graphicData uri="http://schemas.openxmlformats.org/presentationml/2006/ole">
            <p:oleObj spid="_x0000_s5124" name="Формула" r:id="rId6" imgW="482400" imgH="241200" progId="Equation.3">
              <p:embed/>
            </p:oleObj>
          </a:graphicData>
        </a:graphic>
      </p:graphicFrame>
      <p:graphicFrame>
        <p:nvGraphicFramePr>
          <p:cNvPr id="5125" name="Object 10"/>
          <p:cNvGraphicFramePr>
            <a:graphicFrameLocks noChangeAspect="1"/>
          </p:cNvGraphicFramePr>
          <p:nvPr/>
        </p:nvGraphicFramePr>
        <p:xfrm>
          <a:off x="3857625" y="4286250"/>
          <a:ext cx="1277938" cy="357188"/>
        </p:xfrm>
        <a:graphic>
          <a:graphicData uri="http://schemas.openxmlformats.org/presentationml/2006/ole">
            <p:oleObj spid="_x0000_s5125" name="Формула" r:id="rId7" imgW="863280" imgH="241200" progId="Equation.3">
              <p:embed/>
            </p:oleObj>
          </a:graphicData>
        </a:graphic>
      </p:graphicFrame>
    </p:spTree>
  </p:cSld>
  <p:clrMapOvr>
    <a:masterClrMapping/>
  </p:clrMapOvr>
  <p:transition spd="med">
    <p:pull dir="r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85750" y="3429000"/>
            <a:ext cx="8642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4572000" y="1143000"/>
            <a:ext cx="0" cy="5040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214313" y="307181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 flipV="1">
            <a:off x="250825" y="198913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>
            <a:off x="250825" y="3429000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250825" y="16287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>
            <a:off x="250825" y="234950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>
            <a:off x="250825" y="378936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Line 18"/>
          <p:cNvSpPr>
            <a:spLocks noChangeShapeType="1"/>
          </p:cNvSpPr>
          <p:nvPr/>
        </p:nvSpPr>
        <p:spPr bwMode="auto">
          <a:xfrm flipV="1">
            <a:off x="285750" y="4500563"/>
            <a:ext cx="865663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Line 19"/>
          <p:cNvSpPr>
            <a:spLocks noChangeShapeType="1"/>
          </p:cNvSpPr>
          <p:nvPr/>
        </p:nvSpPr>
        <p:spPr bwMode="auto">
          <a:xfrm>
            <a:off x="0" y="4857750"/>
            <a:ext cx="8648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Line 20"/>
          <p:cNvSpPr>
            <a:spLocks noChangeShapeType="1"/>
          </p:cNvSpPr>
          <p:nvPr/>
        </p:nvSpPr>
        <p:spPr bwMode="auto">
          <a:xfrm>
            <a:off x="250825" y="52292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Line 21"/>
          <p:cNvSpPr>
            <a:spLocks noChangeShapeType="1"/>
          </p:cNvSpPr>
          <p:nvPr/>
        </p:nvSpPr>
        <p:spPr bwMode="auto">
          <a:xfrm>
            <a:off x="250825" y="55895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22"/>
          <p:cNvSpPr>
            <a:spLocks noChangeShapeType="1"/>
          </p:cNvSpPr>
          <p:nvPr/>
        </p:nvSpPr>
        <p:spPr bwMode="auto">
          <a:xfrm flipV="1">
            <a:off x="250825" y="5927725"/>
            <a:ext cx="8634413" cy="222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2" name="Line 23"/>
          <p:cNvSpPr>
            <a:spLocks noChangeShapeType="1"/>
          </p:cNvSpPr>
          <p:nvPr/>
        </p:nvSpPr>
        <p:spPr bwMode="auto">
          <a:xfrm>
            <a:off x="250825" y="63087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3" name="Line 24"/>
          <p:cNvSpPr>
            <a:spLocks noChangeShapeType="1"/>
          </p:cNvSpPr>
          <p:nvPr/>
        </p:nvSpPr>
        <p:spPr bwMode="auto">
          <a:xfrm>
            <a:off x="250825" y="66690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4" name="Line 26"/>
          <p:cNvSpPr>
            <a:spLocks noChangeShapeType="1"/>
          </p:cNvSpPr>
          <p:nvPr/>
        </p:nvSpPr>
        <p:spPr bwMode="auto">
          <a:xfrm>
            <a:off x="529272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5" name="Line 27"/>
          <p:cNvSpPr>
            <a:spLocks noChangeShapeType="1"/>
          </p:cNvSpPr>
          <p:nvPr/>
        </p:nvSpPr>
        <p:spPr bwMode="auto">
          <a:xfrm>
            <a:off x="5651500" y="1628775"/>
            <a:ext cx="14288" cy="50482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6" name="Line 28"/>
          <p:cNvSpPr>
            <a:spLocks noChangeShapeType="1"/>
          </p:cNvSpPr>
          <p:nvPr/>
        </p:nvSpPr>
        <p:spPr bwMode="auto">
          <a:xfrm>
            <a:off x="6011863" y="1628775"/>
            <a:ext cx="0" cy="50323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7" name="Line 29"/>
          <p:cNvSpPr>
            <a:spLocks noChangeShapeType="1"/>
          </p:cNvSpPr>
          <p:nvPr/>
        </p:nvSpPr>
        <p:spPr bwMode="auto">
          <a:xfrm>
            <a:off x="6372225" y="1557338"/>
            <a:ext cx="15875" cy="50482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8" name="Line 30"/>
          <p:cNvSpPr>
            <a:spLocks noChangeShapeType="1"/>
          </p:cNvSpPr>
          <p:nvPr/>
        </p:nvSpPr>
        <p:spPr bwMode="auto">
          <a:xfrm>
            <a:off x="6732588" y="1628775"/>
            <a:ext cx="30162" cy="50625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9" name="Line 31"/>
          <p:cNvSpPr>
            <a:spLocks noChangeShapeType="1"/>
          </p:cNvSpPr>
          <p:nvPr/>
        </p:nvSpPr>
        <p:spPr bwMode="auto">
          <a:xfrm flipH="1">
            <a:off x="70929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0" name="Line 32"/>
          <p:cNvSpPr>
            <a:spLocks noChangeShapeType="1"/>
          </p:cNvSpPr>
          <p:nvPr/>
        </p:nvSpPr>
        <p:spPr bwMode="auto">
          <a:xfrm>
            <a:off x="745172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1" name="Line 33"/>
          <p:cNvSpPr>
            <a:spLocks noChangeShapeType="1"/>
          </p:cNvSpPr>
          <p:nvPr/>
        </p:nvSpPr>
        <p:spPr bwMode="auto">
          <a:xfrm>
            <a:off x="7812088" y="1628775"/>
            <a:ext cx="0" cy="50323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2" name="Line 34"/>
          <p:cNvSpPr>
            <a:spLocks noChangeShapeType="1"/>
          </p:cNvSpPr>
          <p:nvPr/>
        </p:nvSpPr>
        <p:spPr bwMode="auto">
          <a:xfrm>
            <a:off x="81724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3" name="Line 35"/>
          <p:cNvSpPr>
            <a:spLocks noChangeShapeType="1"/>
          </p:cNvSpPr>
          <p:nvPr/>
        </p:nvSpPr>
        <p:spPr bwMode="auto">
          <a:xfrm>
            <a:off x="8501063" y="1714500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4" name="Line 37"/>
          <p:cNvSpPr>
            <a:spLocks noChangeShapeType="1"/>
          </p:cNvSpPr>
          <p:nvPr/>
        </p:nvSpPr>
        <p:spPr bwMode="auto">
          <a:xfrm>
            <a:off x="4211638" y="1628775"/>
            <a:ext cx="0" cy="5021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5" name="Line 38"/>
          <p:cNvSpPr>
            <a:spLocks noChangeShapeType="1"/>
          </p:cNvSpPr>
          <p:nvPr/>
        </p:nvSpPr>
        <p:spPr bwMode="auto">
          <a:xfrm>
            <a:off x="3851275" y="1628775"/>
            <a:ext cx="0" cy="5016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6" name="Line 39"/>
          <p:cNvSpPr>
            <a:spLocks noChangeShapeType="1"/>
          </p:cNvSpPr>
          <p:nvPr/>
        </p:nvSpPr>
        <p:spPr bwMode="auto">
          <a:xfrm>
            <a:off x="3500438" y="1571625"/>
            <a:ext cx="30162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7" name="Line 40"/>
          <p:cNvSpPr>
            <a:spLocks noChangeShapeType="1"/>
          </p:cNvSpPr>
          <p:nvPr/>
        </p:nvSpPr>
        <p:spPr bwMode="auto">
          <a:xfrm>
            <a:off x="3132138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8" name="Line 41"/>
          <p:cNvSpPr>
            <a:spLocks noChangeShapeType="1"/>
          </p:cNvSpPr>
          <p:nvPr/>
        </p:nvSpPr>
        <p:spPr bwMode="auto">
          <a:xfrm>
            <a:off x="277177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9" name="Line 42"/>
          <p:cNvSpPr>
            <a:spLocks noChangeShapeType="1"/>
          </p:cNvSpPr>
          <p:nvPr/>
        </p:nvSpPr>
        <p:spPr bwMode="auto">
          <a:xfrm>
            <a:off x="2411413" y="1628775"/>
            <a:ext cx="0" cy="50466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0" name="Line 43"/>
          <p:cNvSpPr>
            <a:spLocks noChangeShapeType="1"/>
          </p:cNvSpPr>
          <p:nvPr/>
        </p:nvSpPr>
        <p:spPr bwMode="auto">
          <a:xfrm>
            <a:off x="2051050" y="1628775"/>
            <a:ext cx="1588" cy="5021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1" name="Line 45"/>
          <p:cNvSpPr>
            <a:spLocks noChangeShapeType="1"/>
          </p:cNvSpPr>
          <p:nvPr/>
        </p:nvSpPr>
        <p:spPr bwMode="auto">
          <a:xfrm flipH="1">
            <a:off x="1331913" y="1628775"/>
            <a:ext cx="36512" cy="5016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2" name="Line 46"/>
          <p:cNvSpPr>
            <a:spLocks noChangeShapeType="1"/>
          </p:cNvSpPr>
          <p:nvPr/>
        </p:nvSpPr>
        <p:spPr bwMode="auto">
          <a:xfrm flipH="1">
            <a:off x="9715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3" name="Line 47"/>
          <p:cNvSpPr>
            <a:spLocks noChangeShapeType="1"/>
          </p:cNvSpPr>
          <p:nvPr/>
        </p:nvSpPr>
        <p:spPr bwMode="auto">
          <a:xfrm>
            <a:off x="611188" y="1628775"/>
            <a:ext cx="14287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4" name="Line 48"/>
          <p:cNvSpPr>
            <a:spLocks noChangeShapeType="1"/>
          </p:cNvSpPr>
          <p:nvPr/>
        </p:nvSpPr>
        <p:spPr bwMode="auto">
          <a:xfrm>
            <a:off x="250825" y="1628775"/>
            <a:ext cx="1588" cy="50307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5" name="Line 65"/>
          <p:cNvSpPr>
            <a:spLocks noChangeShapeType="1"/>
          </p:cNvSpPr>
          <p:nvPr/>
        </p:nvSpPr>
        <p:spPr bwMode="auto">
          <a:xfrm>
            <a:off x="250825" y="41497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6" name="Line 83"/>
          <p:cNvSpPr>
            <a:spLocks noChangeShapeType="1"/>
          </p:cNvSpPr>
          <p:nvPr/>
        </p:nvSpPr>
        <p:spPr bwMode="auto">
          <a:xfrm flipH="1">
            <a:off x="169227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7" name="Line 84"/>
          <p:cNvSpPr>
            <a:spLocks noChangeShapeType="1"/>
          </p:cNvSpPr>
          <p:nvPr/>
        </p:nvSpPr>
        <p:spPr bwMode="auto">
          <a:xfrm>
            <a:off x="611188" y="1628775"/>
            <a:ext cx="14287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8" name="Rectangle 91"/>
          <p:cNvSpPr>
            <a:spLocks noChangeArrowheads="1"/>
          </p:cNvSpPr>
          <p:nvPr/>
        </p:nvSpPr>
        <p:spPr bwMode="auto">
          <a:xfrm flipH="1" flipV="1">
            <a:off x="8675688" y="4581525"/>
            <a:ext cx="290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x</a:t>
            </a:r>
            <a:endParaRPr lang="ru-RU" sz="2000" b="1"/>
          </a:p>
        </p:txBody>
      </p:sp>
      <p:cxnSp>
        <p:nvCxnSpPr>
          <p:cNvPr id="6189" name="AutoShape 92"/>
          <p:cNvCxnSpPr>
            <a:cxnSpLocks noChangeShapeType="1"/>
            <a:stCxn id="6154" idx="1"/>
          </p:cNvCxnSpPr>
          <p:nvPr/>
        </p:nvCxnSpPr>
        <p:spPr bwMode="auto">
          <a:xfrm>
            <a:off x="8893175" y="1628775"/>
            <a:ext cx="1588" cy="5030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90" name="Rectangle 93"/>
          <p:cNvSpPr>
            <a:spLocks noChangeArrowheads="1"/>
          </p:cNvSpPr>
          <p:nvPr/>
        </p:nvSpPr>
        <p:spPr bwMode="auto">
          <a:xfrm>
            <a:off x="4211638" y="1557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y</a:t>
            </a:r>
            <a:endParaRPr lang="ru-RU" b="1"/>
          </a:p>
        </p:txBody>
      </p:sp>
      <p:sp>
        <p:nvSpPr>
          <p:cNvPr id="6191" name="Line 94"/>
          <p:cNvSpPr>
            <a:spLocks noChangeShapeType="1"/>
          </p:cNvSpPr>
          <p:nvPr/>
        </p:nvSpPr>
        <p:spPr bwMode="auto">
          <a:xfrm>
            <a:off x="4929188" y="1571625"/>
            <a:ext cx="0" cy="504031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2" name="Text Box 115"/>
          <p:cNvSpPr txBox="1">
            <a:spLocks noChangeArrowheads="1"/>
          </p:cNvSpPr>
          <p:nvPr/>
        </p:nvSpPr>
        <p:spPr bwMode="auto">
          <a:xfrm>
            <a:off x="4786313" y="3429000"/>
            <a:ext cx="285750" cy="36988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cs typeface="Arial" charset="0"/>
              </a:rPr>
              <a:t>1</a:t>
            </a:r>
          </a:p>
        </p:txBody>
      </p:sp>
      <p:sp>
        <p:nvSpPr>
          <p:cNvPr id="6193" name="Line 116"/>
          <p:cNvSpPr>
            <a:spLocks noChangeShapeType="1"/>
          </p:cNvSpPr>
          <p:nvPr/>
        </p:nvSpPr>
        <p:spPr bwMode="auto">
          <a:xfrm>
            <a:off x="250825" y="27082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4" name="Line 117"/>
          <p:cNvSpPr>
            <a:spLocks noChangeShapeType="1"/>
          </p:cNvSpPr>
          <p:nvPr/>
        </p:nvSpPr>
        <p:spPr bwMode="auto">
          <a:xfrm>
            <a:off x="4429125" y="378618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5" name="Line 73"/>
          <p:cNvSpPr>
            <a:spLocks noChangeShapeType="1"/>
          </p:cNvSpPr>
          <p:nvPr/>
        </p:nvSpPr>
        <p:spPr bwMode="auto">
          <a:xfrm>
            <a:off x="4429125" y="4857750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96" name="Rectangle 114"/>
          <p:cNvSpPr>
            <a:spLocks noChangeArrowheads="1"/>
          </p:cNvSpPr>
          <p:nvPr/>
        </p:nvSpPr>
        <p:spPr bwMode="auto">
          <a:xfrm rot="10800000" flipV="1">
            <a:off x="3500438" y="34290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-2</a:t>
            </a:r>
            <a:endParaRPr lang="ru-RU" sz="1800" b="1"/>
          </a:p>
        </p:txBody>
      </p:sp>
      <p:sp>
        <p:nvSpPr>
          <p:cNvPr id="6197" name="Rectangle 114"/>
          <p:cNvSpPr>
            <a:spLocks noChangeArrowheads="1"/>
          </p:cNvSpPr>
          <p:nvPr/>
        </p:nvSpPr>
        <p:spPr bwMode="auto">
          <a:xfrm rot="10800000" flipV="1">
            <a:off x="5072063" y="3357563"/>
            <a:ext cx="43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</a:t>
            </a:r>
            <a:r>
              <a:rPr lang="en-US" sz="1800" b="1"/>
              <a:t>2</a:t>
            </a:r>
            <a:endParaRPr lang="ru-RU" sz="1800" b="1"/>
          </a:p>
        </p:txBody>
      </p:sp>
      <p:sp>
        <p:nvSpPr>
          <p:cNvPr id="6198" name="Rectangle 114"/>
          <p:cNvSpPr>
            <a:spLocks noChangeArrowheads="1"/>
          </p:cNvSpPr>
          <p:nvPr/>
        </p:nvSpPr>
        <p:spPr bwMode="auto">
          <a:xfrm rot="10800000" flipV="1">
            <a:off x="3929063" y="421481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</a:t>
            </a:r>
            <a:r>
              <a:rPr lang="ru-RU" b="1"/>
              <a:t>-</a:t>
            </a:r>
            <a:r>
              <a:rPr lang="en-US" sz="1800" b="1"/>
              <a:t>3</a:t>
            </a:r>
            <a:endParaRPr lang="ru-RU" sz="1800" b="1"/>
          </a:p>
        </p:txBody>
      </p:sp>
      <p:sp>
        <p:nvSpPr>
          <p:cNvPr id="6199" name="Rectangle 114"/>
          <p:cNvSpPr>
            <a:spLocks noChangeArrowheads="1"/>
          </p:cNvSpPr>
          <p:nvPr/>
        </p:nvSpPr>
        <p:spPr bwMode="auto">
          <a:xfrm rot="10800000" flipV="1">
            <a:off x="4000500" y="3571875"/>
            <a:ext cx="50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-1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901825" y="374650"/>
          <a:ext cx="1241425" cy="1130300"/>
        </p:xfrm>
        <a:graphic>
          <a:graphicData uri="http://schemas.openxmlformats.org/presentationml/2006/ole">
            <p:oleObj spid="_x0000_s6146" name="Формула" r:id="rId4" imgW="393480" imgH="393480" progId="Equation.3">
              <p:embed/>
            </p:oleObj>
          </a:graphicData>
        </a:graphic>
      </p:graphicFrame>
      <p:sp>
        <p:nvSpPr>
          <p:cNvPr id="6200" name="Line 117"/>
          <p:cNvSpPr>
            <a:spLocks noChangeShapeType="1"/>
          </p:cNvSpPr>
          <p:nvPr/>
        </p:nvSpPr>
        <p:spPr bwMode="auto">
          <a:xfrm>
            <a:off x="4357688" y="2000250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01" name="Text Box 115"/>
          <p:cNvSpPr txBox="1">
            <a:spLocks noChangeArrowheads="1"/>
          </p:cNvSpPr>
          <p:nvPr/>
        </p:nvSpPr>
        <p:spPr bwMode="auto">
          <a:xfrm>
            <a:off x="4714875" y="1785938"/>
            <a:ext cx="285750" cy="36988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cs typeface="Arial" charset="0"/>
              </a:rPr>
              <a:t>4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rot="5400000">
            <a:off x="1285875" y="4284663"/>
            <a:ext cx="5145087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6200000" flipV="1">
            <a:off x="4545012" y="527051"/>
            <a:ext cx="17463" cy="867886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5214938" y="357188"/>
          <a:ext cx="2012950" cy="1011237"/>
        </p:xfrm>
        <a:graphic>
          <a:graphicData uri="http://schemas.openxmlformats.org/presentationml/2006/ole">
            <p:oleObj spid="_x0000_s6147" name="Формула" r:id="rId5" imgW="812520" imgH="393480" progId="Equation.3">
              <p:embed/>
            </p:oleObj>
          </a:graphicData>
        </a:graphic>
      </p:graphicFrame>
      <p:cxnSp>
        <p:nvCxnSpPr>
          <p:cNvPr id="62" name="Прямая со стрелкой 61"/>
          <p:cNvCxnSpPr/>
          <p:nvPr/>
        </p:nvCxnSpPr>
        <p:spPr>
          <a:xfrm>
            <a:off x="3714750" y="1000125"/>
            <a:ext cx="10001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олилиния 62"/>
          <p:cNvSpPr/>
          <p:nvPr/>
        </p:nvSpPr>
        <p:spPr>
          <a:xfrm>
            <a:off x="4640263" y="1946275"/>
            <a:ext cx="1495425" cy="1406525"/>
          </a:xfrm>
          <a:custGeom>
            <a:avLst/>
            <a:gdLst>
              <a:gd name="connsiteX0" fmla="*/ 0 w 1494503"/>
              <a:gd name="connsiteY0" fmla="*/ 0 h 1406013"/>
              <a:gd name="connsiteX1" fmla="*/ 108155 w 1494503"/>
              <a:gd name="connsiteY1" fmla="*/ 757084 h 1406013"/>
              <a:gd name="connsiteX2" fmla="*/ 285135 w 1494503"/>
              <a:gd name="connsiteY2" fmla="*/ 1130710 h 1406013"/>
              <a:gd name="connsiteX3" fmla="*/ 658761 w 1494503"/>
              <a:gd name="connsiteY3" fmla="*/ 1297858 h 1406013"/>
              <a:gd name="connsiteX4" fmla="*/ 1494503 w 1494503"/>
              <a:gd name="connsiteY4" fmla="*/ 1406013 h 1406013"/>
              <a:gd name="connsiteX5" fmla="*/ 1494503 w 1494503"/>
              <a:gd name="connsiteY5" fmla="*/ 1406013 h 1406013"/>
              <a:gd name="connsiteX6" fmla="*/ 1494503 w 1494503"/>
              <a:gd name="connsiteY6" fmla="*/ 1406013 h 1406013"/>
              <a:gd name="connsiteX7" fmla="*/ 1494503 w 1494503"/>
              <a:gd name="connsiteY7" fmla="*/ 1406013 h 140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4503" h="1406013">
                <a:moveTo>
                  <a:pt x="0" y="0"/>
                </a:moveTo>
                <a:cubicBezTo>
                  <a:pt x="30316" y="284316"/>
                  <a:pt x="60633" y="568632"/>
                  <a:pt x="108155" y="757084"/>
                </a:cubicBezTo>
                <a:cubicBezTo>
                  <a:pt x="155678" y="945536"/>
                  <a:pt x="193367" y="1040581"/>
                  <a:pt x="285135" y="1130710"/>
                </a:cubicBezTo>
                <a:cubicBezTo>
                  <a:pt x="376903" y="1220839"/>
                  <a:pt x="457200" y="1251974"/>
                  <a:pt x="658761" y="1297858"/>
                </a:cubicBezTo>
                <a:cubicBezTo>
                  <a:pt x="860322" y="1343742"/>
                  <a:pt x="1494503" y="1406013"/>
                  <a:pt x="1494503" y="1406013"/>
                </a:cubicBezTo>
                <a:lnTo>
                  <a:pt x="1494503" y="1406013"/>
                </a:lnTo>
                <a:lnTo>
                  <a:pt x="1494503" y="1406013"/>
                </a:lnTo>
                <a:lnTo>
                  <a:pt x="1494503" y="1406013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3929063" y="3357563"/>
            <a:ext cx="1493837" cy="1406525"/>
          </a:xfrm>
          <a:custGeom>
            <a:avLst/>
            <a:gdLst>
              <a:gd name="connsiteX0" fmla="*/ 0 w 1494503"/>
              <a:gd name="connsiteY0" fmla="*/ 0 h 1406013"/>
              <a:gd name="connsiteX1" fmla="*/ 108155 w 1494503"/>
              <a:gd name="connsiteY1" fmla="*/ 757084 h 1406013"/>
              <a:gd name="connsiteX2" fmla="*/ 285135 w 1494503"/>
              <a:gd name="connsiteY2" fmla="*/ 1130710 h 1406013"/>
              <a:gd name="connsiteX3" fmla="*/ 658761 w 1494503"/>
              <a:gd name="connsiteY3" fmla="*/ 1297858 h 1406013"/>
              <a:gd name="connsiteX4" fmla="*/ 1494503 w 1494503"/>
              <a:gd name="connsiteY4" fmla="*/ 1406013 h 1406013"/>
              <a:gd name="connsiteX5" fmla="*/ 1494503 w 1494503"/>
              <a:gd name="connsiteY5" fmla="*/ 1406013 h 1406013"/>
              <a:gd name="connsiteX6" fmla="*/ 1494503 w 1494503"/>
              <a:gd name="connsiteY6" fmla="*/ 1406013 h 1406013"/>
              <a:gd name="connsiteX7" fmla="*/ 1494503 w 1494503"/>
              <a:gd name="connsiteY7" fmla="*/ 1406013 h 140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4503" h="1406013">
                <a:moveTo>
                  <a:pt x="0" y="0"/>
                </a:moveTo>
                <a:cubicBezTo>
                  <a:pt x="30316" y="284316"/>
                  <a:pt x="60633" y="568632"/>
                  <a:pt x="108155" y="757084"/>
                </a:cubicBezTo>
                <a:cubicBezTo>
                  <a:pt x="155678" y="945536"/>
                  <a:pt x="193367" y="1040581"/>
                  <a:pt x="285135" y="1130710"/>
                </a:cubicBezTo>
                <a:cubicBezTo>
                  <a:pt x="376903" y="1220839"/>
                  <a:pt x="457200" y="1251974"/>
                  <a:pt x="658761" y="1297858"/>
                </a:cubicBezTo>
                <a:cubicBezTo>
                  <a:pt x="860322" y="1343742"/>
                  <a:pt x="1494503" y="1406013"/>
                  <a:pt x="1494503" y="1406013"/>
                </a:cubicBezTo>
                <a:lnTo>
                  <a:pt x="1494503" y="1406013"/>
                </a:lnTo>
                <a:lnTo>
                  <a:pt x="1494503" y="1406013"/>
                </a:lnTo>
                <a:lnTo>
                  <a:pt x="1494503" y="1406013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3038475" y="3519488"/>
            <a:ext cx="1465263" cy="1485900"/>
          </a:xfrm>
          <a:custGeom>
            <a:avLst/>
            <a:gdLst>
              <a:gd name="connsiteX0" fmla="*/ 0 w 1465006"/>
              <a:gd name="connsiteY0" fmla="*/ 0 h 1484671"/>
              <a:gd name="connsiteX1" fmla="*/ 816077 w 1465006"/>
              <a:gd name="connsiteY1" fmla="*/ 98323 h 1484671"/>
              <a:gd name="connsiteX2" fmla="*/ 1179871 w 1465006"/>
              <a:gd name="connsiteY2" fmla="*/ 285136 h 1484671"/>
              <a:gd name="connsiteX3" fmla="*/ 1366684 w 1465006"/>
              <a:gd name="connsiteY3" fmla="*/ 639097 h 1484671"/>
              <a:gd name="connsiteX4" fmla="*/ 1465006 w 1465006"/>
              <a:gd name="connsiteY4" fmla="*/ 1484671 h 1484671"/>
              <a:gd name="connsiteX5" fmla="*/ 1465006 w 1465006"/>
              <a:gd name="connsiteY5" fmla="*/ 1484671 h 1484671"/>
              <a:gd name="connsiteX6" fmla="*/ 1465006 w 1465006"/>
              <a:gd name="connsiteY6" fmla="*/ 1484671 h 1484671"/>
              <a:gd name="connsiteX7" fmla="*/ 1465006 w 1465006"/>
              <a:gd name="connsiteY7" fmla="*/ 1484671 h 148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5006" h="1484671">
                <a:moveTo>
                  <a:pt x="0" y="0"/>
                </a:moveTo>
                <a:cubicBezTo>
                  <a:pt x="309716" y="25400"/>
                  <a:pt x="619432" y="50800"/>
                  <a:pt x="816077" y="98323"/>
                </a:cubicBezTo>
                <a:cubicBezTo>
                  <a:pt x="1012722" y="145846"/>
                  <a:pt x="1088103" y="195007"/>
                  <a:pt x="1179871" y="285136"/>
                </a:cubicBezTo>
                <a:cubicBezTo>
                  <a:pt x="1271639" y="375265"/>
                  <a:pt x="1319162" y="439175"/>
                  <a:pt x="1366684" y="639097"/>
                </a:cubicBezTo>
                <a:cubicBezTo>
                  <a:pt x="1414207" y="839020"/>
                  <a:pt x="1465006" y="1484671"/>
                  <a:pt x="1465006" y="1484671"/>
                </a:cubicBezTo>
                <a:lnTo>
                  <a:pt x="1465006" y="1484671"/>
                </a:lnTo>
                <a:lnTo>
                  <a:pt x="1465006" y="1484671"/>
                </a:lnTo>
                <a:lnTo>
                  <a:pt x="1465006" y="1484671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2286000" y="4929188"/>
            <a:ext cx="1465263" cy="1484312"/>
          </a:xfrm>
          <a:custGeom>
            <a:avLst/>
            <a:gdLst>
              <a:gd name="connsiteX0" fmla="*/ 0 w 1465006"/>
              <a:gd name="connsiteY0" fmla="*/ 0 h 1484671"/>
              <a:gd name="connsiteX1" fmla="*/ 816077 w 1465006"/>
              <a:gd name="connsiteY1" fmla="*/ 98323 h 1484671"/>
              <a:gd name="connsiteX2" fmla="*/ 1179871 w 1465006"/>
              <a:gd name="connsiteY2" fmla="*/ 285136 h 1484671"/>
              <a:gd name="connsiteX3" fmla="*/ 1366684 w 1465006"/>
              <a:gd name="connsiteY3" fmla="*/ 639097 h 1484671"/>
              <a:gd name="connsiteX4" fmla="*/ 1465006 w 1465006"/>
              <a:gd name="connsiteY4" fmla="*/ 1484671 h 1484671"/>
              <a:gd name="connsiteX5" fmla="*/ 1465006 w 1465006"/>
              <a:gd name="connsiteY5" fmla="*/ 1484671 h 1484671"/>
              <a:gd name="connsiteX6" fmla="*/ 1465006 w 1465006"/>
              <a:gd name="connsiteY6" fmla="*/ 1484671 h 1484671"/>
              <a:gd name="connsiteX7" fmla="*/ 1465006 w 1465006"/>
              <a:gd name="connsiteY7" fmla="*/ 1484671 h 148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5006" h="1484671">
                <a:moveTo>
                  <a:pt x="0" y="0"/>
                </a:moveTo>
                <a:cubicBezTo>
                  <a:pt x="309716" y="25400"/>
                  <a:pt x="619432" y="50800"/>
                  <a:pt x="816077" y="98323"/>
                </a:cubicBezTo>
                <a:cubicBezTo>
                  <a:pt x="1012722" y="145846"/>
                  <a:pt x="1088103" y="195007"/>
                  <a:pt x="1179871" y="285136"/>
                </a:cubicBezTo>
                <a:cubicBezTo>
                  <a:pt x="1271639" y="375265"/>
                  <a:pt x="1319162" y="439175"/>
                  <a:pt x="1366684" y="639097"/>
                </a:cubicBezTo>
                <a:cubicBezTo>
                  <a:pt x="1414207" y="839020"/>
                  <a:pt x="1465006" y="1484671"/>
                  <a:pt x="1465006" y="1484671"/>
                </a:cubicBezTo>
                <a:lnTo>
                  <a:pt x="1465006" y="1484671"/>
                </a:lnTo>
                <a:lnTo>
                  <a:pt x="1465006" y="1484671"/>
                </a:lnTo>
                <a:lnTo>
                  <a:pt x="1465006" y="1484671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85750" y="3429000"/>
            <a:ext cx="8642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4572000" y="1143000"/>
            <a:ext cx="0" cy="5040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214313" y="307181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 flipV="1">
            <a:off x="250825" y="198913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Line 12"/>
          <p:cNvSpPr>
            <a:spLocks noChangeShapeType="1"/>
          </p:cNvSpPr>
          <p:nvPr/>
        </p:nvSpPr>
        <p:spPr bwMode="auto">
          <a:xfrm>
            <a:off x="250825" y="3429000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>
            <a:off x="250825" y="16287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250825" y="234950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0" name="Line 17"/>
          <p:cNvSpPr>
            <a:spLocks noChangeShapeType="1"/>
          </p:cNvSpPr>
          <p:nvPr/>
        </p:nvSpPr>
        <p:spPr bwMode="auto">
          <a:xfrm>
            <a:off x="214313" y="37861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1" name="Line 18"/>
          <p:cNvSpPr>
            <a:spLocks noChangeShapeType="1"/>
          </p:cNvSpPr>
          <p:nvPr/>
        </p:nvSpPr>
        <p:spPr bwMode="auto">
          <a:xfrm flipV="1">
            <a:off x="285750" y="4500563"/>
            <a:ext cx="865663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2" name="Line 19"/>
          <p:cNvSpPr>
            <a:spLocks noChangeShapeType="1"/>
          </p:cNvSpPr>
          <p:nvPr/>
        </p:nvSpPr>
        <p:spPr bwMode="auto">
          <a:xfrm>
            <a:off x="0" y="4857750"/>
            <a:ext cx="8648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3" name="Line 20"/>
          <p:cNvSpPr>
            <a:spLocks noChangeShapeType="1"/>
          </p:cNvSpPr>
          <p:nvPr/>
        </p:nvSpPr>
        <p:spPr bwMode="auto">
          <a:xfrm>
            <a:off x="250825" y="52292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4" name="Line 21"/>
          <p:cNvSpPr>
            <a:spLocks noChangeShapeType="1"/>
          </p:cNvSpPr>
          <p:nvPr/>
        </p:nvSpPr>
        <p:spPr bwMode="auto">
          <a:xfrm>
            <a:off x="250825" y="55895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5" name="Line 22"/>
          <p:cNvSpPr>
            <a:spLocks noChangeShapeType="1"/>
          </p:cNvSpPr>
          <p:nvPr/>
        </p:nvSpPr>
        <p:spPr bwMode="auto">
          <a:xfrm flipV="1">
            <a:off x="250825" y="5927725"/>
            <a:ext cx="8634413" cy="222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6" name="Line 23"/>
          <p:cNvSpPr>
            <a:spLocks noChangeShapeType="1"/>
          </p:cNvSpPr>
          <p:nvPr/>
        </p:nvSpPr>
        <p:spPr bwMode="auto">
          <a:xfrm>
            <a:off x="250825" y="63087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7" name="Line 24"/>
          <p:cNvSpPr>
            <a:spLocks noChangeShapeType="1"/>
          </p:cNvSpPr>
          <p:nvPr/>
        </p:nvSpPr>
        <p:spPr bwMode="auto">
          <a:xfrm>
            <a:off x="250825" y="66690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8" name="Line 26"/>
          <p:cNvSpPr>
            <a:spLocks noChangeShapeType="1"/>
          </p:cNvSpPr>
          <p:nvPr/>
        </p:nvSpPr>
        <p:spPr bwMode="auto">
          <a:xfrm>
            <a:off x="529272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9" name="Line 27"/>
          <p:cNvSpPr>
            <a:spLocks noChangeShapeType="1"/>
          </p:cNvSpPr>
          <p:nvPr/>
        </p:nvSpPr>
        <p:spPr bwMode="auto">
          <a:xfrm>
            <a:off x="5651500" y="1628775"/>
            <a:ext cx="14288" cy="50482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0" name="Line 28"/>
          <p:cNvSpPr>
            <a:spLocks noChangeShapeType="1"/>
          </p:cNvSpPr>
          <p:nvPr/>
        </p:nvSpPr>
        <p:spPr bwMode="auto">
          <a:xfrm>
            <a:off x="6011863" y="1628775"/>
            <a:ext cx="0" cy="50323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1" name="Line 29"/>
          <p:cNvSpPr>
            <a:spLocks noChangeShapeType="1"/>
          </p:cNvSpPr>
          <p:nvPr/>
        </p:nvSpPr>
        <p:spPr bwMode="auto">
          <a:xfrm>
            <a:off x="6372225" y="1557338"/>
            <a:ext cx="15875" cy="50482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2" name="Line 30"/>
          <p:cNvSpPr>
            <a:spLocks noChangeShapeType="1"/>
          </p:cNvSpPr>
          <p:nvPr/>
        </p:nvSpPr>
        <p:spPr bwMode="auto">
          <a:xfrm>
            <a:off x="6732588" y="1628775"/>
            <a:ext cx="30162" cy="50625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3" name="Line 31"/>
          <p:cNvSpPr>
            <a:spLocks noChangeShapeType="1"/>
          </p:cNvSpPr>
          <p:nvPr/>
        </p:nvSpPr>
        <p:spPr bwMode="auto">
          <a:xfrm flipH="1">
            <a:off x="70929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4" name="Line 32"/>
          <p:cNvSpPr>
            <a:spLocks noChangeShapeType="1"/>
          </p:cNvSpPr>
          <p:nvPr/>
        </p:nvSpPr>
        <p:spPr bwMode="auto">
          <a:xfrm>
            <a:off x="745172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5" name="Line 33"/>
          <p:cNvSpPr>
            <a:spLocks noChangeShapeType="1"/>
          </p:cNvSpPr>
          <p:nvPr/>
        </p:nvSpPr>
        <p:spPr bwMode="auto">
          <a:xfrm>
            <a:off x="7812088" y="1628775"/>
            <a:ext cx="0" cy="50323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6" name="Line 34"/>
          <p:cNvSpPr>
            <a:spLocks noChangeShapeType="1"/>
          </p:cNvSpPr>
          <p:nvPr/>
        </p:nvSpPr>
        <p:spPr bwMode="auto">
          <a:xfrm>
            <a:off x="81724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7" name="Line 35"/>
          <p:cNvSpPr>
            <a:spLocks noChangeShapeType="1"/>
          </p:cNvSpPr>
          <p:nvPr/>
        </p:nvSpPr>
        <p:spPr bwMode="auto">
          <a:xfrm>
            <a:off x="8501063" y="1714500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8" name="Line 37"/>
          <p:cNvSpPr>
            <a:spLocks noChangeShapeType="1"/>
          </p:cNvSpPr>
          <p:nvPr/>
        </p:nvSpPr>
        <p:spPr bwMode="auto">
          <a:xfrm>
            <a:off x="4211638" y="1628775"/>
            <a:ext cx="0" cy="5021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9" name="Line 38"/>
          <p:cNvSpPr>
            <a:spLocks noChangeShapeType="1"/>
          </p:cNvSpPr>
          <p:nvPr/>
        </p:nvSpPr>
        <p:spPr bwMode="auto">
          <a:xfrm>
            <a:off x="3851275" y="1628775"/>
            <a:ext cx="0" cy="5016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0" name="Line 39"/>
          <p:cNvSpPr>
            <a:spLocks noChangeShapeType="1"/>
          </p:cNvSpPr>
          <p:nvPr/>
        </p:nvSpPr>
        <p:spPr bwMode="auto">
          <a:xfrm>
            <a:off x="3500438" y="1571625"/>
            <a:ext cx="30162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1" name="Line 40"/>
          <p:cNvSpPr>
            <a:spLocks noChangeShapeType="1"/>
          </p:cNvSpPr>
          <p:nvPr/>
        </p:nvSpPr>
        <p:spPr bwMode="auto">
          <a:xfrm>
            <a:off x="3132138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2" name="Line 41"/>
          <p:cNvSpPr>
            <a:spLocks noChangeShapeType="1"/>
          </p:cNvSpPr>
          <p:nvPr/>
        </p:nvSpPr>
        <p:spPr bwMode="auto">
          <a:xfrm>
            <a:off x="277177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3" name="Line 42"/>
          <p:cNvSpPr>
            <a:spLocks noChangeShapeType="1"/>
          </p:cNvSpPr>
          <p:nvPr/>
        </p:nvSpPr>
        <p:spPr bwMode="auto">
          <a:xfrm>
            <a:off x="2411413" y="1628775"/>
            <a:ext cx="0" cy="50466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4" name="Line 43"/>
          <p:cNvSpPr>
            <a:spLocks noChangeShapeType="1"/>
          </p:cNvSpPr>
          <p:nvPr/>
        </p:nvSpPr>
        <p:spPr bwMode="auto">
          <a:xfrm>
            <a:off x="2051050" y="1628775"/>
            <a:ext cx="1588" cy="5021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5" name="Line 45"/>
          <p:cNvSpPr>
            <a:spLocks noChangeShapeType="1"/>
          </p:cNvSpPr>
          <p:nvPr/>
        </p:nvSpPr>
        <p:spPr bwMode="auto">
          <a:xfrm flipH="1">
            <a:off x="1331913" y="1628775"/>
            <a:ext cx="36512" cy="5016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6" name="Line 46"/>
          <p:cNvSpPr>
            <a:spLocks noChangeShapeType="1"/>
          </p:cNvSpPr>
          <p:nvPr/>
        </p:nvSpPr>
        <p:spPr bwMode="auto">
          <a:xfrm flipH="1">
            <a:off x="9715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7" name="Line 47"/>
          <p:cNvSpPr>
            <a:spLocks noChangeShapeType="1"/>
          </p:cNvSpPr>
          <p:nvPr/>
        </p:nvSpPr>
        <p:spPr bwMode="auto">
          <a:xfrm>
            <a:off x="611188" y="1628775"/>
            <a:ext cx="14287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8" name="Line 48"/>
          <p:cNvSpPr>
            <a:spLocks noChangeShapeType="1"/>
          </p:cNvSpPr>
          <p:nvPr/>
        </p:nvSpPr>
        <p:spPr bwMode="auto">
          <a:xfrm>
            <a:off x="250825" y="1628775"/>
            <a:ext cx="1588" cy="50307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09" name="Line 65"/>
          <p:cNvSpPr>
            <a:spLocks noChangeShapeType="1"/>
          </p:cNvSpPr>
          <p:nvPr/>
        </p:nvSpPr>
        <p:spPr bwMode="auto">
          <a:xfrm>
            <a:off x="250825" y="41497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0" name="Line 83"/>
          <p:cNvSpPr>
            <a:spLocks noChangeShapeType="1"/>
          </p:cNvSpPr>
          <p:nvPr/>
        </p:nvSpPr>
        <p:spPr bwMode="auto">
          <a:xfrm flipH="1">
            <a:off x="169227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1" name="Line 84"/>
          <p:cNvSpPr>
            <a:spLocks noChangeShapeType="1"/>
          </p:cNvSpPr>
          <p:nvPr/>
        </p:nvSpPr>
        <p:spPr bwMode="auto">
          <a:xfrm>
            <a:off x="611188" y="1628775"/>
            <a:ext cx="14287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2" name="Rectangle 91"/>
          <p:cNvSpPr>
            <a:spLocks noChangeArrowheads="1"/>
          </p:cNvSpPr>
          <p:nvPr/>
        </p:nvSpPr>
        <p:spPr bwMode="auto">
          <a:xfrm flipH="1" flipV="1">
            <a:off x="8675688" y="4581525"/>
            <a:ext cx="290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x</a:t>
            </a:r>
            <a:endParaRPr lang="ru-RU" sz="2000" b="1"/>
          </a:p>
        </p:txBody>
      </p:sp>
      <p:cxnSp>
        <p:nvCxnSpPr>
          <p:cNvPr id="7213" name="AutoShape 92"/>
          <p:cNvCxnSpPr>
            <a:cxnSpLocks noChangeShapeType="1"/>
            <a:stCxn id="7178" idx="1"/>
          </p:cNvCxnSpPr>
          <p:nvPr/>
        </p:nvCxnSpPr>
        <p:spPr bwMode="auto">
          <a:xfrm>
            <a:off x="8893175" y="1628775"/>
            <a:ext cx="1588" cy="5030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14" name="Rectangle 93"/>
          <p:cNvSpPr>
            <a:spLocks noChangeArrowheads="1"/>
          </p:cNvSpPr>
          <p:nvPr/>
        </p:nvSpPr>
        <p:spPr bwMode="auto">
          <a:xfrm>
            <a:off x="4211638" y="1557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y</a:t>
            </a:r>
            <a:endParaRPr lang="ru-RU" b="1"/>
          </a:p>
        </p:txBody>
      </p:sp>
      <p:sp>
        <p:nvSpPr>
          <p:cNvPr id="7215" name="Line 94"/>
          <p:cNvSpPr>
            <a:spLocks noChangeShapeType="1"/>
          </p:cNvSpPr>
          <p:nvPr/>
        </p:nvSpPr>
        <p:spPr bwMode="auto">
          <a:xfrm>
            <a:off x="4929188" y="1571625"/>
            <a:ext cx="0" cy="504031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6" name="Text Box 115"/>
          <p:cNvSpPr txBox="1">
            <a:spLocks noChangeArrowheads="1"/>
          </p:cNvSpPr>
          <p:nvPr/>
        </p:nvSpPr>
        <p:spPr bwMode="auto">
          <a:xfrm>
            <a:off x="4786313" y="3500438"/>
            <a:ext cx="285750" cy="36988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cs typeface="Arial" charset="0"/>
              </a:rPr>
              <a:t>1</a:t>
            </a:r>
          </a:p>
        </p:txBody>
      </p:sp>
      <p:sp>
        <p:nvSpPr>
          <p:cNvPr id="7217" name="Line 116"/>
          <p:cNvSpPr>
            <a:spLocks noChangeShapeType="1"/>
          </p:cNvSpPr>
          <p:nvPr/>
        </p:nvSpPr>
        <p:spPr bwMode="auto">
          <a:xfrm>
            <a:off x="250825" y="27082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8" name="Line 117"/>
          <p:cNvSpPr>
            <a:spLocks noChangeShapeType="1"/>
          </p:cNvSpPr>
          <p:nvPr/>
        </p:nvSpPr>
        <p:spPr bwMode="auto">
          <a:xfrm>
            <a:off x="4429125" y="378618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19" name="Line 73"/>
          <p:cNvSpPr>
            <a:spLocks noChangeShapeType="1"/>
          </p:cNvSpPr>
          <p:nvPr/>
        </p:nvSpPr>
        <p:spPr bwMode="auto">
          <a:xfrm>
            <a:off x="4429125" y="4857750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20" name="Rectangle 114"/>
          <p:cNvSpPr>
            <a:spLocks noChangeArrowheads="1"/>
          </p:cNvSpPr>
          <p:nvPr/>
        </p:nvSpPr>
        <p:spPr bwMode="auto">
          <a:xfrm rot="10800000" flipV="1">
            <a:off x="3500438" y="34290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-2</a:t>
            </a:r>
            <a:endParaRPr lang="ru-RU" sz="1800" b="1"/>
          </a:p>
        </p:txBody>
      </p:sp>
      <p:sp>
        <p:nvSpPr>
          <p:cNvPr id="7221" name="Rectangle 114"/>
          <p:cNvSpPr>
            <a:spLocks noChangeArrowheads="1"/>
          </p:cNvSpPr>
          <p:nvPr/>
        </p:nvSpPr>
        <p:spPr bwMode="auto">
          <a:xfrm rot="10800000" flipV="1">
            <a:off x="4000500" y="3571875"/>
            <a:ext cx="50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-1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643063" y="428625"/>
          <a:ext cx="1520825" cy="692150"/>
        </p:xfrm>
        <a:graphic>
          <a:graphicData uri="http://schemas.openxmlformats.org/presentationml/2006/ole">
            <p:oleObj spid="_x0000_s7170" name="Формула" r:id="rId4" imgW="482400" imgH="241200" progId="Equation.3">
              <p:embed/>
            </p:oleObj>
          </a:graphicData>
        </a:graphic>
      </p:graphicFrame>
      <p:sp>
        <p:nvSpPr>
          <p:cNvPr id="7222" name="Line 117"/>
          <p:cNvSpPr>
            <a:spLocks noChangeShapeType="1"/>
          </p:cNvSpPr>
          <p:nvPr/>
        </p:nvSpPr>
        <p:spPr bwMode="auto">
          <a:xfrm>
            <a:off x="4429125" y="235743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23" name="Text Box 115"/>
          <p:cNvSpPr txBox="1">
            <a:spLocks noChangeArrowheads="1"/>
          </p:cNvSpPr>
          <p:nvPr/>
        </p:nvSpPr>
        <p:spPr bwMode="auto">
          <a:xfrm>
            <a:off x="4214813" y="2500313"/>
            <a:ext cx="285750" cy="36988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cs typeface="Arial" charset="0"/>
              </a:rPr>
              <a:t>2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rot="5400000">
            <a:off x="928688" y="4284663"/>
            <a:ext cx="5145087" cy="158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6200000" flipV="1">
            <a:off x="4330701" y="-544513"/>
            <a:ext cx="17462" cy="867886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5151438" y="552450"/>
          <a:ext cx="2139950" cy="619125"/>
        </p:xfrm>
        <a:graphic>
          <a:graphicData uri="http://schemas.openxmlformats.org/presentationml/2006/ole">
            <p:oleObj spid="_x0000_s7171" name="Формула" r:id="rId5" imgW="863280" imgH="241200" progId="Equation.3">
              <p:embed/>
            </p:oleObj>
          </a:graphicData>
        </a:graphic>
      </p:graphicFrame>
      <p:cxnSp>
        <p:nvCxnSpPr>
          <p:cNvPr id="62" name="Прямая со стрелкой 61"/>
          <p:cNvCxnSpPr/>
          <p:nvPr/>
        </p:nvCxnSpPr>
        <p:spPr>
          <a:xfrm>
            <a:off x="3714750" y="1000125"/>
            <a:ext cx="10001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4786313" y="3429000"/>
            <a:ext cx="287338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28" name="Line 117"/>
          <p:cNvSpPr>
            <a:spLocks noChangeShapeType="1"/>
          </p:cNvSpPr>
          <p:nvPr/>
        </p:nvSpPr>
        <p:spPr bwMode="auto">
          <a:xfrm>
            <a:off x="4429125" y="3071813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29" name="Text Box 115"/>
          <p:cNvSpPr txBox="1">
            <a:spLocks noChangeArrowheads="1"/>
          </p:cNvSpPr>
          <p:nvPr/>
        </p:nvSpPr>
        <p:spPr bwMode="auto">
          <a:xfrm>
            <a:off x="5857875" y="3500438"/>
            <a:ext cx="285750" cy="369887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cs typeface="Arial" charset="0"/>
              </a:rPr>
              <a:t>4</a:t>
            </a:r>
          </a:p>
        </p:txBody>
      </p:sp>
      <p:sp>
        <p:nvSpPr>
          <p:cNvPr id="7230" name="Line 117"/>
          <p:cNvSpPr>
            <a:spLocks noChangeShapeType="1"/>
          </p:cNvSpPr>
          <p:nvPr/>
        </p:nvSpPr>
        <p:spPr bwMode="auto">
          <a:xfrm>
            <a:off x="4429125" y="2714625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31" name="Rectangle 114"/>
          <p:cNvSpPr>
            <a:spLocks noChangeArrowheads="1"/>
          </p:cNvSpPr>
          <p:nvPr/>
        </p:nvSpPr>
        <p:spPr bwMode="auto">
          <a:xfrm rot="10800000" flipV="1">
            <a:off x="4000500" y="2071688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</a:t>
            </a:r>
            <a:r>
              <a:rPr lang="en-US" sz="1800" b="1"/>
              <a:t>3</a:t>
            </a:r>
            <a:endParaRPr lang="ru-RU" sz="1800" b="1"/>
          </a:p>
        </p:txBody>
      </p:sp>
      <p:sp>
        <p:nvSpPr>
          <p:cNvPr id="7232" name="Rectangle 114"/>
          <p:cNvSpPr>
            <a:spLocks noChangeArrowheads="1"/>
          </p:cNvSpPr>
          <p:nvPr/>
        </p:nvSpPr>
        <p:spPr bwMode="auto">
          <a:xfrm rot="10800000" flipV="1">
            <a:off x="7429500" y="3429000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</a:t>
            </a:r>
            <a:r>
              <a:rPr lang="ru-RU" sz="1800" b="1"/>
              <a:t>9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rot="5400000">
            <a:off x="7680326" y="3463925"/>
            <a:ext cx="214312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5893594" y="3464719"/>
            <a:ext cx="2159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олилиния 84"/>
          <p:cNvSpPr/>
          <p:nvPr/>
        </p:nvSpPr>
        <p:spPr>
          <a:xfrm>
            <a:off x="4581525" y="2232025"/>
            <a:ext cx="3992563" cy="1179513"/>
          </a:xfrm>
          <a:custGeom>
            <a:avLst/>
            <a:gdLst>
              <a:gd name="connsiteX0" fmla="*/ 0 w 3991897"/>
              <a:gd name="connsiteY0" fmla="*/ 1179871 h 1179871"/>
              <a:gd name="connsiteX1" fmla="*/ 344129 w 3991897"/>
              <a:gd name="connsiteY1" fmla="*/ 835742 h 1179871"/>
              <a:gd name="connsiteX2" fmla="*/ 1425678 w 3991897"/>
              <a:gd name="connsiteY2" fmla="*/ 481780 h 1179871"/>
              <a:gd name="connsiteX3" fmla="*/ 3382297 w 3991897"/>
              <a:gd name="connsiteY3" fmla="*/ 88490 h 1179871"/>
              <a:gd name="connsiteX4" fmla="*/ 3991897 w 3991897"/>
              <a:gd name="connsiteY4" fmla="*/ 0 h 1179871"/>
              <a:gd name="connsiteX5" fmla="*/ 3991897 w 3991897"/>
              <a:gd name="connsiteY5" fmla="*/ 0 h 1179871"/>
              <a:gd name="connsiteX6" fmla="*/ 3932903 w 3991897"/>
              <a:gd name="connsiteY6" fmla="*/ 0 h 117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897" h="1179871">
                <a:moveTo>
                  <a:pt x="0" y="1179871"/>
                </a:moveTo>
                <a:cubicBezTo>
                  <a:pt x="53258" y="1065981"/>
                  <a:pt x="106516" y="952091"/>
                  <a:pt x="344129" y="835742"/>
                </a:cubicBezTo>
                <a:cubicBezTo>
                  <a:pt x="581742" y="719394"/>
                  <a:pt x="919317" y="606322"/>
                  <a:pt x="1425678" y="481780"/>
                </a:cubicBezTo>
                <a:cubicBezTo>
                  <a:pt x="1932039" y="357238"/>
                  <a:pt x="2954594" y="168787"/>
                  <a:pt x="3382297" y="88490"/>
                </a:cubicBezTo>
                <a:cubicBezTo>
                  <a:pt x="3810000" y="8193"/>
                  <a:pt x="3991897" y="0"/>
                  <a:pt x="3991897" y="0"/>
                </a:cubicBezTo>
                <a:lnTo>
                  <a:pt x="3991897" y="0"/>
                </a:lnTo>
                <a:lnTo>
                  <a:pt x="3932903" y="0"/>
                </a:lnTo>
              </a:path>
            </a:pathLst>
          </a:custGeom>
          <a:ln w="31750">
            <a:solidFill>
              <a:srgbClr val="205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3500438" y="2643188"/>
            <a:ext cx="3992562" cy="1179512"/>
          </a:xfrm>
          <a:custGeom>
            <a:avLst/>
            <a:gdLst>
              <a:gd name="connsiteX0" fmla="*/ 0 w 3991897"/>
              <a:gd name="connsiteY0" fmla="*/ 1179871 h 1179871"/>
              <a:gd name="connsiteX1" fmla="*/ 344129 w 3991897"/>
              <a:gd name="connsiteY1" fmla="*/ 835742 h 1179871"/>
              <a:gd name="connsiteX2" fmla="*/ 1425678 w 3991897"/>
              <a:gd name="connsiteY2" fmla="*/ 481780 h 1179871"/>
              <a:gd name="connsiteX3" fmla="*/ 3382297 w 3991897"/>
              <a:gd name="connsiteY3" fmla="*/ 88490 h 1179871"/>
              <a:gd name="connsiteX4" fmla="*/ 3991897 w 3991897"/>
              <a:gd name="connsiteY4" fmla="*/ 0 h 1179871"/>
              <a:gd name="connsiteX5" fmla="*/ 3991897 w 3991897"/>
              <a:gd name="connsiteY5" fmla="*/ 0 h 1179871"/>
              <a:gd name="connsiteX6" fmla="*/ 3932903 w 3991897"/>
              <a:gd name="connsiteY6" fmla="*/ 0 h 117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897" h="1179871">
                <a:moveTo>
                  <a:pt x="0" y="1179871"/>
                </a:moveTo>
                <a:cubicBezTo>
                  <a:pt x="53258" y="1065981"/>
                  <a:pt x="106516" y="952091"/>
                  <a:pt x="344129" y="835742"/>
                </a:cubicBezTo>
                <a:cubicBezTo>
                  <a:pt x="581742" y="719394"/>
                  <a:pt x="919317" y="606322"/>
                  <a:pt x="1425678" y="481780"/>
                </a:cubicBezTo>
                <a:cubicBezTo>
                  <a:pt x="1932039" y="357238"/>
                  <a:pt x="2954594" y="168787"/>
                  <a:pt x="3382297" y="88490"/>
                </a:cubicBezTo>
                <a:cubicBezTo>
                  <a:pt x="3810000" y="8193"/>
                  <a:pt x="3991897" y="0"/>
                  <a:pt x="3991897" y="0"/>
                </a:cubicBezTo>
                <a:lnTo>
                  <a:pt x="3991897" y="0"/>
                </a:lnTo>
                <a:lnTo>
                  <a:pt x="3932903" y="0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r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Ваше мнение об уроке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14563" y="2357438"/>
          <a:ext cx="6096000" cy="335597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47725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был полезным и плодотворным для меня. Я получил заслуженную оценку, и понял весь материал.</a:t>
                      </a:r>
                    </a:p>
                  </a:txBody>
                  <a:tcPr marL="9525" marR="9525" marT="9525" marB="95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36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был интересен и полезен, я принимал активное участие, мне было легко и  комфортно.</a:t>
                      </a:r>
                    </a:p>
                  </a:txBody>
                  <a:tcPr marL="9525" marR="9525" marT="9525" marB="95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marL="236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36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Пользы от урока я получил мало, я не очень понимаю материал, мне это не интересно и не понятно.</a:t>
                      </a:r>
                    </a:p>
                  </a:txBody>
                  <a:tcPr marL="9525" marR="9525" marT="9525" marB="95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83" name="Рисунок 52" descr="http://festival.1september.ru/articles/591481/img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2286000"/>
            <a:ext cx="9255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HDM20CANBZUVGCA1CJCYUCAQQCHJ7CAHA3ZXBCA4XAGZICA5RZTDQCATGTTENCAJ0Y542CAAFUD5YCA6XGTQ5CA71L8WSCAZMPVVKCAZ5LI58CAG2KNIECA7V0YGYCAPJRTZUCAMUBW86CAKR61EDCA085GPZ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3286125"/>
            <a:ext cx="10715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53" descr="http://festival.1september.ru/articles/591481/img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63" y="4643438"/>
            <a:ext cx="100012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smtClean="0">
                <a:solidFill>
                  <a:schemeClr val="accent2"/>
                </a:solidFill>
                <a:latin typeface="Monotype Corsiva" pitchFamily="66" charset="0"/>
              </a:rPr>
              <a:t>Содержание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928813"/>
            <a:ext cx="8429625" cy="442912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Font typeface="Wingdings 3" pitchFamily="18" charset="2"/>
              <a:buChar char=""/>
            </a:pPr>
            <a:r>
              <a:rPr lang="ru-RU" i="1" smtClean="0">
                <a:solidFill>
                  <a:srgbClr val="FF0000"/>
                </a:solidFill>
                <a:latin typeface="Monotype Corsiva" pitchFamily="66" charset="0"/>
              </a:rPr>
              <a:t>	</a:t>
            </a:r>
            <a:r>
              <a:rPr lang="ru-RU" sz="2400" i="1" smtClean="0">
                <a:latin typeface="Monotype Corsiva" pitchFamily="66" charset="0"/>
              </a:rPr>
              <a:t>Проверка домашнего задания</a:t>
            </a:r>
          </a:p>
          <a:p>
            <a:pPr eaLnBrk="1" hangingPunct="1">
              <a:buClr>
                <a:schemeClr val="hlink"/>
              </a:buClr>
              <a:buFont typeface="Wingdings 3" pitchFamily="18" charset="2"/>
              <a:buChar char=""/>
            </a:pPr>
            <a:r>
              <a:rPr lang="ru-RU" sz="2400" i="1" smtClean="0">
                <a:latin typeface="Monotype Corsiva" pitchFamily="66" charset="0"/>
              </a:rPr>
              <a:t>	Повторение</a:t>
            </a:r>
          </a:p>
          <a:p>
            <a:pPr eaLnBrk="1" hangingPunct="1">
              <a:buClr>
                <a:schemeClr val="hlink"/>
              </a:buClr>
              <a:buFont typeface="Wingdings 3" pitchFamily="18" charset="2"/>
              <a:buChar char=""/>
            </a:pPr>
            <a:r>
              <a:rPr lang="ru-RU" sz="2400" i="1" smtClean="0">
                <a:latin typeface="Monotype Corsiva" pitchFamily="66" charset="0"/>
              </a:rPr>
              <a:t>          Устный опрос</a:t>
            </a:r>
          </a:p>
          <a:p>
            <a:pPr eaLnBrk="1" hangingPunct="1">
              <a:buClr>
                <a:schemeClr val="hlink"/>
              </a:buClr>
              <a:buFont typeface="Wingdings 3" pitchFamily="18" charset="2"/>
              <a:buChar char=""/>
            </a:pPr>
            <a:r>
              <a:rPr lang="ru-RU" sz="2400" i="1" smtClean="0">
                <a:latin typeface="Monotype Corsiva" pitchFamily="66" charset="0"/>
              </a:rPr>
              <a:t>	Проблемная ситуация </a:t>
            </a:r>
          </a:p>
          <a:p>
            <a:pPr eaLnBrk="1" hangingPunct="1">
              <a:buClr>
                <a:schemeClr val="hlink"/>
              </a:buClr>
              <a:buFont typeface="Wingdings 3" pitchFamily="18" charset="2"/>
              <a:buChar char=""/>
            </a:pPr>
            <a:r>
              <a:rPr lang="ru-RU" sz="2400" i="1" smtClean="0">
                <a:latin typeface="Monotype Corsiva" pitchFamily="66" charset="0"/>
              </a:rPr>
              <a:t>          Тема урока 	 </a:t>
            </a:r>
          </a:p>
          <a:p>
            <a:pPr eaLnBrk="1" hangingPunct="1">
              <a:buClr>
                <a:schemeClr val="hlink"/>
              </a:buClr>
              <a:buFont typeface="Wingdings 3" pitchFamily="18" charset="2"/>
              <a:buChar char=""/>
            </a:pPr>
            <a:r>
              <a:rPr lang="ru-RU" sz="2400" i="1" smtClean="0">
                <a:latin typeface="Monotype Corsiva" pitchFamily="66" charset="0"/>
              </a:rPr>
              <a:t>          Постановка целей и задач урока</a:t>
            </a:r>
          </a:p>
          <a:p>
            <a:pPr eaLnBrk="1" hangingPunct="1">
              <a:buClr>
                <a:schemeClr val="hlink"/>
              </a:buClr>
              <a:buFont typeface="Wingdings 3" pitchFamily="18" charset="2"/>
              <a:buChar char=""/>
            </a:pPr>
            <a:r>
              <a:rPr lang="ru-RU" sz="2400" i="1" smtClean="0">
                <a:latin typeface="Monotype Corsiva" pitchFamily="66" charset="0"/>
              </a:rPr>
              <a:t>	Разрешение проблемной ситуации(объяснение новой темы)</a:t>
            </a:r>
          </a:p>
          <a:p>
            <a:pPr eaLnBrk="1" hangingPunct="1">
              <a:buClr>
                <a:schemeClr val="hlink"/>
              </a:buClr>
              <a:buFont typeface="Wingdings 3" pitchFamily="18" charset="2"/>
              <a:buChar char=""/>
            </a:pPr>
            <a:r>
              <a:rPr lang="ru-RU" sz="2400" i="1" smtClean="0">
                <a:latin typeface="Monotype Corsiva" pitchFamily="66" charset="0"/>
              </a:rPr>
              <a:t>         Закрепление </a:t>
            </a:r>
          </a:p>
          <a:p>
            <a:pPr eaLnBrk="1" hangingPunct="1">
              <a:buClr>
                <a:schemeClr val="hlink"/>
              </a:buClr>
              <a:buFont typeface="Wingdings 3" pitchFamily="18" charset="2"/>
              <a:buChar char=""/>
            </a:pPr>
            <a:r>
              <a:rPr lang="ru-RU" sz="2400" i="1" smtClean="0">
                <a:latin typeface="Monotype Corsiva" pitchFamily="66" charset="0"/>
              </a:rPr>
              <a:t>         Рефлекция</a:t>
            </a:r>
          </a:p>
          <a:p>
            <a:pPr eaLnBrk="1" hangingPunct="1">
              <a:buClr>
                <a:schemeClr val="hlink"/>
              </a:buClr>
              <a:buFont typeface="Wingdings 3" pitchFamily="18" charset="2"/>
              <a:buChar char=""/>
            </a:pPr>
            <a:r>
              <a:rPr lang="ru-RU" sz="2400" i="1" smtClean="0">
                <a:latin typeface="Monotype Corsiva" pitchFamily="66" charset="0"/>
              </a:rPr>
              <a:t>         Домашнее задание. Итог урока. Оценки.</a:t>
            </a:r>
          </a:p>
          <a:p>
            <a:pPr eaLnBrk="1" hangingPunct="1">
              <a:buClr>
                <a:schemeClr val="hlink"/>
              </a:buClr>
              <a:buFont typeface="Wingdings 3" pitchFamily="18" charset="2"/>
              <a:buChar char=""/>
            </a:pPr>
            <a:endParaRPr lang="ru-RU" sz="2400" i="1" smtClean="0">
              <a:latin typeface="Monotype Corsiva" pitchFamily="66" charset="0"/>
            </a:endParaRPr>
          </a:p>
          <a:p>
            <a:pPr eaLnBrk="1" hangingPunct="1">
              <a:buClr>
                <a:schemeClr val="hlink"/>
              </a:buClr>
              <a:buFont typeface="Wingdings 3" pitchFamily="18" charset="2"/>
              <a:buChar char=""/>
            </a:pPr>
            <a:r>
              <a:rPr lang="ru-RU" sz="2400" i="1" smtClean="0">
                <a:latin typeface="Monotype Corsiva" pitchFamily="66" charset="0"/>
              </a:rPr>
              <a:t>         </a:t>
            </a:r>
          </a:p>
          <a:p>
            <a:pPr eaLnBrk="1" hangingPunct="1">
              <a:buClr>
                <a:schemeClr val="hlink"/>
              </a:buClr>
              <a:buFont typeface="Wingdings 3" pitchFamily="18" charset="2"/>
              <a:buChar char=""/>
            </a:pPr>
            <a:r>
              <a:rPr lang="ru-RU" sz="2400" i="1" smtClean="0">
                <a:latin typeface="Monotype Corsiva" pitchFamily="66" charset="0"/>
              </a:rPr>
              <a:t>         </a:t>
            </a:r>
            <a:endParaRPr lang="ru-RU" sz="2400" b="1" i="1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76767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1428750"/>
            <a:ext cx="7358062" cy="428625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smtClean="0">
                <a:latin typeface="Monotype Corsiva" pitchFamily="66" charset="0"/>
              </a:rPr>
              <a:t/>
            </a:r>
            <a:br>
              <a:rPr lang="ru-RU" sz="9600" smtClean="0">
                <a:latin typeface="Monotype Corsiva" pitchFamily="66" charset="0"/>
              </a:rPr>
            </a:br>
            <a:r>
              <a:rPr lang="ru-RU" sz="9600" smtClean="0">
                <a:latin typeface="Monotype Corsiva" pitchFamily="66" charset="0"/>
              </a:rPr>
              <a:t>      </a:t>
            </a:r>
            <a:r>
              <a:rPr lang="ru-RU" sz="9600" smtClean="0">
                <a:solidFill>
                  <a:srgbClr val="007635"/>
                </a:solidFill>
                <a:latin typeface="Monotype Corsiva" pitchFamily="66" charset="0"/>
              </a:rPr>
              <a:t>за урок</a:t>
            </a:r>
          </a:p>
        </p:txBody>
      </p:sp>
      <p:pic>
        <p:nvPicPr>
          <p:cNvPr id="25603" name="Picture 4" descr="D:\Новая папка (11)\1336322992180045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2500313"/>
            <a:ext cx="4905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Урок математики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Чтобы легче всем жилось,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Чтоб решалось, чтоб моглось,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Улыбнись, удача, всем,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Чтобы не было проблем.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929063" y="5429250"/>
            <a:ext cx="525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        </a:t>
            </a:r>
            <a:r>
              <a:rPr lang="ru-RU" b="1"/>
              <a:t>Проверка домашнего задания </a:t>
            </a:r>
          </a:p>
        </p:txBody>
      </p:sp>
      <p:pic>
        <p:nvPicPr>
          <p:cNvPr id="15365" name="Рисунок 4" descr="http://im2-tub-ru.yandex.net/i?id=8a6fb2fcb2f470c625102584ca7744a1-50-144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88" y="2214563"/>
            <a:ext cx="30003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99FFCC"/>
            </a:gs>
            <a:gs pos="100000">
              <a:srgbClr val="CCE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71546"/>
            <a:ext cx="8305800" cy="235745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Повторение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Harlow Solid Italic" pitchFamily="82" charset="0"/>
              </a:rPr>
              <a:t>Как построить график функции </a:t>
            </a:r>
            <a:r>
              <a:rPr lang="en-US" sz="3600" b="1" i="1" dirty="0" smtClean="0">
                <a:solidFill>
                  <a:srgbClr val="0000FF"/>
                </a:solidFill>
              </a:rPr>
              <a:t>y  = f(x)+m</a:t>
            </a:r>
            <a:r>
              <a:rPr lang="ru-RU" sz="3600" b="1" i="1" dirty="0" smtClean="0">
                <a:solidFill>
                  <a:srgbClr val="0000FF"/>
                </a:solidFill>
                <a:latin typeface="Harlow Solid Italic" pitchFamily="82" charset="0"/>
              </a:rPr>
              <a:t>    </a:t>
            </a:r>
            <a:r>
              <a:rPr lang="en-US" sz="3600" b="1" i="1" dirty="0" smtClean="0">
                <a:solidFill>
                  <a:srgbClr val="0000FF"/>
                </a:solidFill>
                <a:latin typeface="Harlow Solid Italic" pitchFamily="82" charset="0"/>
              </a:rPr>
              <a:t>        </a:t>
            </a:r>
            <a:r>
              <a:rPr lang="ru-RU" sz="3600" b="1" i="1" dirty="0" smtClean="0">
                <a:solidFill>
                  <a:srgbClr val="0000FF"/>
                </a:solidFill>
                <a:latin typeface="Harlow Solid Italic" pitchFamily="82" charset="0"/>
              </a:rPr>
              <a:t> </a:t>
            </a:r>
            <a:r>
              <a:rPr lang="en-US" sz="3600" b="1" i="1" dirty="0" smtClean="0">
                <a:solidFill>
                  <a:srgbClr val="0000FF"/>
                </a:solidFill>
                <a:latin typeface="Harlow Solid Italic" pitchFamily="82" charset="0"/>
              </a:rPr>
              <a:t> </a:t>
            </a:r>
            <a:r>
              <a:rPr lang="ru-RU" sz="3600" b="1" i="1" dirty="0" smtClean="0">
                <a:solidFill>
                  <a:srgbClr val="0000FF"/>
                </a:solidFill>
                <a:latin typeface="Harlow Solid Italic" pitchFamily="82" charset="0"/>
              </a:rPr>
              <a:t>если известен график функции </a:t>
            </a:r>
            <a:r>
              <a:rPr lang="en-US" sz="3600" dirty="0" smtClean="0">
                <a:solidFill>
                  <a:srgbClr val="0000FF"/>
                </a:solidFill>
                <a:latin typeface="Harlow Solid Italic" pitchFamily="82" charset="0"/>
              </a:rPr>
              <a:t>y=f(x)</a:t>
            </a:r>
            <a:r>
              <a:rPr lang="ru-RU" b="1" i="1" dirty="0" smtClean="0">
                <a:latin typeface="Harlow Solid Italic" pitchFamily="82" charset="0"/>
              </a:rPr>
              <a:t/>
            </a:r>
            <a:br>
              <a:rPr lang="ru-RU" b="1" i="1" dirty="0" smtClean="0">
                <a:latin typeface="Harlow Solid Italic" pitchFamily="82" charset="0"/>
              </a:rPr>
            </a:b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6387" name="Рисунок 54" descr="http://im3-tub-ru.yandex.net/i?id=b1e606fe553479adfb71ae1cbadf247a-113-144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38" y="2786063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04"/>
            <a:ext cx="8305800" cy="48577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dirty="0" smtClean="0">
                <a:solidFill>
                  <a:srgbClr val="000000"/>
                </a:solidFill>
                <a:latin typeface="Monotype Corsiva" pitchFamily="66" charset="0"/>
              </a:rPr>
              <a:t>График   функции</a:t>
            </a:r>
            <a:r>
              <a:rPr lang="ru-RU" sz="4800" dirty="0" smtClean="0">
                <a:solidFill>
                  <a:srgbClr val="00000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sz="4000" i="1" dirty="0" smtClean="0">
                <a:solidFill>
                  <a:srgbClr val="0000FF"/>
                </a:solidFill>
              </a:rPr>
              <a:t>График функции </a:t>
            </a:r>
            <a:r>
              <a:rPr lang="en-US" sz="4000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smtClean="0">
                <a:solidFill>
                  <a:srgbClr val="0000FF"/>
                </a:solidFill>
              </a:rPr>
              <a:t>y  = f(x)+m</a:t>
            </a:r>
            <a:r>
              <a:rPr lang="en-US" sz="4000" i="1" dirty="0" smtClean="0">
                <a:solidFill>
                  <a:srgbClr val="0000FF"/>
                </a:solidFill>
              </a:rPr>
              <a:t> </a:t>
            </a:r>
            <a:r>
              <a:rPr lang="ru-RU" sz="4000" i="1" dirty="0" smtClean="0">
                <a:solidFill>
                  <a:srgbClr val="0000FF"/>
                </a:solidFill>
              </a:rPr>
              <a:t>получается  параллельным переносом графика функции </a:t>
            </a:r>
            <a:r>
              <a:rPr lang="en-US" sz="4000" b="1" i="1" dirty="0" smtClean="0">
                <a:solidFill>
                  <a:srgbClr val="0000FF"/>
                </a:solidFill>
              </a:rPr>
              <a:t>y=f(x)</a:t>
            </a:r>
            <a:r>
              <a:rPr lang="ru-RU" sz="4000" b="1" i="1" dirty="0" smtClean="0">
                <a:solidFill>
                  <a:srgbClr val="0000FF"/>
                </a:solidFill>
              </a:rPr>
              <a:t>  </a:t>
            </a:r>
            <a:r>
              <a:rPr lang="ru-RU" sz="4000" i="1" dirty="0" smtClean="0">
                <a:solidFill>
                  <a:srgbClr val="0000FF"/>
                </a:solidFill>
              </a:rPr>
              <a:t>вдоль оси </a:t>
            </a:r>
            <a:r>
              <a:rPr lang="en-US" sz="4000" i="1" dirty="0" smtClean="0">
                <a:solidFill>
                  <a:srgbClr val="0000FF"/>
                </a:solidFill>
              </a:rPr>
              <a:t>y </a:t>
            </a:r>
            <a:r>
              <a:rPr lang="ru-RU" sz="4000" b="1" i="1" u="sng" dirty="0" smtClean="0">
                <a:solidFill>
                  <a:srgbClr val="0000FF"/>
                </a:solidFill>
              </a:rPr>
              <a:t> на </a:t>
            </a:r>
            <a:r>
              <a:rPr lang="en-US" sz="4000" i="1" u="sng" dirty="0" smtClean="0">
                <a:solidFill>
                  <a:srgbClr val="0000FF"/>
                </a:solidFill>
              </a:rPr>
              <a:t>|m| </a:t>
            </a:r>
            <a:r>
              <a:rPr lang="ru-RU" sz="4000" b="1" i="1" u="sng" dirty="0" smtClean="0">
                <a:solidFill>
                  <a:srgbClr val="0000FF"/>
                </a:solidFill>
              </a:rPr>
              <a:t>единиц  масштаба вверх,  </a:t>
            </a:r>
            <a:r>
              <a:rPr lang="ru-RU" sz="4000" i="1" dirty="0" smtClean="0">
                <a:solidFill>
                  <a:srgbClr val="0000FF"/>
                </a:solidFill>
              </a:rPr>
              <a:t>если</a:t>
            </a:r>
            <a:r>
              <a:rPr lang="en-US" sz="4000" i="1" dirty="0" smtClean="0">
                <a:solidFill>
                  <a:srgbClr val="0000FF"/>
                </a:solidFill>
              </a:rPr>
              <a:t> m &gt; 0</a:t>
            </a:r>
            <a:r>
              <a:rPr lang="ru-RU" sz="4000" i="1" dirty="0" smtClean="0">
                <a:solidFill>
                  <a:srgbClr val="0000FF"/>
                </a:solidFill>
              </a:rPr>
              <a:t> </a:t>
            </a:r>
            <a:r>
              <a:rPr lang="en-US" sz="4000" i="1" dirty="0" smtClean="0">
                <a:solidFill>
                  <a:srgbClr val="0000FF"/>
                </a:solidFill>
              </a:rPr>
              <a:t/>
            </a:r>
            <a:br>
              <a:rPr lang="en-US" sz="4000" i="1" dirty="0" smtClean="0">
                <a:solidFill>
                  <a:srgbClr val="0000FF"/>
                </a:solidFill>
              </a:rPr>
            </a:br>
            <a:r>
              <a:rPr lang="en-US" sz="4000" i="1" dirty="0" smtClean="0">
                <a:solidFill>
                  <a:srgbClr val="0000FF"/>
                </a:solidFill>
              </a:rPr>
              <a:t>  </a:t>
            </a:r>
            <a:r>
              <a:rPr lang="ru-RU" sz="4000" i="1" dirty="0" smtClean="0">
                <a:solidFill>
                  <a:srgbClr val="0000FF"/>
                </a:solidFill>
              </a:rPr>
              <a:t>и </a:t>
            </a:r>
            <a:r>
              <a:rPr lang="ru-RU" sz="4000" b="1" i="1" u="sng" dirty="0" smtClean="0">
                <a:solidFill>
                  <a:srgbClr val="0000FF"/>
                </a:solidFill>
              </a:rPr>
              <a:t>вниз</a:t>
            </a:r>
            <a:r>
              <a:rPr lang="ru-RU" sz="4000" b="1" i="1" dirty="0" smtClean="0">
                <a:solidFill>
                  <a:srgbClr val="0000FF"/>
                </a:solidFill>
              </a:rPr>
              <a:t>,  </a:t>
            </a:r>
            <a:r>
              <a:rPr lang="ru-RU" sz="4000" i="1" dirty="0" smtClean="0">
                <a:solidFill>
                  <a:srgbClr val="0000FF"/>
                </a:solidFill>
              </a:rPr>
              <a:t>если </a:t>
            </a:r>
            <a:r>
              <a:rPr lang="en-US" sz="4000" i="1" dirty="0" smtClean="0">
                <a:solidFill>
                  <a:srgbClr val="0000FF"/>
                </a:solidFill>
              </a:rPr>
              <a:t>m &lt;</a:t>
            </a:r>
            <a:r>
              <a:rPr lang="ru-RU" sz="4000" i="1" dirty="0" smtClean="0">
                <a:solidFill>
                  <a:srgbClr val="0000FF"/>
                </a:solidFill>
              </a:rPr>
              <a:t> </a:t>
            </a:r>
            <a:r>
              <a:rPr lang="en-US" sz="4000" i="1" dirty="0" smtClean="0">
                <a:solidFill>
                  <a:srgbClr val="0000FF"/>
                </a:solidFill>
              </a:rPr>
              <a:t>0</a:t>
            </a:r>
            <a:r>
              <a:rPr lang="ru-RU" sz="4800" i="1" dirty="0" smtClean="0">
                <a:solidFill>
                  <a:srgbClr val="000000"/>
                </a:solidFill>
                <a:latin typeface="Monotype Corsiva" pitchFamily="66" charset="0"/>
              </a:rPr>
              <a:t/>
            </a:r>
            <a:br>
              <a:rPr lang="ru-RU" sz="4800" i="1" dirty="0" smtClean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00000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000000"/>
                </a:solidFill>
                <a:latin typeface="Monotype Corsiva" pitchFamily="66" charset="0"/>
              </a:rPr>
            </a:br>
            <a:endParaRPr lang="ru-RU" sz="4800" dirty="0" smtClean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7411" name="Freeform 38"/>
          <p:cNvSpPr>
            <a:spLocks/>
          </p:cNvSpPr>
          <p:nvPr/>
        </p:nvSpPr>
        <p:spPr bwMode="auto">
          <a:xfrm>
            <a:off x="3059113" y="3324225"/>
            <a:ext cx="3175" cy="3175"/>
          </a:xfrm>
          <a:custGeom>
            <a:avLst/>
            <a:gdLst>
              <a:gd name="T0" fmla="*/ 0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2"/>
              <a:gd name="T32" fmla="*/ 2 w 2"/>
              <a:gd name="T33" fmla="*/ 2 h 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2">
                <a:moveTo>
                  <a:pt x="0" y="0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2" name="Рисунок 11" descr="http://im1-tub-ru.yandex.net/i?id=d2862bee403d7e0dc1de43f1e41687c4-82-144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13" y="4071938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336785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Повторение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00FF"/>
                </a:solidFill>
                <a:latin typeface="Harlow Solid Italic" pitchFamily="82" charset="0"/>
              </a:rPr>
              <a:t>Как построить график функции </a:t>
            </a:r>
            <a:r>
              <a:rPr lang="en-US" sz="4000" b="1" i="1" dirty="0" smtClean="0">
                <a:solidFill>
                  <a:srgbClr val="0000FF"/>
                </a:solidFill>
              </a:rPr>
              <a:t>y  = f(</a:t>
            </a:r>
            <a:r>
              <a:rPr lang="en-US" sz="4000" b="1" i="1" dirty="0" err="1" smtClean="0">
                <a:solidFill>
                  <a:srgbClr val="0000FF"/>
                </a:solidFill>
              </a:rPr>
              <a:t>x+l</a:t>
            </a:r>
            <a:r>
              <a:rPr lang="en-US" sz="4000" b="1" i="1" dirty="0" smtClean="0">
                <a:solidFill>
                  <a:srgbClr val="0000FF"/>
                </a:solidFill>
              </a:rPr>
              <a:t>)</a:t>
            </a:r>
            <a:r>
              <a:rPr lang="ru-RU" sz="4000" b="1" i="1" dirty="0" smtClean="0">
                <a:solidFill>
                  <a:srgbClr val="0000FF"/>
                </a:solidFill>
                <a:latin typeface="Harlow Solid Italic" pitchFamily="82" charset="0"/>
              </a:rPr>
              <a:t>    </a:t>
            </a:r>
            <a:r>
              <a:rPr lang="en-US" sz="4000" b="1" i="1" dirty="0" smtClean="0">
                <a:solidFill>
                  <a:srgbClr val="0000FF"/>
                </a:solidFill>
                <a:latin typeface="Harlow Solid Italic" pitchFamily="82" charset="0"/>
              </a:rPr>
              <a:t>        </a:t>
            </a:r>
            <a:r>
              <a:rPr lang="ru-RU" sz="4000" b="1" i="1" dirty="0" smtClean="0">
                <a:solidFill>
                  <a:srgbClr val="0000FF"/>
                </a:solidFill>
                <a:latin typeface="Harlow Solid Italic" pitchFamily="82" charset="0"/>
              </a:rPr>
              <a:t> </a:t>
            </a:r>
            <a:r>
              <a:rPr lang="en-US" sz="4000" b="1" i="1" dirty="0" smtClean="0">
                <a:solidFill>
                  <a:srgbClr val="0000FF"/>
                </a:solidFill>
                <a:latin typeface="Harlow Solid Italic" pitchFamily="82" charset="0"/>
              </a:rPr>
              <a:t> </a:t>
            </a:r>
            <a:r>
              <a:rPr lang="ru-RU" sz="4000" b="1" i="1" dirty="0" smtClean="0">
                <a:solidFill>
                  <a:srgbClr val="0000FF"/>
                </a:solidFill>
                <a:latin typeface="Harlow Solid Italic" pitchFamily="82" charset="0"/>
              </a:rPr>
              <a:t>если известен график функции </a:t>
            </a:r>
            <a:r>
              <a:rPr lang="en-US" sz="4000" dirty="0" smtClean="0">
                <a:solidFill>
                  <a:srgbClr val="0000FF"/>
                </a:solidFill>
                <a:latin typeface="Harlow Solid Italic" pitchFamily="82" charset="0"/>
              </a:rPr>
              <a:t>y=f(x)</a:t>
            </a:r>
            <a:r>
              <a:rPr lang="ru-RU" b="1" i="1" dirty="0" smtClean="0">
                <a:latin typeface="Harlow Solid Italic" pitchFamily="82" charset="0"/>
              </a:rPr>
              <a:t/>
            </a:r>
            <a:br>
              <a:rPr lang="ru-RU" b="1" i="1" dirty="0" smtClean="0">
                <a:latin typeface="Harlow Solid Italic" pitchFamily="82" charset="0"/>
              </a:rPr>
            </a:b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18435" name="Рисунок 54" descr="http://im1-tub-ru.yandex.net/i?id=16bf48b2081db96163db9832924150a0-86-144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50" y="3357563"/>
            <a:ext cx="2857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38679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dirty="0" smtClean="0">
                <a:solidFill>
                  <a:srgbClr val="000000"/>
                </a:solidFill>
                <a:latin typeface="Monotype Corsiva" pitchFamily="66" charset="0"/>
              </a:rPr>
              <a:t>График   функции</a:t>
            </a:r>
            <a:br>
              <a:rPr lang="ru-RU" sz="4800" dirty="0" smtClean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sz="3200" i="1" dirty="0" smtClean="0">
                <a:solidFill>
                  <a:srgbClr val="0000FF"/>
                </a:solidFill>
              </a:rPr>
              <a:t>График функции </a:t>
            </a:r>
            <a:r>
              <a:rPr lang="en-US" sz="3200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</a:rPr>
              <a:t>y  = f(x + l)</a:t>
            </a:r>
            <a:r>
              <a:rPr lang="en-US" sz="3200" i="1" dirty="0" smtClean="0">
                <a:solidFill>
                  <a:srgbClr val="0000FF"/>
                </a:solidFill>
              </a:rPr>
              <a:t> </a:t>
            </a:r>
            <a:r>
              <a:rPr lang="ru-RU" sz="3200" i="1" dirty="0" smtClean="0">
                <a:solidFill>
                  <a:srgbClr val="0000FF"/>
                </a:solidFill>
              </a:rPr>
              <a:t>получается  параллельным переносом графика функции </a:t>
            </a:r>
            <a:r>
              <a:rPr lang="en-US" sz="3200" b="1" i="1" dirty="0" smtClean="0">
                <a:solidFill>
                  <a:srgbClr val="0000FF"/>
                </a:solidFill>
              </a:rPr>
              <a:t>y=f(x)</a:t>
            </a:r>
            <a:r>
              <a:rPr lang="ru-RU" sz="3200" b="1" i="1" dirty="0" smtClean="0">
                <a:solidFill>
                  <a:srgbClr val="0000FF"/>
                </a:solidFill>
              </a:rPr>
              <a:t>  </a:t>
            </a:r>
            <a:r>
              <a:rPr lang="ru-RU" sz="3200" i="1" dirty="0" smtClean="0">
                <a:solidFill>
                  <a:srgbClr val="0000FF"/>
                </a:solidFill>
              </a:rPr>
              <a:t>вдоль оси </a:t>
            </a:r>
            <a:r>
              <a:rPr lang="ru-RU" sz="3200" i="1" dirty="0" err="1" smtClean="0">
                <a:solidFill>
                  <a:srgbClr val="0000FF"/>
                </a:solidFill>
              </a:rPr>
              <a:t>х</a:t>
            </a:r>
            <a:r>
              <a:rPr lang="en-US" sz="3200" i="1" dirty="0" smtClean="0">
                <a:solidFill>
                  <a:srgbClr val="0000FF"/>
                </a:solidFill>
              </a:rPr>
              <a:t> </a:t>
            </a:r>
            <a:r>
              <a:rPr lang="ru-RU" sz="3200" b="1" i="1" u="sng" dirty="0" smtClean="0">
                <a:solidFill>
                  <a:srgbClr val="0000FF"/>
                </a:solidFill>
              </a:rPr>
              <a:t> на </a:t>
            </a:r>
            <a:r>
              <a:rPr lang="en-US" sz="3200" i="1" u="sng" dirty="0" smtClean="0">
                <a:solidFill>
                  <a:srgbClr val="0000FF"/>
                </a:solidFill>
              </a:rPr>
              <a:t>|l| </a:t>
            </a:r>
            <a:r>
              <a:rPr lang="ru-RU" sz="3200" b="1" i="1" u="sng" dirty="0" smtClean="0">
                <a:solidFill>
                  <a:srgbClr val="0000FF"/>
                </a:solidFill>
              </a:rPr>
              <a:t>единиц  масштаба влево,  </a:t>
            </a:r>
            <a:r>
              <a:rPr lang="ru-RU" sz="3200" i="1" dirty="0" smtClean="0">
                <a:solidFill>
                  <a:srgbClr val="0000FF"/>
                </a:solidFill>
              </a:rPr>
              <a:t>если</a:t>
            </a:r>
            <a:r>
              <a:rPr lang="en-US" sz="3200" i="1" dirty="0" smtClean="0">
                <a:solidFill>
                  <a:srgbClr val="0000FF"/>
                </a:solidFill>
              </a:rPr>
              <a:t> </a:t>
            </a:r>
            <a:r>
              <a:rPr lang="ru-RU" sz="3200" i="1" dirty="0" smtClean="0">
                <a:solidFill>
                  <a:srgbClr val="0000FF"/>
                </a:solidFill>
              </a:rPr>
              <a:t>  </a:t>
            </a:r>
            <a:r>
              <a:rPr lang="en-US" sz="3200" i="1" dirty="0" smtClean="0">
                <a:solidFill>
                  <a:srgbClr val="0000FF"/>
                </a:solidFill>
              </a:rPr>
              <a:t>l &gt; 0</a:t>
            </a:r>
            <a:r>
              <a:rPr lang="ru-RU" sz="3200" i="1" dirty="0" smtClean="0">
                <a:solidFill>
                  <a:srgbClr val="0000FF"/>
                </a:solidFill>
              </a:rPr>
              <a:t> </a:t>
            </a:r>
            <a:r>
              <a:rPr lang="en-US" sz="3200" i="1" dirty="0" smtClean="0">
                <a:solidFill>
                  <a:srgbClr val="0000FF"/>
                </a:solidFill>
              </a:rPr>
              <a:t/>
            </a:r>
            <a:br>
              <a:rPr lang="en-US" sz="3200" i="1" dirty="0" smtClean="0">
                <a:solidFill>
                  <a:srgbClr val="0000FF"/>
                </a:solidFill>
              </a:rPr>
            </a:br>
            <a:r>
              <a:rPr lang="en-US" sz="3200" i="1" dirty="0" smtClean="0">
                <a:solidFill>
                  <a:srgbClr val="0000FF"/>
                </a:solidFill>
              </a:rPr>
              <a:t>  </a:t>
            </a:r>
            <a:r>
              <a:rPr lang="ru-RU" sz="3200" i="1" dirty="0" smtClean="0">
                <a:solidFill>
                  <a:srgbClr val="0000FF"/>
                </a:solidFill>
              </a:rPr>
              <a:t>и </a:t>
            </a:r>
            <a:r>
              <a:rPr lang="ru-RU" sz="3200" b="1" i="1" u="sng" dirty="0" smtClean="0">
                <a:solidFill>
                  <a:srgbClr val="0000FF"/>
                </a:solidFill>
              </a:rPr>
              <a:t>вправо</a:t>
            </a:r>
            <a:r>
              <a:rPr lang="ru-RU" sz="3200" b="1" i="1" dirty="0" smtClean="0">
                <a:solidFill>
                  <a:srgbClr val="0000FF"/>
                </a:solidFill>
              </a:rPr>
              <a:t>, </a:t>
            </a:r>
            <a:r>
              <a:rPr lang="ru-RU" sz="3200" i="1" dirty="0" smtClean="0">
                <a:solidFill>
                  <a:srgbClr val="0000FF"/>
                </a:solidFill>
              </a:rPr>
              <a:t>если  </a:t>
            </a:r>
            <a:r>
              <a:rPr lang="en-US" sz="3200" i="1" dirty="0" smtClean="0">
                <a:solidFill>
                  <a:srgbClr val="0000FF"/>
                </a:solidFill>
              </a:rPr>
              <a:t>l &lt;</a:t>
            </a:r>
            <a:r>
              <a:rPr lang="ru-RU" sz="3200" i="1" dirty="0" smtClean="0">
                <a:solidFill>
                  <a:srgbClr val="0000FF"/>
                </a:solidFill>
              </a:rPr>
              <a:t> </a:t>
            </a:r>
            <a:r>
              <a:rPr lang="en-US" sz="3200" i="1" dirty="0" smtClean="0">
                <a:solidFill>
                  <a:srgbClr val="0000FF"/>
                </a:solidFill>
              </a:rPr>
              <a:t>0</a:t>
            </a:r>
            <a:r>
              <a:rPr lang="ru-RU" sz="4800" i="1" dirty="0" smtClean="0">
                <a:solidFill>
                  <a:srgbClr val="000000"/>
                </a:solidFill>
                <a:latin typeface="Monotype Corsiva" pitchFamily="66" charset="0"/>
              </a:rPr>
              <a:t/>
            </a:r>
            <a:br>
              <a:rPr lang="ru-RU" sz="4800" i="1" dirty="0" smtClean="0">
                <a:solidFill>
                  <a:srgbClr val="000000"/>
                </a:solidFill>
                <a:latin typeface="Monotype Corsiva" pitchFamily="66" charset="0"/>
              </a:rPr>
            </a:br>
            <a:endParaRPr lang="ru-RU" sz="4800" dirty="0" smtClean="0">
              <a:solidFill>
                <a:srgbClr val="000000"/>
              </a:solidFill>
              <a:latin typeface="Monotype Corsiva" pitchFamily="66" charset="0"/>
            </a:endParaRPr>
          </a:p>
        </p:txBody>
      </p:sp>
      <p:sp>
        <p:nvSpPr>
          <p:cNvPr id="19459" name="Freeform 38"/>
          <p:cNvSpPr>
            <a:spLocks/>
          </p:cNvSpPr>
          <p:nvPr/>
        </p:nvSpPr>
        <p:spPr bwMode="auto">
          <a:xfrm>
            <a:off x="3059113" y="3324225"/>
            <a:ext cx="3175" cy="3175"/>
          </a:xfrm>
          <a:custGeom>
            <a:avLst/>
            <a:gdLst>
              <a:gd name="T0" fmla="*/ 0 w 2"/>
              <a:gd name="T1" fmla="*/ 0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2"/>
              <a:gd name="T32" fmla="*/ 2 w 2"/>
              <a:gd name="T33" fmla="*/ 2 h 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2">
                <a:moveTo>
                  <a:pt x="0" y="0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0" name="Рисунок 12" descr="http://im0-tub-ru.yandex.net/i?id=0714d1f6f197083f69f150066ebcd0a2-71-144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3643313"/>
            <a:ext cx="25003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Проблемная ситуация </a:t>
            </a:r>
          </a:p>
        </p:txBody>
      </p:sp>
      <p:sp>
        <p:nvSpPr>
          <p:cNvPr id="102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00375"/>
            <a:ext cx="7854950" cy="1981200"/>
          </a:xfrm>
        </p:spPr>
        <p:txBody>
          <a:bodyPr/>
          <a:lstStyle/>
          <a:p>
            <a:pPr marR="0" eaLnBrk="1" hangingPunct="1"/>
            <a:r>
              <a:rPr lang="ru-RU" smtClean="0"/>
              <a:t>Как построить график функции </a:t>
            </a:r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  <a:p>
            <a:pPr marR="0" eaLnBrk="1" hangingPunct="1"/>
            <a:r>
              <a:rPr lang="ru-RU" smtClean="0"/>
              <a:t>если известен график функции</a:t>
            </a:r>
          </a:p>
          <a:p>
            <a:pPr marR="0" eaLnBrk="1" hangingPunct="1"/>
            <a:endParaRPr lang="ru-RU" smtClean="0"/>
          </a:p>
          <a:p>
            <a:pPr marR="0" eaLnBrk="1" hangingPunct="1"/>
            <a:endParaRPr lang="ru-RU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500438" y="3571875"/>
          <a:ext cx="2444750" cy="642938"/>
        </p:xfrm>
        <a:graphic>
          <a:graphicData uri="http://schemas.openxmlformats.org/presentationml/2006/ole">
            <p:oleObj spid="_x0000_s1026" name="Формула" r:id="rId4" imgW="977760" imgH="2286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071938" y="5000625"/>
          <a:ext cx="1241425" cy="762000"/>
        </p:xfrm>
        <a:graphic>
          <a:graphicData uri="http://schemas.openxmlformats.org/presentationml/2006/ole">
            <p:oleObj spid="_x0000_s1027" name="Формула" r:id="rId5" imgW="419040" imgH="228600" progId="Equation.3">
              <p:embed/>
            </p:oleObj>
          </a:graphicData>
        </a:graphic>
      </p:graphicFrame>
      <p:pic>
        <p:nvPicPr>
          <p:cNvPr id="1030" name="Рисунок 5" descr="http://im2-tub-ru.yandex.net/i?id=e7b824fc3ca8abb013fabad3617f035f-28-144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" y="3214688"/>
            <a:ext cx="2571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785794"/>
            <a:ext cx="7721600" cy="128588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hlink"/>
                </a:solidFill>
              </a:rPr>
              <a:t>                                      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Тема урока</a:t>
            </a:r>
            <a:r>
              <a:rPr lang="ru-RU" sz="4800" i="1" dirty="0" smtClean="0">
                <a:solidFill>
                  <a:schemeClr val="hlink"/>
                </a:solidFill>
              </a:rPr>
              <a:t/>
            </a:r>
            <a:br>
              <a:rPr lang="ru-RU" sz="4800" i="1" dirty="0" smtClean="0">
                <a:solidFill>
                  <a:schemeClr val="hlink"/>
                </a:solidFill>
              </a:rPr>
            </a:br>
            <a:r>
              <a:rPr lang="ru-RU" sz="2400" i="1" dirty="0" smtClean="0">
                <a:solidFill>
                  <a:schemeClr val="hlink"/>
                </a:solidFill>
              </a:rPr>
              <a:t>«</a:t>
            </a: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Как построить график функции                   </a:t>
            </a:r>
            <a:b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cs typeface="Times New Roman" pitchFamily="18" charset="0"/>
              </a:rPr>
              <a:t> если известен график функции            </a:t>
            </a:r>
            <a:r>
              <a:rPr lang="ru-RU" sz="2000" i="1" dirty="0" smtClean="0">
                <a:solidFill>
                  <a:schemeClr val="bg1"/>
                </a:solidFill>
              </a:rPr>
              <a:t>       </a:t>
            </a:r>
            <a:r>
              <a:rPr lang="ru-RU" sz="2400" i="1" dirty="0" smtClean="0">
                <a:solidFill>
                  <a:schemeClr val="hlink"/>
                </a:solidFill>
              </a:rPr>
              <a:t>»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85938" y="5857875"/>
            <a:ext cx="6400800" cy="685800"/>
          </a:xfrm>
        </p:spPr>
        <p:txBody>
          <a:bodyPr/>
          <a:lstStyle/>
          <a:p>
            <a:pPr marR="0" eaLnBrk="1" hangingPunct="1"/>
            <a:endParaRPr lang="ru-RU" sz="1600" i="1" smtClean="0"/>
          </a:p>
        </p:txBody>
      </p:sp>
      <p:sp>
        <p:nvSpPr>
          <p:cNvPr id="2055" name="Freeform 697"/>
          <p:cNvSpPr>
            <a:spLocks/>
          </p:cNvSpPr>
          <p:nvPr/>
        </p:nvSpPr>
        <p:spPr bwMode="auto">
          <a:xfrm>
            <a:off x="2022475" y="3702050"/>
            <a:ext cx="1588" cy="3175"/>
          </a:xfrm>
          <a:custGeom>
            <a:avLst/>
            <a:gdLst>
              <a:gd name="T0" fmla="*/ 0 w 1588"/>
              <a:gd name="T1" fmla="*/ 2147483647 h 7"/>
              <a:gd name="T2" fmla="*/ 0 w 1588"/>
              <a:gd name="T3" fmla="*/ 2147483647 h 7"/>
              <a:gd name="T4" fmla="*/ 0 w 1588"/>
              <a:gd name="T5" fmla="*/ 2147483647 h 7"/>
              <a:gd name="T6" fmla="*/ 0 w 1588"/>
              <a:gd name="T7" fmla="*/ 2147483647 h 7"/>
              <a:gd name="T8" fmla="*/ 0 w 1588"/>
              <a:gd name="T9" fmla="*/ 2147483647 h 7"/>
              <a:gd name="T10" fmla="*/ 0 w 1588"/>
              <a:gd name="T11" fmla="*/ 0 h 7"/>
              <a:gd name="T12" fmla="*/ 0 w 1588"/>
              <a:gd name="T13" fmla="*/ 214748364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8"/>
              <a:gd name="T22" fmla="*/ 0 h 7"/>
              <a:gd name="T23" fmla="*/ 1588 w 158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8" h="7">
                <a:moveTo>
                  <a:pt x="0" y="7"/>
                </a:moveTo>
                <a:lnTo>
                  <a:pt x="0" y="4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Freeform 701"/>
          <p:cNvSpPr>
            <a:spLocks/>
          </p:cNvSpPr>
          <p:nvPr/>
        </p:nvSpPr>
        <p:spPr bwMode="auto">
          <a:xfrm>
            <a:off x="2022475" y="3819525"/>
            <a:ext cx="1588" cy="3175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2147483647 h 5"/>
              <a:gd name="T4" fmla="*/ 0 w 1588"/>
              <a:gd name="T5" fmla="*/ 2147483647 h 5"/>
              <a:gd name="T6" fmla="*/ 0 w 1588"/>
              <a:gd name="T7" fmla="*/ 2147483647 h 5"/>
              <a:gd name="T8" fmla="*/ 0 w 1588"/>
              <a:gd name="T9" fmla="*/ 2147483647 h 5"/>
              <a:gd name="T10" fmla="*/ 0 w 1588"/>
              <a:gd name="T11" fmla="*/ 2147483647 h 5"/>
              <a:gd name="T12" fmla="*/ 0 w 1588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8"/>
              <a:gd name="T22" fmla="*/ 0 h 5"/>
              <a:gd name="T23" fmla="*/ 1588 w 1588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8" h="5">
                <a:moveTo>
                  <a:pt x="0" y="0"/>
                </a:moveTo>
                <a:lnTo>
                  <a:pt x="0" y="2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057" name="Group 723"/>
          <p:cNvGrpSpPr>
            <a:grpSpLocks/>
          </p:cNvGrpSpPr>
          <p:nvPr/>
        </p:nvGrpSpPr>
        <p:grpSpPr bwMode="auto">
          <a:xfrm>
            <a:off x="381000" y="2438400"/>
            <a:ext cx="3359150" cy="2889250"/>
            <a:chOff x="240" y="1536"/>
            <a:chExt cx="2116" cy="1820"/>
          </a:xfrm>
        </p:grpSpPr>
        <p:sp>
          <p:nvSpPr>
            <p:cNvPr id="2061" name="Rectangle 379"/>
            <p:cNvSpPr>
              <a:spLocks noChangeArrowheads="1"/>
            </p:cNvSpPr>
            <p:nvPr/>
          </p:nvSpPr>
          <p:spPr bwMode="auto">
            <a:xfrm>
              <a:off x="1079" y="1585"/>
              <a:ext cx="1254" cy="8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380"/>
            <p:cNvSpPr>
              <a:spLocks/>
            </p:cNvSpPr>
            <p:nvPr/>
          </p:nvSpPr>
          <p:spPr bwMode="auto">
            <a:xfrm>
              <a:off x="2332" y="1584"/>
              <a:ext cx="2" cy="834"/>
            </a:xfrm>
            <a:custGeom>
              <a:avLst/>
              <a:gdLst>
                <a:gd name="T0" fmla="*/ 0 w 7"/>
                <a:gd name="T1" fmla="*/ 0 h 2502"/>
                <a:gd name="T2" fmla="*/ 0 w 7"/>
                <a:gd name="T3" fmla="*/ 0 h 2502"/>
                <a:gd name="T4" fmla="*/ 0 w 7"/>
                <a:gd name="T5" fmla="*/ 0 h 2502"/>
                <a:gd name="T6" fmla="*/ 0 w 7"/>
                <a:gd name="T7" fmla="*/ 0 h 2502"/>
                <a:gd name="T8" fmla="*/ 0 w 7"/>
                <a:gd name="T9" fmla="*/ 0 h 2502"/>
                <a:gd name="T10" fmla="*/ 0 w 7"/>
                <a:gd name="T11" fmla="*/ 0 h 2502"/>
                <a:gd name="T12" fmla="*/ 0 w 7"/>
                <a:gd name="T13" fmla="*/ 0 h 2502"/>
                <a:gd name="T14" fmla="*/ 0 w 7"/>
                <a:gd name="T15" fmla="*/ 0 h 2502"/>
                <a:gd name="T16" fmla="*/ 0 w 7"/>
                <a:gd name="T17" fmla="*/ 0 h 2502"/>
                <a:gd name="T18" fmla="*/ 0 w 7"/>
                <a:gd name="T19" fmla="*/ 0 h 25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502"/>
                <a:gd name="T32" fmla="*/ 7 w 7"/>
                <a:gd name="T33" fmla="*/ 2502 h 25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502">
                  <a:moveTo>
                    <a:pt x="4" y="5"/>
                  </a:moveTo>
                  <a:lnTo>
                    <a:pt x="0" y="3"/>
                  </a:lnTo>
                  <a:lnTo>
                    <a:pt x="0" y="2502"/>
                  </a:lnTo>
                  <a:lnTo>
                    <a:pt x="7" y="2502"/>
                  </a:lnTo>
                  <a:lnTo>
                    <a:pt x="7" y="3"/>
                  </a:lnTo>
                  <a:lnTo>
                    <a:pt x="4" y="0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381"/>
            <p:cNvSpPr>
              <a:spLocks/>
            </p:cNvSpPr>
            <p:nvPr/>
          </p:nvSpPr>
          <p:spPr bwMode="auto">
            <a:xfrm>
              <a:off x="1077" y="1584"/>
              <a:ext cx="1256" cy="2"/>
            </a:xfrm>
            <a:custGeom>
              <a:avLst/>
              <a:gdLst>
                <a:gd name="T0" fmla="*/ 0 w 3768"/>
                <a:gd name="T1" fmla="*/ 0 h 5"/>
                <a:gd name="T2" fmla="*/ 0 w 3768"/>
                <a:gd name="T3" fmla="*/ 0 h 5"/>
                <a:gd name="T4" fmla="*/ 0 w 3768"/>
                <a:gd name="T5" fmla="*/ 0 h 5"/>
                <a:gd name="T6" fmla="*/ 0 w 3768"/>
                <a:gd name="T7" fmla="*/ 0 h 5"/>
                <a:gd name="T8" fmla="*/ 0 w 3768"/>
                <a:gd name="T9" fmla="*/ 0 h 5"/>
                <a:gd name="T10" fmla="*/ 0 w 3768"/>
                <a:gd name="T11" fmla="*/ 0 h 5"/>
                <a:gd name="T12" fmla="*/ 0 w 3768"/>
                <a:gd name="T13" fmla="*/ 0 h 5"/>
                <a:gd name="T14" fmla="*/ 0 w 3768"/>
                <a:gd name="T15" fmla="*/ 0 h 5"/>
                <a:gd name="T16" fmla="*/ 0 w 3768"/>
                <a:gd name="T17" fmla="*/ 0 h 5"/>
                <a:gd name="T18" fmla="*/ 0 w 3768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8"/>
                <a:gd name="T31" fmla="*/ 0 h 5"/>
                <a:gd name="T32" fmla="*/ 3768 w 3768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8" h="5">
                  <a:moveTo>
                    <a:pt x="7" y="3"/>
                  </a:moveTo>
                  <a:lnTo>
                    <a:pt x="4" y="5"/>
                  </a:lnTo>
                  <a:lnTo>
                    <a:pt x="3768" y="5"/>
                  </a:lnTo>
                  <a:lnTo>
                    <a:pt x="376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382"/>
            <p:cNvSpPr>
              <a:spLocks/>
            </p:cNvSpPr>
            <p:nvPr/>
          </p:nvSpPr>
          <p:spPr bwMode="auto">
            <a:xfrm>
              <a:off x="1077" y="1585"/>
              <a:ext cx="3" cy="834"/>
            </a:xfrm>
            <a:custGeom>
              <a:avLst/>
              <a:gdLst>
                <a:gd name="T0" fmla="*/ 0 w 7"/>
                <a:gd name="T1" fmla="*/ 0 h 2503"/>
                <a:gd name="T2" fmla="*/ 0 w 7"/>
                <a:gd name="T3" fmla="*/ 0 h 2503"/>
                <a:gd name="T4" fmla="*/ 0 w 7"/>
                <a:gd name="T5" fmla="*/ 0 h 2503"/>
                <a:gd name="T6" fmla="*/ 0 w 7"/>
                <a:gd name="T7" fmla="*/ 0 h 2503"/>
                <a:gd name="T8" fmla="*/ 0 w 7"/>
                <a:gd name="T9" fmla="*/ 0 h 2503"/>
                <a:gd name="T10" fmla="*/ 0 w 7"/>
                <a:gd name="T11" fmla="*/ 0 h 2503"/>
                <a:gd name="T12" fmla="*/ 0 w 7"/>
                <a:gd name="T13" fmla="*/ 0 h 2503"/>
                <a:gd name="T14" fmla="*/ 0 w 7"/>
                <a:gd name="T15" fmla="*/ 0 h 2503"/>
                <a:gd name="T16" fmla="*/ 0 w 7"/>
                <a:gd name="T17" fmla="*/ 0 h 2503"/>
                <a:gd name="T18" fmla="*/ 0 w 7"/>
                <a:gd name="T19" fmla="*/ 0 h 25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503"/>
                <a:gd name="T32" fmla="*/ 7 w 7"/>
                <a:gd name="T33" fmla="*/ 2503 h 25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503">
                  <a:moveTo>
                    <a:pt x="4" y="2496"/>
                  </a:moveTo>
                  <a:lnTo>
                    <a:pt x="7" y="249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499"/>
                  </a:lnTo>
                  <a:lnTo>
                    <a:pt x="4" y="2503"/>
                  </a:lnTo>
                  <a:lnTo>
                    <a:pt x="0" y="2499"/>
                  </a:lnTo>
                  <a:lnTo>
                    <a:pt x="0" y="2503"/>
                  </a:lnTo>
                  <a:lnTo>
                    <a:pt x="4" y="2503"/>
                  </a:lnTo>
                  <a:lnTo>
                    <a:pt x="4" y="24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383"/>
            <p:cNvSpPr>
              <a:spLocks/>
            </p:cNvSpPr>
            <p:nvPr/>
          </p:nvSpPr>
          <p:spPr bwMode="auto">
            <a:xfrm>
              <a:off x="1079" y="2417"/>
              <a:ext cx="1255" cy="2"/>
            </a:xfrm>
            <a:custGeom>
              <a:avLst/>
              <a:gdLst>
                <a:gd name="T0" fmla="*/ 0 w 3767"/>
                <a:gd name="T1" fmla="*/ 0 h 7"/>
                <a:gd name="T2" fmla="*/ 0 w 3767"/>
                <a:gd name="T3" fmla="*/ 0 h 7"/>
                <a:gd name="T4" fmla="*/ 0 w 3767"/>
                <a:gd name="T5" fmla="*/ 0 h 7"/>
                <a:gd name="T6" fmla="*/ 0 w 3767"/>
                <a:gd name="T7" fmla="*/ 0 h 7"/>
                <a:gd name="T8" fmla="*/ 0 w 3767"/>
                <a:gd name="T9" fmla="*/ 0 h 7"/>
                <a:gd name="T10" fmla="*/ 0 w 3767"/>
                <a:gd name="T11" fmla="*/ 0 h 7"/>
                <a:gd name="T12" fmla="*/ 0 w 3767"/>
                <a:gd name="T13" fmla="*/ 0 h 7"/>
                <a:gd name="T14" fmla="*/ 0 w 3767"/>
                <a:gd name="T15" fmla="*/ 0 h 7"/>
                <a:gd name="T16" fmla="*/ 0 w 3767"/>
                <a:gd name="T17" fmla="*/ 0 h 7"/>
                <a:gd name="T18" fmla="*/ 0 w 376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67"/>
                <a:gd name="T31" fmla="*/ 0 h 7"/>
                <a:gd name="T32" fmla="*/ 3767 w 376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67" h="7">
                  <a:moveTo>
                    <a:pt x="3760" y="3"/>
                  </a:moveTo>
                  <a:lnTo>
                    <a:pt x="376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764" y="7"/>
                  </a:lnTo>
                  <a:lnTo>
                    <a:pt x="3767" y="3"/>
                  </a:lnTo>
                  <a:lnTo>
                    <a:pt x="3764" y="7"/>
                  </a:lnTo>
                  <a:lnTo>
                    <a:pt x="3767" y="7"/>
                  </a:lnTo>
                  <a:lnTo>
                    <a:pt x="3767" y="3"/>
                  </a:lnTo>
                  <a:lnTo>
                    <a:pt x="376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Rectangle 384"/>
            <p:cNvSpPr>
              <a:spLocks noChangeArrowheads="1"/>
            </p:cNvSpPr>
            <p:nvPr/>
          </p:nvSpPr>
          <p:spPr bwMode="auto">
            <a:xfrm>
              <a:off x="240" y="1536"/>
              <a:ext cx="2076" cy="1056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385"/>
            <p:cNvSpPr>
              <a:spLocks/>
            </p:cNvSpPr>
            <p:nvPr/>
          </p:nvSpPr>
          <p:spPr bwMode="auto">
            <a:xfrm>
              <a:off x="2315" y="1597"/>
              <a:ext cx="2" cy="847"/>
            </a:xfrm>
            <a:custGeom>
              <a:avLst/>
              <a:gdLst>
                <a:gd name="T0" fmla="*/ 0 w 7"/>
                <a:gd name="T1" fmla="*/ 0 h 2541"/>
                <a:gd name="T2" fmla="*/ 0 w 7"/>
                <a:gd name="T3" fmla="*/ 0 h 2541"/>
                <a:gd name="T4" fmla="*/ 0 w 7"/>
                <a:gd name="T5" fmla="*/ 0 h 2541"/>
                <a:gd name="T6" fmla="*/ 0 w 7"/>
                <a:gd name="T7" fmla="*/ 0 h 2541"/>
                <a:gd name="T8" fmla="*/ 0 w 7"/>
                <a:gd name="T9" fmla="*/ 0 h 2541"/>
                <a:gd name="T10" fmla="*/ 0 w 7"/>
                <a:gd name="T11" fmla="*/ 0 h 2541"/>
                <a:gd name="T12" fmla="*/ 0 w 7"/>
                <a:gd name="T13" fmla="*/ 0 h 2541"/>
                <a:gd name="T14" fmla="*/ 0 w 7"/>
                <a:gd name="T15" fmla="*/ 0 h 2541"/>
                <a:gd name="T16" fmla="*/ 0 w 7"/>
                <a:gd name="T17" fmla="*/ 0 h 2541"/>
                <a:gd name="T18" fmla="*/ 0 w 7"/>
                <a:gd name="T19" fmla="*/ 0 h 25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541"/>
                <a:gd name="T32" fmla="*/ 7 w 7"/>
                <a:gd name="T33" fmla="*/ 2541 h 25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541">
                  <a:moveTo>
                    <a:pt x="4" y="5"/>
                  </a:moveTo>
                  <a:lnTo>
                    <a:pt x="0" y="3"/>
                  </a:lnTo>
                  <a:lnTo>
                    <a:pt x="0" y="2541"/>
                  </a:lnTo>
                  <a:lnTo>
                    <a:pt x="7" y="2541"/>
                  </a:lnTo>
                  <a:lnTo>
                    <a:pt x="7" y="3"/>
                  </a:lnTo>
                  <a:lnTo>
                    <a:pt x="4" y="0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386"/>
            <p:cNvSpPr>
              <a:spLocks/>
            </p:cNvSpPr>
            <p:nvPr/>
          </p:nvSpPr>
          <p:spPr bwMode="auto">
            <a:xfrm flipV="1">
              <a:off x="240" y="1599"/>
              <a:ext cx="2076" cy="47"/>
            </a:xfrm>
            <a:custGeom>
              <a:avLst/>
              <a:gdLst>
                <a:gd name="T0" fmla="*/ 1 w 3662"/>
                <a:gd name="T1" fmla="*/ 2147483647 h 5"/>
                <a:gd name="T2" fmla="*/ 1 w 3662"/>
                <a:gd name="T3" fmla="*/ 2147483647 h 5"/>
                <a:gd name="T4" fmla="*/ 2 w 3662"/>
                <a:gd name="T5" fmla="*/ 2147483647 h 5"/>
                <a:gd name="T6" fmla="*/ 2 w 3662"/>
                <a:gd name="T7" fmla="*/ 0 h 5"/>
                <a:gd name="T8" fmla="*/ 1 w 3662"/>
                <a:gd name="T9" fmla="*/ 0 h 5"/>
                <a:gd name="T10" fmla="*/ 0 w 3662"/>
                <a:gd name="T11" fmla="*/ 2147483647 h 5"/>
                <a:gd name="T12" fmla="*/ 1 w 3662"/>
                <a:gd name="T13" fmla="*/ 0 h 5"/>
                <a:gd name="T14" fmla="*/ 0 w 3662"/>
                <a:gd name="T15" fmla="*/ 0 h 5"/>
                <a:gd name="T16" fmla="*/ 0 w 3662"/>
                <a:gd name="T17" fmla="*/ 2147483647 h 5"/>
                <a:gd name="T18" fmla="*/ 1 w 3662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2"/>
                <a:gd name="T31" fmla="*/ 0 h 5"/>
                <a:gd name="T32" fmla="*/ 3662 w 3662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2" h="5">
                  <a:moveTo>
                    <a:pt x="7" y="3"/>
                  </a:moveTo>
                  <a:lnTo>
                    <a:pt x="4" y="5"/>
                  </a:lnTo>
                  <a:lnTo>
                    <a:pt x="3662" y="5"/>
                  </a:lnTo>
                  <a:lnTo>
                    <a:pt x="3662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387"/>
            <p:cNvSpPr>
              <a:spLocks/>
            </p:cNvSpPr>
            <p:nvPr/>
          </p:nvSpPr>
          <p:spPr bwMode="auto">
            <a:xfrm>
              <a:off x="1095" y="1598"/>
              <a:ext cx="3" cy="848"/>
            </a:xfrm>
            <a:custGeom>
              <a:avLst/>
              <a:gdLst>
                <a:gd name="T0" fmla="*/ 0 w 7"/>
                <a:gd name="T1" fmla="*/ 0 h 2542"/>
                <a:gd name="T2" fmla="*/ 0 w 7"/>
                <a:gd name="T3" fmla="*/ 0 h 2542"/>
                <a:gd name="T4" fmla="*/ 0 w 7"/>
                <a:gd name="T5" fmla="*/ 0 h 2542"/>
                <a:gd name="T6" fmla="*/ 0 w 7"/>
                <a:gd name="T7" fmla="*/ 0 h 2542"/>
                <a:gd name="T8" fmla="*/ 0 w 7"/>
                <a:gd name="T9" fmla="*/ 0 h 2542"/>
                <a:gd name="T10" fmla="*/ 0 w 7"/>
                <a:gd name="T11" fmla="*/ 0 h 2542"/>
                <a:gd name="T12" fmla="*/ 0 w 7"/>
                <a:gd name="T13" fmla="*/ 0 h 2542"/>
                <a:gd name="T14" fmla="*/ 0 w 7"/>
                <a:gd name="T15" fmla="*/ 0 h 2542"/>
                <a:gd name="T16" fmla="*/ 0 w 7"/>
                <a:gd name="T17" fmla="*/ 0 h 2542"/>
                <a:gd name="T18" fmla="*/ 0 w 7"/>
                <a:gd name="T19" fmla="*/ 0 h 25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2542"/>
                <a:gd name="T32" fmla="*/ 7 w 7"/>
                <a:gd name="T33" fmla="*/ 2542 h 25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2542">
                  <a:moveTo>
                    <a:pt x="4" y="2536"/>
                  </a:moveTo>
                  <a:lnTo>
                    <a:pt x="7" y="253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538"/>
                  </a:lnTo>
                  <a:lnTo>
                    <a:pt x="4" y="2542"/>
                  </a:lnTo>
                  <a:lnTo>
                    <a:pt x="0" y="2538"/>
                  </a:lnTo>
                  <a:lnTo>
                    <a:pt x="0" y="2542"/>
                  </a:lnTo>
                  <a:lnTo>
                    <a:pt x="4" y="2542"/>
                  </a:lnTo>
                  <a:lnTo>
                    <a:pt x="4" y="25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Freeform 388"/>
            <p:cNvSpPr>
              <a:spLocks/>
            </p:cNvSpPr>
            <p:nvPr/>
          </p:nvSpPr>
          <p:spPr bwMode="auto">
            <a:xfrm>
              <a:off x="240" y="2399"/>
              <a:ext cx="2077" cy="47"/>
            </a:xfrm>
            <a:custGeom>
              <a:avLst/>
              <a:gdLst>
                <a:gd name="T0" fmla="*/ 2 w 3661"/>
                <a:gd name="T1" fmla="*/ 2147483647 h 6"/>
                <a:gd name="T2" fmla="*/ 2 w 3661"/>
                <a:gd name="T3" fmla="*/ 0 h 6"/>
                <a:gd name="T4" fmla="*/ 0 w 3661"/>
                <a:gd name="T5" fmla="*/ 0 h 6"/>
                <a:gd name="T6" fmla="*/ 0 w 3661"/>
                <a:gd name="T7" fmla="*/ 2147483647 h 6"/>
                <a:gd name="T8" fmla="*/ 2 w 3661"/>
                <a:gd name="T9" fmla="*/ 2147483647 h 6"/>
                <a:gd name="T10" fmla="*/ 2 w 3661"/>
                <a:gd name="T11" fmla="*/ 2147483647 h 6"/>
                <a:gd name="T12" fmla="*/ 2 w 3661"/>
                <a:gd name="T13" fmla="*/ 2147483647 h 6"/>
                <a:gd name="T14" fmla="*/ 2 w 3661"/>
                <a:gd name="T15" fmla="*/ 2147483647 h 6"/>
                <a:gd name="T16" fmla="*/ 2 w 3661"/>
                <a:gd name="T17" fmla="*/ 2147483647 h 6"/>
                <a:gd name="T18" fmla="*/ 2 w 3661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1"/>
                <a:gd name="T31" fmla="*/ 0 h 6"/>
                <a:gd name="T32" fmla="*/ 3661 w 366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1" h="6">
                  <a:moveTo>
                    <a:pt x="3654" y="2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658" y="6"/>
                  </a:lnTo>
                  <a:lnTo>
                    <a:pt x="3661" y="2"/>
                  </a:lnTo>
                  <a:lnTo>
                    <a:pt x="3658" y="6"/>
                  </a:lnTo>
                  <a:lnTo>
                    <a:pt x="3661" y="6"/>
                  </a:lnTo>
                  <a:lnTo>
                    <a:pt x="3661" y="2"/>
                  </a:lnTo>
                  <a:lnTo>
                    <a:pt x="365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Rectangle 389"/>
            <p:cNvSpPr>
              <a:spLocks noChangeArrowheads="1"/>
            </p:cNvSpPr>
            <p:nvPr/>
          </p:nvSpPr>
          <p:spPr bwMode="auto">
            <a:xfrm>
              <a:off x="240" y="2400"/>
              <a:ext cx="2108" cy="56"/>
            </a:xfrm>
            <a:prstGeom prst="rect">
              <a:avLst/>
            </a:prstGeom>
            <a:solidFill>
              <a:srgbClr val="D1A3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Freeform 390"/>
            <p:cNvSpPr>
              <a:spLocks/>
            </p:cNvSpPr>
            <p:nvPr/>
          </p:nvSpPr>
          <p:spPr bwMode="auto">
            <a:xfrm>
              <a:off x="2348" y="2414"/>
              <a:ext cx="8" cy="48"/>
            </a:xfrm>
            <a:custGeom>
              <a:avLst/>
              <a:gdLst>
                <a:gd name="T0" fmla="*/ 0 w 23"/>
                <a:gd name="T1" fmla="*/ 0 h 144"/>
                <a:gd name="T2" fmla="*/ 0 w 23"/>
                <a:gd name="T3" fmla="*/ 0 h 144"/>
                <a:gd name="T4" fmla="*/ 0 w 23"/>
                <a:gd name="T5" fmla="*/ 0 h 144"/>
                <a:gd name="T6" fmla="*/ 0 w 23"/>
                <a:gd name="T7" fmla="*/ 0 h 144"/>
                <a:gd name="T8" fmla="*/ 0 w 23"/>
                <a:gd name="T9" fmla="*/ 0 h 144"/>
                <a:gd name="T10" fmla="*/ 0 w 23"/>
                <a:gd name="T11" fmla="*/ 0 h 144"/>
                <a:gd name="T12" fmla="*/ 0 w 23"/>
                <a:gd name="T13" fmla="*/ 0 h 144"/>
                <a:gd name="T14" fmla="*/ 0 w 23"/>
                <a:gd name="T15" fmla="*/ 0 h 144"/>
                <a:gd name="T16" fmla="*/ 0 w 23"/>
                <a:gd name="T17" fmla="*/ 0 h 144"/>
                <a:gd name="T18" fmla="*/ 0 w 23"/>
                <a:gd name="T19" fmla="*/ 0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44"/>
                <a:gd name="T32" fmla="*/ 23 w 23"/>
                <a:gd name="T33" fmla="*/ 144 h 1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44">
                  <a:moveTo>
                    <a:pt x="12" y="23"/>
                  </a:moveTo>
                  <a:lnTo>
                    <a:pt x="0" y="11"/>
                  </a:lnTo>
                  <a:lnTo>
                    <a:pt x="0" y="144"/>
                  </a:lnTo>
                  <a:lnTo>
                    <a:pt x="23" y="144"/>
                  </a:lnTo>
                  <a:lnTo>
                    <a:pt x="23" y="11"/>
                  </a:lnTo>
                  <a:lnTo>
                    <a:pt x="12" y="0"/>
                  </a:lnTo>
                  <a:lnTo>
                    <a:pt x="23" y="11"/>
                  </a:lnTo>
                  <a:lnTo>
                    <a:pt x="23" y="0"/>
                  </a:lnTo>
                  <a:lnTo>
                    <a:pt x="12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Freeform 391"/>
            <p:cNvSpPr>
              <a:spLocks/>
            </p:cNvSpPr>
            <p:nvPr/>
          </p:nvSpPr>
          <p:spPr bwMode="auto">
            <a:xfrm>
              <a:off x="1056" y="2414"/>
              <a:ext cx="1296" cy="8"/>
            </a:xfrm>
            <a:custGeom>
              <a:avLst/>
              <a:gdLst>
                <a:gd name="T0" fmla="*/ 0 w 3889"/>
                <a:gd name="T1" fmla="*/ 0 h 23"/>
                <a:gd name="T2" fmla="*/ 0 w 3889"/>
                <a:gd name="T3" fmla="*/ 0 h 23"/>
                <a:gd name="T4" fmla="*/ 0 w 3889"/>
                <a:gd name="T5" fmla="*/ 0 h 23"/>
                <a:gd name="T6" fmla="*/ 0 w 3889"/>
                <a:gd name="T7" fmla="*/ 0 h 23"/>
                <a:gd name="T8" fmla="*/ 0 w 3889"/>
                <a:gd name="T9" fmla="*/ 0 h 23"/>
                <a:gd name="T10" fmla="*/ 0 w 3889"/>
                <a:gd name="T11" fmla="*/ 0 h 23"/>
                <a:gd name="T12" fmla="*/ 0 w 3889"/>
                <a:gd name="T13" fmla="*/ 0 h 23"/>
                <a:gd name="T14" fmla="*/ 0 w 3889"/>
                <a:gd name="T15" fmla="*/ 0 h 23"/>
                <a:gd name="T16" fmla="*/ 0 w 3889"/>
                <a:gd name="T17" fmla="*/ 0 h 23"/>
                <a:gd name="T18" fmla="*/ 0 w 3889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89"/>
                <a:gd name="T31" fmla="*/ 0 h 23"/>
                <a:gd name="T32" fmla="*/ 3889 w 388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89" h="23">
                  <a:moveTo>
                    <a:pt x="23" y="11"/>
                  </a:moveTo>
                  <a:lnTo>
                    <a:pt x="11" y="23"/>
                  </a:lnTo>
                  <a:lnTo>
                    <a:pt x="3889" y="23"/>
                  </a:lnTo>
                  <a:lnTo>
                    <a:pt x="3889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392"/>
            <p:cNvSpPr>
              <a:spLocks/>
            </p:cNvSpPr>
            <p:nvPr/>
          </p:nvSpPr>
          <p:spPr bwMode="auto">
            <a:xfrm>
              <a:off x="1056" y="2418"/>
              <a:ext cx="8" cy="48"/>
            </a:xfrm>
            <a:custGeom>
              <a:avLst/>
              <a:gdLst>
                <a:gd name="T0" fmla="*/ 0 w 23"/>
                <a:gd name="T1" fmla="*/ 0 h 145"/>
                <a:gd name="T2" fmla="*/ 0 w 23"/>
                <a:gd name="T3" fmla="*/ 0 h 145"/>
                <a:gd name="T4" fmla="*/ 0 w 23"/>
                <a:gd name="T5" fmla="*/ 0 h 145"/>
                <a:gd name="T6" fmla="*/ 0 w 23"/>
                <a:gd name="T7" fmla="*/ 0 h 145"/>
                <a:gd name="T8" fmla="*/ 0 w 23"/>
                <a:gd name="T9" fmla="*/ 0 h 145"/>
                <a:gd name="T10" fmla="*/ 0 w 23"/>
                <a:gd name="T11" fmla="*/ 0 h 145"/>
                <a:gd name="T12" fmla="*/ 0 w 23"/>
                <a:gd name="T13" fmla="*/ 0 h 145"/>
                <a:gd name="T14" fmla="*/ 0 w 23"/>
                <a:gd name="T15" fmla="*/ 0 h 145"/>
                <a:gd name="T16" fmla="*/ 0 w 23"/>
                <a:gd name="T17" fmla="*/ 0 h 145"/>
                <a:gd name="T18" fmla="*/ 0 w 23"/>
                <a:gd name="T19" fmla="*/ 0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45"/>
                <a:gd name="T32" fmla="*/ 23 w 23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45">
                  <a:moveTo>
                    <a:pt x="11" y="122"/>
                  </a:moveTo>
                  <a:lnTo>
                    <a:pt x="23" y="133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33"/>
                  </a:lnTo>
                  <a:lnTo>
                    <a:pt x="11" y="145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11" y="145"/>
                  </a:lnTo>
                  <a:lnTo>
                    <a:pt x="11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393"/>
            <p:cNvSpPr>
              <a:spLocks/>
            </p:cNvSpPr>
            <p:nvPr/>
          </p:nvSpPr>
          <p:spPr bwMode="auto">
            <a:xfrm>
              <a:off x="240" y="2448"/>
              <a:ext cx="2116" cy="66"/>
            </a:xfrm>
            <a:custGeom>
              <a:avLst/>
              <a:gdLst>
                <a:gd name="T0" fmla="*/ 2 w 3889"/>
                <a:gd name="T1" fmla="*/ 9999269 h 23"/>
                <a:gd name="T2" fmla="*/ 2 w 3889"/>
                <a:gd name="T3" fmla="*/ 0 h 23"/>
                <a:gd name="T4" fmla="*/ 0 w 3889"/>
                <a:gd name="T5" fmla="*/ 0 h 23"/>
                <a:gd name="T6" fmla="*/ 0 w 3889"/>
                <a:gd name="T7" fmla="*/ 20514521 h 23"/>
                <a:gd name="T8" fmla="*/ 2 w 3889"/>
                <a:gd name="T9" fmla="*/ 20514521 h 23"/>
                <a:gd name="T10" fmla="*/ 2 w 3889"/>
                <a:gd name="T11" fmla="*/ 9999269 h 23"/>
                <a:gd name="T12" fmla="*/ 2 w 3889"/>
                <a:gd name="T13" fmla="*/ 20514521 h 23"/>
                <a:gd name="T14" fmla="*/ 2 w 3889"/>
                <a:gd name="T15" fmla="*/ 20514521 h 23"/>
                <a:gd name="T16" fmla="*/ 2 w 3889"/>
                <a:gd name="T17" fmla="*/ 9999269 h 23"/>
                <a:gd name="T18" fmla="*/ 2 w 3889"/>
                <a:gd name="T19" fmla="*/ 9999269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89"/>
                <a:gd name="T31" fmla="*/ 0 h 23"/>
                <a:gd name="T32" fmla="*/ 3889 w 388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89" h="23">
                  <a:moveTo>
                    <a:pt x="3866" y="11"/>
                  </a:moveTo>
                  <a:lnTo>
                    <a:pt x="3878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3878" y="23"/>
                  </a:lnTo>
                  <a:lnTo>
                    <a:pt x="3889" y="11"/>
                  </a:lnTo>
                  <a:lnTo>
                    <a:pt x="3878" y="23"/>
                  </a:lnTo>
                  <a:lnTo>
                    <a:pt x="3889" y="23"/>
                  </a:lnTo>
                  <a:lnTo>
                    <a:pt x="3889" y="11"/>
                  </a:lnTo>
                  <a:lnTo>
                    <a:pt x="386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394"/>
            <p:cNvSpPr>
              <a:spLocks/>
            </p:cNvSpPr>
            <p:nvPr/>
          </p:nvSpPr>
          <p:spPr bwMode="auto">
            <a:xfrm>
              <a:off x="1753" y="1935"/>
              <a:ext cx="157" cy="236"/>
            </a:xfrm>
            <a:custGeom>
              <a:avLst/>
              <a:gdLst>
                <a:gd name="T0" fmla="*/ 0 w 472"/>
                <a:gd name="T1" fmla="*/ 0 h 707"/>
                <a:gd name="T2" fmla="*/ 0 w 472"/>
                <a:gd name="T3" fmla="*/ 0 h 707"/>
                <a:gd name="T4" fmla="*/ 0 w 472"/>
                <a:gd name="T5" fmla="*/ 0 h 707"/>
                <a:gd name="T6" fmla="*/ 0 w 472"/>
                <a:gd name="T7" fmla="*/ 0 h 707"/>
                <a:gd name="T8" fmla="*/ 0 w 472"/>
                <a:gd name="T9" fmla="*/ 0 h 707"/>
                <a:gd name="T10" fmla="*/ 0 w 472"/>
                <a:gd name="T11" fmla="*/ 0 h 707"/>
                <a:gd name="T12" fmla="*/ 0 w 472"/>
                <a:gd name="T13" fmla="*/ 0 h 707"/>
                <a:gd name="T14" fmla="*/ 0 w 472"/>
                <a:gd name="T15" fmla="*/ 0 h 707"/>
                <a:gd name="T16" fmla="*/ 0 w 472"/>
                <a:gd name="T17" fmla="*/ 0 h 707"/>
                <a:gd name="T18" fmla="*/ 0 w 472"/>
                <a:gd name="T19" fmla="*/ 0 h 707"/>
                <a:gd name="T20" fmla="*/ 0 w 472"/>
                <a:gd name="T21" fmla="*/ 0 h 707"/>
                <a:gd name="T22" fmla="*/ 0 w 472"/>
                <a:gd name="T23" fmla="*/ 0 h 707"/>
                <a:gd name="T24" fmla="*/ 0 w 472"/>
                <a:gd name="T25" fmla="*/ 0 h 707"/>
                <a:gd name="T26" fmla="*/ 0 w 472"/>
                <a:gd name="T27" fmla="*/ 0 h 707"/>
                <a:gd name="T28" fmla="*/ 0 w 472"/>
                <a:gd name="T29" fmla="*/ 0 h 707"/>
                <a:gd name="T30" fmla="*/ 0 w 472"/>
                <a:gd name="T31" fmla="*/ 0 h 707"/>
                <a:gd name="T32" fmla="*/ 0 w 472"/>
                <a:gd name="T33" fmla="*/ 0 h 707"/>
                <a:gd name="T34" fmla="*/ 0 w 472"/>
                <a:gd name="T35" fmla="*/ 0 h 707"/>
                <a:gd name="T36" fmla="*/ 0 w 472"/>
                <a:gd name="T37" fmla="*/ 0 h 707"/>
                <a:gd name="T38" fmla="*/ 0 w 472"/>
                <a:gd name="T39" fmla="*/ 0 h 707"/>
                <a:gd name="T40" fmla="*/ 0 w 472"/>
                <a:gd name="T41" fmla="*/ 0 h 707"/>
                <a:gd name="T42" fmla="*/ 0 w 472"/>
                <a:gd name="T43" fmla="*/ 0 h 707"/>
                <a:gd name="T44" fmla="*/ 0 w 472"/>
                <a:gd name="T45" fmla="*/ 0 h 707"/>
                <a:gd name="T46" fmla="*/ 0 w 472"/>
                <a:gd name="T47" fmla="*/ 0 h 707"/>
                <a:gd name="T48" fmla="*/ 0 w 472"/>
                <a:gd name="T49" fmla="*/ 0 h 707"/>
                <a:gd name="T50" fmla="*/ 0 w 472"/>
                <a:gd name="T51" fmla="*/ 0 h 707"/>
                <a:gd name="T52" fmla="*/ 0 w 472"/>
                <a:gd name="T53" fmla="*/ 0 h 707"/>
                <a:gd name="T54" fmla="*/ 0 w 472"/>
                <a:gd name="T55" fmla="*/ 0 h 707"/>
                <a:gd name="T56" fmla="*/ 0 w 472"/>
                <a:gd name="T57" fmla="*/ 0 h 707"/>
                <a:gd name="T58" fmla="*/ 0 w 472"/>
                <a:gd name="T59" fmla="*/ 0 h 707"/>
                <a:gd name="T60" fmla="*/ 0 w 472"/>
                <a:gd name="T61" fmla="*/ 0 h 707"/>
                <a:gd name="T62" fmla="*/ 0 w 472"/>
                <a:gd name="T63" fmla="*/ 0 h 707"/>
                <a:gd name="T64" fmla="*/ 0 w 472"/>
                <a:gd name="T65" fmla="*/ 0 h 7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2"/>
                <a:gd name="T100" fmla="*/ 0 h 707"/>
                <a:gd name="T101" fmla="*/ 472 w 472"/>
                <a:gd name="T102" fmla="*/ 707 h 7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2" h="707">
                  <a:moveTo>
                    <a:pt x="428" y="517"/>
                  </a:moveTo>
                  <a:lnTo>
                    <a:pt x="436" y="478"/>
                  </a:lnTo>
                  <a:lnTo>
                    <a:pt x="444" y="441"/>
                  </a:lnTo>
                  <a:lnTo>
                    <a:pt x="451" y="405"/>
                  </a:lnTo>
                  <a:lnTo>
                    <a:pt x="456" y="372"/>
                  </a:lnTo>
                  <a:lnTo>
                    <a:pt x="462" y="341"/>
                  </a:lnTo>
                  <a:lnTo>
                    <a:pt x="464" y="310"/>
                  </a:lnTo>
                  <a:lnTo>
                    <a:pt x="467" y="282"/>
                  </a:lnTo>
                  <a:lnTo>
                    <a:pt x="470" y="256"/>
                  </a:lnTo>
                  <a:lnTo>
                    <a:pt x="471" y="230"/>
                  </a:lnTo>
                  <a:lnTo>
                    <a:pt x="472" y="208"/>
                  </a:lnTo>
                  <a:lnTo>
                    <a:pt x="472" y="185"/>
                  </a:lnTo>
                  <a:lnTo>
                    <a:pt x="471" y="165"/>
                  </a:lnTo>
                  <a:lnTo>
                    <a:pt x="470" y="147"/>
                  </a:lnTo>
                  <a:lnTo>
                    <a:pt x="470" y="129"/>
                  </a:lnTo>
                  <a:lnTo>
                    <a:pt x="467" y="113"/>
                  </a:lnTo>
                  <a:lnTo>
                    <a:pt x="464" y="97"/>
                  </a:lnTo>
                  <a:lnTo>
                    <a:pt x="463" y="84"/>
                  </a:lnTo>
                  <a:lnTo>
                    <a:pt x="460" y="72"/>
                  </a:lnTo>
                  <a:lnTo>
                    <a:pt x="456" y="60"/>
                  </a:lnTo>
                  <a:lnTo>
                    <a:pt x="454" y="51"/>
                  </a:lnTo>
                  <a:lnTo>
                    <a:pt x="451" y="41"/>
                  </a:lnTo>
                  <a:lnTo>
                    <a:pt x="448" y="33"/>
                  </a:lnTo>
                  <a:lnTo>
                    <a:pt x="446" y="27"/>
                  </a:lnTo>
                  <a:lnTo>
                    <a:pt x="442" y="20"/>
                  </a:lnTo>
                  <a:lnTo>
                    <a:pt x="439" y="15"/>
                  </a:lnTo>
                  <a:lnTo>
                    <a:pt x="436" y="11"/>
                  </a:lnTo>
                  <a:lnTo>
                    <a:pt x="434" y="7"/>
                  </a:lnTo>
                  <a:lnTo>
                    <a:pt x="432" y="5"/>
                  </a:lnTo>
                  <a:lnTo>
                    <a:pt x="430" y="3"/>
                  </a:lnTo>
                  <a:lnTo>
                    <a:pt x="430" y="1"/>
                  </a:lnTo>
                  <a:lnTo>
                    <a:pt x="428" y="1"/>
                  </a:lnTo>
                  <a:lnTo>
                    <a:pt x="428" y="0"/>
                  </a:lnTo>
                  <a:lnTo>
                    <a:pt x="0" y="0"/>
                  </a:lnTo>
                  <a:lnTo>
                    <a:pt x="0" y="517"/>
                  </a:lnTo>
                  <a:lnTo>
                    <a:pt x="1" y="518"/>
                  </a:lnTo>
                  <a:lnTo>
                    <a:pt x="4" y="522"/>
                  </a:lnTo>
                  <a:lnTo>
                    <a:pt x="8" y="527"/>
                  </a:lnTo>
                  <a:lnTo>
                    <a:pt x="14" y="534"/>
                  </a:lnTo>
                  <a:lnTo>
                    <a:pt x="21" y="543"/>
                  </a:lnTo>
                  <a:lnTo>
                    <a:pt x="30" y="554"/>
                  </a:lnTo>
                  <a:lnTo>
                    <a:pt x="41" y="565"/>
                  </a:lnTo>
                  <a:lnTo>
                    <a:pt x="53" y="577"/>
                  </a:lnTo>
                  <a:lnTo>
                    <a:pt x="65" y="590"/>
                  </a:lnTo>
                  <a:lnTo>
                    <a:pt x="78" y="603"/>
                  </a:lnTo>
                  <a:lnTo>
                    <a:pt x="94" y="616"/>
                  </a:lnTo>
                  <a:lnTo>
                    <a:pt x="109" y="630"/>
                  </a:lnTo>
                  <a:lnTo>
                    <a:pt x="125" y="643"/>
                  </a:lnTo>
                  <a:lnTo>
                    <a:pt x="142" y="655"/>
                  </a:lnTo>
                  <a:lnTo>
                    <a:pt x="159" y="667"/>
                  </a:lnTo>
                  <a:lnTo>
                    <a:pt x="177" y="678"/>
                  </a:lnTo>
                  <a:lnTo>
                    <a:pt x="195" y="687"/>
                  </a:lnTo>
                  <a:lnTo>
                    <a:pt x="213" y="695"/>
                  </a:lnTo>
                  <a:lnTo>
                    <a:pt x="231" y="702"/>
                  </a:lnTo>
                  <a:lnTo>
                    <a:pt x="249" y="706"/>
                  </a:lnTo>
                  <a:lnTo>
                    <a:pt x="267" y="707"/>
                  </a:lnTo>
                  <a:lnTo>
                    <a:pt x="285" y="707"/>
                  </a:lnTo>
                  <a:lnTo>
                    <a:pt x="302" y="704"/>
                  </a:lnTo>
                  <a:lnTo>
                    <a:pt x="319" y="698"/>
                  </a:lnTo>
                  <a:lnTo>
                    <a:pt x="337" y="688"/>
                  </a:lnTo>
                  <a:lnTo>
                    <a:pt x="352" y="676"/>
                  </a:lnTo>
                  <a:lnTo>
                    <a:pt x="367" y="660"/>
                  </a:lnTo>
                  <a:lnTo>
                    <a:pt x="382" y="640"/>
                  </a:lnTo>
                  <a:lnTo>
                    <a:pt x="395" y="616"/>
                  </a:lnTo>
                  <a:lnTo>
                    <a:pt x="407" y="587"/>
                  </a:lnTo>
                  <a:lnTo>
                    <a:pt x="418" y="555"/>
                  </a:lnTo>
                  <a:lnTo>
                    <a:pt x="428" y="5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Freeform 395"/>
            <p:cNvSpPr>
              <a:spLocks/>
            </p:cNvSpPr>
            <p:nvPr/>
          </p:nvSpPr>
          <p:spPr bwMode="auto">
            <a:xfrm>
              <a:off x="1894" y="1934"/>
              <a:ext cx="17" cy="174"/>
            </a:xfrm>
            <a:custGeom>
              <a:avLst/>
              <a:gdLst>
                <a:gd name="T0" fmla="*/ 0 w 51"/>
                <a:gd name="T1" fmla="*/ 0 h 522"/>
                <a:gd name="T2" fmla="*/ 0 w 51"/>
                <a:gd name="T3" fmla="*/ 0 h 522"/>
                <a:gd name="T4" fmla="*/ 0 w 51"/>
                <a:gd name="T5" fmla="*/ 0 h 522"/>
                <a:gd name="T6" fmla="*/ 0 w 51"/>
                <a:gd name="T7" fmla="*/ 0 h 522"/>
                <a:gd name="T8" fmla="*/ 0 w 51"/>
                <a:gd name="T9" fmla="*/ 0 h 522"/>
                <a:gd name="T10" fmla="*/ 0 w 51"/>
                <a:gd name="T11" fmla="*/ 0 h 522"/>
                <a:gd name="T12" fmla="*/ 0 w 51"/>
                <a:gd name="T13" fmla="*/ 0 h 522"/>
                <a:gd name="T14" fmla="*/ 0 w 51"/>
                <a:gd name="T15" fmla="*/ 0 h 522"/>
                <a:gd name="T16" fmla="*/ 0 w 51"/>
                <a:gd name="T17" fmla="*/ 0 h 522"/>
                <a:gd name="T18" fmla="*/ 0 w 51"/>
                <a:gd name="T19" fmla="*/ 0 h 522"/>
                <a:gd name="T20" fmla="*/ 0 w 51"/>
                <a:gd name="T21" fmla="*/ 0 h 522"/>
                <a:gd name="T22" fmla="*/ 0 w 51"/>
                <a:gd name="T23" fmla="*/ 0 h 522"/>
                <a:gd name="T24" fmla="*/ 0 w 51"/>
                <a:gd name="T25" fmla="*/ 0 h 522"/>
                <a:gd name="T26" fmla="*/ 0 w 51"/>
                <a:gd name="T27" fmla="*/ 0 h 522"/>
                <a:gd name="T28" fmla="*/ 0 w 51"/>
                <a:gd name="T29" fmla="*/ 0 h 522"/>
                <a:gd name="T30" fmla="*/ 0 w 51"/>
                <a:gd name="T31" fmla="*/ 0 h 522"/>
                <a:gd name="T32" fmla="*/ 0 w 51"/>
                <a:gd name="T33" fmla="*/ 0 h 522"/>
                <a:gd name="T34" fmla="*/ 0 w 51"/>
                <a:gd name="T35" fmla="*/ 0 h 522"/>
                <a:gd name="T36" fmla="*/ 0 w 51"/>
                <a:gd name="T37" fmla="*/ 0 h 522"/>
                <a:gd name="T38" fmla="*/ 0 w 51"/>
                <a:gd name="T39" fmla="*/ 0 h 522"/>
                <a:gd name="T40" fmla="*/ 0 w 51"/>
                <a:gd name="T41" fmla="*/ 0 h 522"/>
                <a:gd name="T42" fmla="*/ 0 w 51"/>
                <a:gd name="T43" fmla="*/ 0 h 522"/>
                <a:gd name="T44" fmla="*/ 0 w 51"/>
                <a:gd name="T45" fmla="*/ 0 h 522"/>
                <a:gd name="T46" fmla="*/ 0 w 51"/>
                <a:gd name="T47" fmla="*/ 0 h 522"/>
                <a:gd name="T48" fmla="*/ 0 w 51"/>
                <a:gd name="T49" fmla="*/ 0 h 522"/>
                <a:gd name="T50" fmla="*/ 0 w 51"/>
                <a:gd name="T51" fmla="*/ 0 h 522"/>
                <a:gd name="T52" fmla="*/ 0 w 51"/>
                <a:gd name="T53" fmla="*/ 0 h 522"/>
                <a:gd name="T54" fmla="*/ 0 w 51"/>
                <a:gd name="T55" fmla="*/ 0 h 522"/>
                <a:gd name="T56" fmla="*/ 0 w 51"/>
                <a:gd name="T57" fmla="*/ 0 h 522"/>
                <a:gd name="T58" fmla="*/ 0 w 51"/>
                <a:gd name="T59" fmla="*/ 0 h 522"/>
                <a:gd name="T60" fmla="*/ 0 w 51"/>
                <a:gd name="T61" fmla="*/ 0 h 522"/>
                <a:gd name="T62" fmla="*/ 0 w 51"/>
                <a:gd name="T63" fmla="*/ 0 h 522"/>
                <a:gd name="T64" fmla="*/ 0 w 51"/>
                <a:gd name="T65" fmla="*/ 0 h 522"/>
                <a:gd name="T66" fmla="*/ 0 w 51"/>
                <a:gd name="T67" fmla="*/ 0 h 522"/>
                <a:gd name="T68" fmla="*/ 0 w 51"/>
                <a:gd name="T69" fmla="*/ 0 h 522"/>
                <a:gd name="T70" fmla="*/ 0 w 51"/>
                <a:gd name="T71" fmla="*/ 0 h 5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522"/>
                <a:gd name="T110" fmla="*/ 51 w 51"/>
                <a:gd name="T111" fmla="*/ 522 h 5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522">
                  <a:moveTo>
                    <a:pt x="4" y="8"/>
                  </a:moveTo>
                  <a:lnTo>
                    <a:pt x="2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10" y="17"/>
                  </a:lnTo>
                  <a:lnTo>
                    <a:pt x="12" y="21"/>
                  </a:lnTo>
                  <a:lnTo>
                    <a:pt x="15" y="27"/>
                  </a:lnTo>
                  <a:lnTo>
                    <a:pt x="18" y="32"/>
                  </a:lnTo>
                  <a:lnTo>
                    <a:pt x="20" y="39"/>
                  </a:lnTo>
                  <a:lnTo>
                    <a:pt x="23" y="47"/>
                  </a:lnTo>
                  <a:lnTo>
                    <a:pt x="27" y="56"/>
                  </a:lnTo>
                  <a:lnTo>
                    <a:pt x="30" y="65"/>
                  </a:lnTo>
                  <a:lnTo>
                    <a:pt x="32" y="77"/>
                  </a:lnTo>
                  <a:lnTo>
                    <a:pt x="35" y="89"/>
                  </a:lnTo>
                  <a:lnTo>
                    <a:pt x="38" y="103"/>
                  </a:lnTo>
                  <a:lnTo>
                    <a:pt x="39" y="117"/>
                  </a:lnTo>
                  <a:lnTo>
                    <a:pt x="42" y="133"/>
                  </a:lnTo>
                  <a:lnTo>
                    <a:pt x="43" y="151"/>
                  </a:lnTo>
                  <a:lnTo>
                    <a:pt x="43" y="169"/>
                  </a:lnTo>
                  <a:lnTo>
                    <a:pt x="44" y="189"/>
                  </a:lnTo>
                  <a:lnTo>
                    <a:pt x="44" y="212"/>
                  </a:lnTo>
                  <a:lnTo>
                    <a:pt x="43" y="234"/>
                  </a:lnTo>
                  <a:lnTo>
                    <a:pt x="42" y="260"/>
                  </a:lnTo>
                  <a:lnTo>
                    <a:pt x="40" y="285"/>
                  </a:lnTo>
                  <a:lnTo>
                    <a:pt x="38" y="314"/>
                  </a:lnTo>
                  <a:lnTo>
                    <a:pt x="34" y="344"/>
                  </a:lnTo>
                  <a:lnTo>
                    <a:pt x="28" y="376"/>
                  </a:lnTo>
                  <a:lnTo>
                    <a:pt x="23" y="409"/>
                  </a:lnTo>
                  <a:lnTo>
                    <a:pt x="16" y="443"/>
                  </a:lnTo>
                  <a:lnTo>
                    <a:pt x="8" y="481"/>
                  </a:lnTo>
                  <a:lnTo>
                    <a:pt x="0" y="519"/>
                  </a:lnTo>
                  <a:lnTo>
                    <a:pt x="8" y="522"/>
                  </a:lnTo>
                  <a:lnTo>
                    <a:pt x="16" y="482"/>
                  </a:lnTo>
                  <a:lnTo>
                    <a:pt x="24" y="445"/>
                  </a:lnTo>
                  <a:lnTo>
                    <a:pt x="31" y="410"/>
                  </a:lnTo>
                  <a:lnTo>
                    <a:pt x="36" y="376"/>
                  </a:lnTo>
                  <a:lnTo>
                    <a:pt x="40" y="345"/>
                  </a:lnTo>
                  <a:lnTo>
                    <a:pt x="44" y="314"/>
                  </a:lnTo>
                  <a:lnTo>
                    <a:pt x="47" y="286"/>
                  </a:lnTo>
                  <a:lnTo>
                    <a:pt x="50" y="260"/>
                  </a:lnTo>
                  <a:lnTo>
                    <a:pt x="51" y="234"/>
                  </a:lnTo>
                  <a:lnTo>
                    <a:pt x="51" y="212"/>
                  </a:lnTo>
                  <a:lnTo>
                    <a:pt x="51" y="189"/>
                  </a:lnTo>
                  <a:lnTo>
                    <a:pt x="51" y="169"/>
                  </a:lnTo>
                  <a:lnTo>
                    <a:pt x="50" y="151"/>
                  </a:lnTo>
                  <a:lnTo>
                    <a:pt x="48" y="132"/>
                  </a:lnTo>
                  <a:lnTo>
                    <a:pt x="47" y="116"/>
                  </a:lnTo>
                  <a:lnTo>
                    <a:pt x="44" y="101"/>
                  </a:lnTo>
                  <a:lnTo>
                    <a:pt x="43" y="88"/>
                  </a:lnTo>
                  <a:lnTo>
                    <a:pt x="40" y="75"/>
                  </a:lnTo>
                  <a:lnTo>
                    <a:pt x="36" y="64"/>
                  </a:lnTo>
                  <a:lnTo>
                    <a:pt x="34" y="53"/>
                  </a:lnTo>
                  <a:lnTo>
                    <a:pt x="31" y="44"/>
                  </a:lnTo>
                  <a:lnTo>
                    <a:pt x="27" y="36"/>
                  </a:lnTo>
                  <a:lnTo>
                    <a:pt x="24" y="29"/>
                  </a:lnTo>
                  <a:lnTo>
                    <a:pt x="22" y="23"/>
                  </a:lnTo>
                  <a:lnTo>
                    <a:pt x="19" y="17"/>
                  </a:lnTo>
                  <a:lnTo>
                    <a:pt x="16" y="13"/>
                  </a:lnTo>
                  <a:lnTo>
                    <a:pt x="14" y="9"/>
                  </a:lnTo>
                  <a:lnTo>
                    <a:pt x="11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Freeform 396"/>
            <p:cNvSpPr>
              <a:spLocks/>
            </p:cNvSpPr>
            <p:nvPr/>
          </p:nvSpPr>
          <p:spPr bwMode="auto">
            <a:xfrm>
              <a:off x="1751" y="1934"/>
              <a:ext cx="144" cy="2"/>
            </a:xfrm>
            <a:custGeom>
              <a:avLst/>
              <a:gdLst>
                <a:gd name="T0" fmla="*/ 0 w 432"/>
                <a:gd name="T1" fmla="*/ 0 h 8"/>
                <a:gd name="T2" fmla="*/ 0 w 432"/>
                <a:gd name="T3" fmla="*/ 0 h 8"/>
                <a:gd name="T4" fmla="*/ 0 w 432"/>
                <a:gd name="T5" fmla="*/ 0 h 8"/>
                <a:gd name="T6" fmla="*/ 0 w 432"/>
                <a:gd name="T7" fmla="*/ 0 h 8"/>
                <a:gd name="T8" fmla="*/ 0 w 432"/>
                <a:gd name="T9" fmla="*/ 0 h 8"/>
                <a:gd name="T10" fmla="*/ 0 w 432"/>
                <a:gd name="T11" fmla="*/ 0 h 8"/>
                <a:gd name="T12" fmla="*/ 0 w 432"/>
                <a:gd name="T13" fmla="*/ 0 h 8"/>
                <a:gd name="T14" fmla="*/ 0 w 432"/>
                <a:gd name="T15" fmla="*/ 0 h 8"/>
                <a:gd name="T16" fmla="*/ 0 w 432"/>
                <a:gd name="T17" fmla="*/ 0 h 8"/>
                <a:gd name="T18" fmla="*/ 0 w 432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2"/>
                <a:gd name="T31" fmla="*/ 0 h 8"/>
                <a:gd name="T32" fmla="*/ 432 w 432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2" h="8">
                  <a:moveTo>
                    <a:pt x="8" y="4"/>
                  </a:moveTo>
                  <a:lnTo>
                    <a:pt x="4" y="8"/>
                  </a:lnTo>
                  <a:lnTo>
                    <a:pt x="432" y="8"/>
                  </a:lnTo>
                  <a:lnTo>
                    <a:pt x="43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Freeform 397"/>
            <p:cNvSpPr>
              <a:spLocks/>
            </p:cNvSpPr>
            <p:nvPr/>
          </p:nvSpPr>
          <p:spPr bwMode="auto">
            <a:xfrm>
              <a:off x="1751" y="1935"/>
              <a:ext cx="3" cy="173"/>
            </a:xfrm>
            <a:custGeom>
              <a:avLst/>
              <a:gdLst>
                <a:gd name="T0" fmla="*/ 0 w 8"/>
                <a:gd name="T1" fmla="*/ 0 h 519"/>
                <a:gd name="T2" fmla="*/ 0 w 8"/>
                <a:gd name="T3" fmla="*/ 0 h 519"/>
                <a:gd name="T4" fmla="*/ 0 w 8"/>
                <a:gd name="T5" fmla="*/ 0 h 519"/>
                <a:gd name="T6" fmla="*/ 0 w 8"/>
                <a:gd name="T7" fmla="*/ 0 h 519"/>
                <a:gd name="T8" fmla="*/ 0 w 8"/>
                <a:gd name="T9" fmla="*/ 0 h 519"/>
                <a:gd name="T10" fmla="*/ 0 w 8"/>
                <a:gd name="T11" fmla="*/ 0 h 519"/>
                <a:gd name="T12" fmla="*/ 0 w 8"/>
                <a:gd name="T13" fmla="*/ 0 h 519"/>
                <a:gd name="T14" fmla="*/ 0 w 8"/>
                <a:gd name="T15" fmla="*/ 0 h 519"/>
                <a:gd name="T16" fmla="*/ 0 w 8"/>
                <a:gd name="T17" fmla="*/ 0 h 519"/>
                <a:gd name="T18" fmla="*/ 0 w 8"/>
                <a:gd name="T19" fmla="*/ 0 h 5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519"/>
                <a:gd name="T32" fmla="*/ 8 w 8"/>
                <a:gd name="T33" fmla="*/ 519 h 5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519">
                  <a:moveTo>
                    <a:pt x="6" y="515"/>
                  </a:moveTo>
                  <a:lnTo>
                    <a:pt x="8" y="51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17"/>
                  </a:lnTo>
                  <a:lnTo>
                    <a:pt x="0" y="519"/>
                  </a:lnTo>
                  <a:lnTo>
                    <a:pt x="0" y="517"/>
                  </a:lnTo>
                  <a:lnTo>
                    <a:pt x="0" y="518"/>
                  </a:lnTo>
                  <a:lnTo>
                    <a:pt x="0" y="519"/>
                  </a:lnTo>
                  <a:lnTo>
                    <a:pt x="6" y="5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Freeform 398"/>
            <p:cNvSpPr>
              <a:spLocks/>
            </p:cNvSpPr>
            <p:nvPr/>
          </p:nvSpPr>
          <p:spPr bwMode="auto">
            <a:xfrm>
              <a:off x="1751" y="2107"/>
              <a:ext cx="146" cy="65"/>
            </a:xfrm>
            <a:custGeom>
              <a:avLst/>
              <a:gdLst>
                <a:gd name="T0" fmla="*/ 0 w 436"/>
                <a:gd name="T1" fmla="*/ 0 h 196"/>
                <a:gd name="T2" fmla="*/ 0 w 436"/>
                <a:gd name="T3" fmla="*/ 0 h 196"/>
                <a:gd name="T4" fmla="*/ 0 w 436"/>
                <a:gd name="T5" fmla="*/ 0 h 196"/>
                <a:gd name="T6" fmla="*/ 0 w 436"/>
                <a:gd name="T7" fmla="*/ 0 h 196"/>
                <a:gd name="T8" fmla="*/ 0 w 436"/>
                <a:gd name="T9" fmla="*/ 0 h 196"/>
                <a:gd name="T10" fmla="*/ 0 w 436"/>
                <a:gd name="T11" fmla="*/ 0 h 196"/>
                <a:gd name="T12" fmla="*/ 0 w 436"/>
                <a:gd name="T13" fmla="*/ 0 h 196"/>
                <a:gd name="T14" fmla="*/ 0 w 436"/>
                <a:gd name="T15" fmla="*/ 0 h 196"/>
                <a:gd name="T16" fmla="*/ 0 w 436"/>
                <a:gd name="T17" fmla="*/ 0 h 196"/>
                <a:gd name="T18" fmla="*/ 0 w 436"/>
                <a:gd name="T19" fmla="*/ 0 h 196"/>
                <a:gd name="T20" fmla="*/ 0 w 436"/>
                <a:gd name="T21" fmla="*/ 0 h 196"/>
                <a:gd name="T22" fmla="*/ 0 w 436"/>
                <a:gd name="T23" fmla="*/ 0 h 196"/>
                <a:gd name="T24" fmla="*/ 0 w 436"/>
                <a:gd name="T25" fmla="*/ 0 h 196"/>
                <a:gd name="T26" fmla="*/ 0 w 436"/>
                <a:gd name="T27" fmla="*/ 0 h 196"/>
                <a:gd name="T28" fmla="*/ 0 w 436"/>
                <a:gd name="T29" fmla="*/ 0 h 196"/>
                <a:gd name="T30" fmla="*/ 0 w 436"/>
                <a:gd name="T31" fmla="*/ 0 h 196"/>
                <a:gd name="T32" fmla="*/ 0 w 436"/>
                <a:gd name="T33" fmla="*/ 0 h 196"/>
                <a:gd name="T34" fmla="*/ 0 w 436"/>
                <a:gd name="T35" fmla="*/ 0 h 196"/>
                <a:gd name="T36" fmla="*/ 0 w 436"/>
                <a:gd name="T37" fmla="*/ 0 h 196"/>
                <a:gd name="T38" fmla="*/ 0 w 436"/>
                <a:gd name="T39" fmla="*/ 0 h 196"/>
                <a:gd name="T40" fmla="*/ 0 w 436"/>
                <a:gd name="T41" fmla="*/ 0 h 196"/>
                <a:gd name="T42" fmla="*/ 0 w 436"/>
                <a:gd name="T43" fmla="*/ 0 h 196"/>
                <a:gd name="T44" fmla="*/ 0 w 436"/>
                <a:gd name="T45" fmla="*/ 0 h 196"/>
                <a:gd name="T46" fmla="*/ 0 w 436"/>
                <a:gd name="T47" fmla="*/ 0 h 196"/>
                <a:gd name="T48" fmla="*/ 0 w 436"/>
                <a:gd name="T49" fmla="*/ 0 h 196"/>
                <a:gd name="T50" fmla="*/ 0 w 436"/>
                <a:gd name="T51" fmla="*/ 0 h 196"/>
                <a:gd name="T52" fmla="*/ 0 w 436"/>
                <a:gd name="T53" fmla="*/ 0 h 196"/>
                <a:gd name="T54" fmla="*/ 0 w 436"/>
                <a:gd name="T55" fmla="*/ 0 h 196"/>
                <a:gd name="T56" fmla="*/ 0 w 436"/>
                <a:gd name="T57" fmla="*/ 0 h 196"/>
                <a:gd name="T58" fmla="*/ 0 w 436"/>
                <a:gd name="T59" fmla="*/ 0 h 196"/>
                <a:gd name="T60" fmla="*/ 0 w 436"/>
                <a:gd name="T61" fmla="*/ 0 h 196"/>
                <a:gd name="T62" fmla="*/ 0 w 436"/>
                <a:gd name="T63" fmla="*/ 0 h 196"/>
                <a:gd name="T64" fmla="*/ 0 w 436"/>
                <a:gd name="T65" fmla="*/ 0 h 196"/>
                <a:gd name="T66" fmla="*/ 0 w 436"/>
                <a:gd name="T67" fmla="*/ 0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6"/>
                <a:gd name="T103" fmla="*/ 0 h 196"/>
                <a:gd name="T104" fmla="*/ 436 w 436"/>
                <a:gd name="T105" fmla="*/ 196 h 1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6" h="196">
                  <a:moveTo>
                    <a:pt x="428" y="0"/>
                  </a:moveTo>
                  <a:lnTo>
                    <a:pt x="428" y="0"/>
                  </a:lnTo>
                  <a:lnTo>
                    <a:pt x="418" y="39"/>
                  </a:lnTo>
                  <a:lnTo>
                    <a:pt x="407" y="72"/>
                  </a:lnTo>
                  <a:lnTo>
                    <a:pt x="395" y="99"/>
                  </a:lnTo>
                  <a:lnTo>
                    <a:pt x="382" y="123"/>
                  </a:lnTo>
                  <a:lnTo>
                    <a:pt x="368" y="143"/>
                  </a:lnTo>
                  <a:lnTo>
                    <a:pt x="354" y="159"/>
                  </a:lnTo>
                  <a:lnTo>
                    <a:pt x="338" y="171"/>
                  </a:lnTo>
                  <a:lnTo>
                    <a:pt x="322" y="180"/>
                  </a:lnTo>
                  <a:lnTo>
                    <a:pt x="306" y="185"/>
                  </a:lnTo>
                  <a:lnTo>
                    <a:pt x="289" y="188"/>
                  </a:lnTo>
                  <a:lnTo>
                    <a:pt x="271" y="189"/>
                  </a:lnTo>
                  <a:lnTo>
                    <a:pt x="254" y="187"/>
                  </a:lnTo>
                  <a:lnTo>
                    <a:pt x="237" y="183"/>
                  </a:lnTo>
                  <a:lnTo>
                    <a:pt x="218" y="176"/>
                  </a:lnTo>
                  <a:lnTo>
                    <a:pt x="201" y="169"/>
                  </a:lnTo>
                  <a:lnTo>
                    <a:pt x="182" y="160"/>
                  </a:lnTo>
                  <a:lnTo>
                    <a:pt x="165" y="149"/>
                  </a:lnTo>
                  <a:lnTo>
                    <a:pt x="149" y="137"/>
                  </a:lnTo>
                  <a:lnTo>
                    <a:pt x="132" y="125"/>
                  </a:lnTo>
                  <a:lnTo>
                    <a:pt x="116" y="112"/>
                  </a:lnTo>
                  <a:lnTo>
                    <a:pt x="101" y="99"/>
                  </a:lnTo>
                  <a:lnTo>
                    <a:pt x="85" y="86"/>
                  </a:lnTo>
                  <a:lnTo>
                    <a:pt x="72" y="72"/>
                  </a:lnTo>
                  <a:lnTo>
                    <a:pt x="60" y="59"/>
                  </a:lnTo>
                  <a:lnTo>
                    <a:pt x="48" y="47"/>
                  </a:lnTo>
                  <a:lnTo>
                    <a:pt x="37" y="36"/>
                  </a:lnTo>
                  <a:lnTo>
                    <a:pt x="28" y="26"/>
                  </a:lnTo>
                  <a:lnTo>
                    <a:pt x="21" y="18"/>
                  </a:lnTo>
                  <a:lnTo>
                    <a:pt x="14" y="10"/>
                  </a:lnTo>
                  <a:lnTo>
                    <a:pt x="10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6" y="22"/>
                  </a:lnTo>
                  <a:lnTo>
                    <a:pt x="22" y="31"/>
                  </a:lnTo>
                  <a:lnTo>
                    <a:pt x="32" y="42"/>
                  </a:lnTo>
                  <a:lnTo>
                    <a:pt x="42" y="52"/>
                  </a:lnTo>
                  <a:lnTo>
                    <a:pt x="54" y="64"/>
                  </a:lnTo>
                  <a:lnTo>
                    <a:pt x="66" y="78"/>
                  </a:lnTo>
                  <a:lnTo>
                    <a:pt x="80" y="91"/>
                  </a:lnTo>
                  <a:lnTo>
                    <a:pt x="96" y="104"/>
                  </a:lnTo>
                  <a:lnTo>
                    <a:pt x="112" y="117"/>
                  </a:lnTo>
                  <a:lnTo>
                    <a:pt x="128" y="131"/>
                  </a:lnTo>
                  <a:lnTo>
                    <a:pt x="144" y="144"/>
                  </a:lnTo>
                  <a:lnTo>
                    <a:pt x="161" y="155"/>
                  </a:lnTo>
                  <a:lnTo>
                    <a:pt x="179" y="165"/>
                  </a:lnTo>
                  <a:lnTo>
                    <a:pt x="197" y="176"/>
                  </a:lnTo>
                  <a:lnTo>
                    <a:pt x="215" y="184"/>
                  </a:lnTo>
                  <a:lnTo>
                    <a:pt x="234" y="189"/>
                  </a:lnTo>
                  <a:lnTo>
                    <a:pt x="253" y="195"/>
                  </a:lnTo>
                  <a:lnTo>
                    <a:pt x="271" y="196"/>
                  </a:lnTo>
                  <a:lnTo>
                    <a:pt x="290" y="195"/>
                  </a:lnTo>
                  <a:lnTo>
                    <a:pt x="307" y="192"/>
                  </a:lnTo>
                  <a:lnTo>
                    <a:pt x="325" y="187"/>
                  </a:lnTo>
                  <a:lnTo>
                    <a:pt x="342" y="177"/>
                  </a:lnTo>
                  <a:lnTo>
                    <a:pt x="359" y="164"/>
                  </a:lnTo>
                  <a:lnTo>
                    <a:pt x="374" y="147"/>
                  </a:lnTo>
                  <a:lnTo>
                    <a:pt x="388" y="127"/>
                  </a:lnTo>
                  <a:lnTo>
                    <a:pt x="402" y="103"/>
                  </a:lnTo>
                  <a:lnTo>
                    <a:pt x="415" y="74"/>
                  </a:lnTo>
                  <a:lnTo>
                    <a:pt x="426" y="40"/>
                  </a:lnTo>
                  <a:lnTo>
                    <a:pt x="436" y="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Freeform 399"/>
            <p:cNvSpPr>
              <a:spLocks/>
            </p:cNvSpPr>
            <p:nvPr/>
          </p:nvSpPr>
          <p:spPr bwMode="auto">
            <a:xfrm>
              <a:off x="1833" y="3182"/>
              <a:ext cx="215" cy="173"/>
            </a:xfrm>
            <a:custGeom>
              <a:avLst/>
              <a:gdLst>
                <a:gd name="T0" fmla="*/ 0 w 645"/>
                <a:gd name="T1" fmla="*/ 0 h 517"/>
                <a:gd name="T2" fmla="*/ 0 w 645"/>
                <a:gd name="T3" fmla="*/ 0 h 517"/>
                <a:gd name="T4" fmla="*/ 0 w 645"/>
                <a:gd name="T5" fmla="*/ 0 h 517"/>
                <a:gd name="T6" fmla="*/ 0 w 645"/>
                <a:gd name="T7" fmla="*/ 0 h 517"/>
                <a:gd name="T8" fmla="*/ 0 w 645"/>
                <a:gd name="T9" fmla="*/ 0 h 517"/>
                <a:gd name="T10" fmla="*/ 0 w 645"/>
                <a:gd name="T11" fmla="*/ 0 h 517"/>
                <a:gd name="T12" fmla="*/ 0 w 645"/>
                <a:gd name="T13" fmla="*/ 0 h 517"/>
                <a:gd name="T14" fmla="*/ 0 w 645"/>
                <a:gd name="T15" fmla="*/ 0 h 517"/>
                <a:gd name="T16" fmla="*/ 0 w 645"/>
                <a:gd name="T17" fmla="*/ 0 h 517"/>
                <a:gd name="T18" fmla="*/ 0 w 645"/>
                <a:gd name="T19" fmla="*/ 0 h 517"/>
                <a:gd name="T20" fmla="*/ 0 w 645"/>
                <a:gd name="T21" fmla="*/ 0 h 517"/>
                <a:gd name="T22" fmla="*/ 0 w 645"/>
                <a:gd name="T23" fmla="*/ 0 h 517"/>
                <a:gd name="T24" fmla="*/ 0 w 645"/>
                <a:gd name="T25" fmla="*/ 0 h 517"/>
                <a:gd name="T26" fmla="*/ 0 w 645"/>
                <a:gd name="T27" fmla="*/ 0 h 517"/>
                <a:gd name="T28" fmla="*/ 0 w 645"/>
                <a:gd name="T29" fmla="*/ 0 h 517"/>
                <a:gd name="T30" fmla="*/ 0 w 645"/>
                <a:gd name="T31" fmla="*/ 0 h 517"/>
                <a:gd name="T32" fmla="*/ 0 w 645"/>
                <a:gd name="T33" fmla="*/ 0 h 517"/>
                <a:gd name="T34" fmla="*/ 0 w 645"/>
                <a:gd name="T35" fmla="*/ 0 h 517"/>
                <a:gd name="T36" fmla="*/ 0 w 645"/>
                <a:gd name="T37" fmla="*/ 0 h 517"/>
                <a:gd name="T38" fmla="*/ 0 w 645"/>
                <a:gd name="T39" fmla="*/ 0 h 517"/>
                <a:gd name="T40" fmla="*/ 0 w 645"/>
                <a:gd name="T41" fmla="*/ 0 h 517"/>
                <a:gd name="T42" fmla="*/ 0 w 645"/>
                <a:gd name="T43" fmla="*/ 0 h 517"/>
                <a:gd name="T44" fmla="*/ 0 w 645"/>
                <a:gd name="T45" fmla="*/ 0 h 517"/>
                <a:gd name="T46" fmla="*/ 0 w 645"/>
                <a:gd name="T47" fmla="*/ 0 h 517"/>
                <a:gd name="T48" fmla="*/ 0 w 645"/>
                <a:gd name="T49" fmla="*/ 0 h 517"/>
                <a:gd name="T50" fmla="*/ 0 w 645"/>
                <a:gd name="T51" fmla="*/ 0 h 517"/>
                <a:gd name="T52" fmla="*/ 0 w 645"/>
                <a:gd name="T53" fmla="*/ 0 h 517"/>
                <a:gd name="T54" fmla="*/ 0 w 645"/>
                <a:gd name="T55" fmla="*/ 0 h 517"/>
                <a:gd name="T56" fmla="*/ 0 w 645"/>
                <a:gd name="T57" fmla="*/ 0 h 517"/>
                <a:gd name="T58" fmla="*/ 0 w 645"/>
                <a:gd name="T59" fmla="*/ 0 h 517"/>
                <a:gd name="T60" fmla="*/ 0 w 645"/>
                <a:gd name="T61" fmla="*/ 0 h 517"/>
                <a:gd name="T62" fmla="*/ 0 w 645"/>
                <a:gd name="T63" fmla="*/ 0 h 517"/>
                <a:gd name="T64" fmla="*/ 0 w 645"/>
                <a:gd name="T65" fmla="*/ 0 h 517"/>
                <a:gd name="T66" fmla="*/ 0 w 645"/>
                <a:gd name="T67" fmla="*/ 0 h 517"/>
                <a:gd name="T68" fmla="*/ 0 w 645"/>
                <a:gd name="T69" fmla="*/ 0 h 517"/>
                <a:gd name="T70" fmla="*/ 0 w 645"/>
                <a:gd name="T71" fmla="*/ 0 h 517"/>
                <a:gd name="T72" fmla="*/ 0 w 645"/>
                <a:gd name="T73" fmla="*/ 0 h 517"/>
                <a:gd name="T74" fmla="*/ 0 w 645"/>
                <a:gd name="T75" fmla="*/ 0 h 517"/>
                <a:gd name="T76" fmla="*/ 0 w 645"/>
                <a:gd name="T77" fmla="*/ 0 h 517"/>
                <a:gd name="T78" fmla="*/ 0 w 645"/>
                <a:gd name="T79" fmla="*/ 0 h 517"/>
                <a:gd name="T80" fmla="*/ 0 w 645"/>
                <a:gd name="T81" fmla="*/ 0 h 517"/>
                <a:gd name="T82" fmla="*/ 0 w 645"/>
                <a:gd name="T83" fmla="*/ 0 h 517"/>
                <a:gd name="T84" fmla="*/ 0 w 645"/>
                <a:gd name="T85" fmla="*/ 0 h 517"/>
                <a:gd name="T86" fmla="*/ 0 w 645"/>
                <a:gd name="T87" fmla="*/ 0 h 5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5"/>
                <a:gd name="T133" fmla="*/ 0 h 517"/>
                <a:gd name="T134" fmla="*/ 645 w 645"/>
                <a:gd name="T135" fmla="*/ 517 h 5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5" h="517">
                  <a:moveTo>
                    <a:pt x="61" y="0"/>
                  </a:moveTo>
                  <a:lnTo>
                    <a:pt x="0" y="128"/>
                  </a:lnTo>
                  <a:lnTo>
                    <a:pt x="13" y="253"/>
                  </a:lnTo>
                  <a:lnTo>
                    <a:pt x="14" y="253"/>
                  </a:lnTo>
                  <a:lnTo>
                    <a:pt x="16" y="255"/>
                  </a:lnTo>
                  <a:lnTo>
                    <a:pt x="18" y="256"/>
                  </a:lnTo>
                  <a:lnTo>
                    <a:pt x="22" y="259"/>
                  </a:lnTo>
                  <a:lnTo>
                    <a:pt x="28" y="263"/>
                  </a:lnTo>
                  <a:lnTo>
                    <a:pt x="33" y="265"/>
                  </a:lnTo>
                  <a:lnTo>
                    <a:pt x="38" y="269"/>
                  </a:lnTo>
                  <a:lnTo>
                    <a:pt x="45" y="273"/>
                  </a:lnTo>
                  <a:lnTo>
                    <a:pt x="53" y="277"/>
                  </a:lnTo>
                  <a:lnTo>
                    <a:pt x="61" y="281"/>
                  </a:lnTo>
                  <a:lnTo>
                    <a:pt x="69" y="285"/>
                  </a:lnTo>
                  <a:lnTo>
                    <a:pt x="77" y="288"/>
                  </a:lnTo>
                  <a:lnTo>
                    <a:pt x="85" y="292"/>
                  </a:lnTo>
                  <a:lnTo>
                    <a:pt x="93" y="296"/>
                  </a:lnTo>
                  <a:lnTo>
                    <a:pt x="102" y="299"/>
                  </a:lnTo>
                  <a:lnTo>
                    <a:pt x="110" y="300"/>
                  </a:lnTo>
                  <a:lnTo>
                    <a:pt x="123" y="303"/>
                  </a:lnTo>
                  <a:lnTo>
                    <a:pt x="131" y="304"/>
                  </a:lnTo>
                  <a:lnTo>
                    <a:pt x="137" y="307"/>
                  </a:lnTo>
                  <a:lnTo>
                    <a:pt x="141" y="308"/>
                  </a:lnTo>
                  <a:lnTo>
                    <a:pt x="146" y="309"/>
                  </a:lnTo>
                  <a:lnTo>
                    <a:pt x="153" y="315"/>
                  </a:lnTo>
                  <a:lnTo>
                    <a:pt x="163" y="320"/>
                  </a:lnTo>
                  <a:lnTo>
                    <a:pt x="181" y="331"/>
                  </a:lnTo>
                  <a:lnTo>
                    <a:pt x="190" y="336"/>
                  </a:lnTo>
                  <a:lnTo>
                    <a:pt x="199" y="343"/>
                  </a:lnTo>
                  <a:lnTo>
                    <a:pt x="209" y="349"/>
                  </a:lnTo>
                  <a:lnTo>
                    <a:pt x="218" y="357"/>
                  </a:lnTo>
                  <a:lnTo>
                    <a:pt x="227" y="365"/>
                  </a:lnTo>
                  <a:lnTo>
                    <a:pt x="235" y="375"/>
                  </a:lnTo>
                  <a:lnTo>
                    <a:pt x="243" y="383"/>
                  </a:lnTo>
                  <a:lnTo>
                    <a:pt x="251" y="392"/>
                  </a:lnTo>
                  <a:lnTo>
                    <a:pt x="259" y="400"/>
                  </a:lnTo>
                  <a:lnTo>
                    <a:pt x="266" y="408"/>
                  </a:lnTo>
                  <a:lnTo>
                    <a:pt x="274" y="416"/>
                  </a:lnTo>
                  <a:lnTo>
                    <a:pt x="281" y="424"/>
                  </a:lnTo>
                  <a:lnTo>
                    <a:pt x="287" y="432"/>
                  </a:lnTo>
                  <a:lnTo>
                    <a:pt x="293" y="438"/>
                  </a:lnTo>
                  <a:lnTo>
                    <a:pt x="298" y="445"/>
                  </a:lnTo>
                  <a:lnTo>
                    <a:pt x="303" y="450"/>
                  </a:lnTo>
                  <a:lnTo>
                    <a:pt x="308" y="454"/>
                  </a:lnTo>
                  <a:lnTo>
                    <a:pt x="316" y="460"/>
                  </a:lnTo>
                  <a:lnTo>
                    <a:pt x="324" y="465"/>
                  </a:lnTo>
                  <a:lnTo>
                    <a:pt x="335" y="470"/>
                  </a:lnTo>
                  <a:lnTo>
                    <a:pt x="346" y="474"/>
                  </a:lnTo>
                  <a:lnTo>
                    <a:pt x="356" y="480"/>
                  </a:lnTo>
                  <a:lnTo>
                    <a:pt x="370" y="485"/>
                  </a:lnTo>
                  <a:lnTo>
                    <a:pt x="382" y="489"/>
                  </a:lnTo>
                  <a:lnTo>
                    <a:pt x="395" y="493"/>
                  </a:lnTo>
                  <a:lnTo>
                    <a:pt x="408" y="497"/>
                  </a:lnTo>
                  <a:lnTo>
                    <a:pt x="422" y="501"/>
                  </a:lnTo>
                  <a:lnTo>
                    <a:pt x="435" y="505"/>
                  </a:lnTo>
                  <a:lnTo>
                    <a:pt x="447" y="509"/>
                  </a:lnTo>
                  <a:lnTo>
                    <a:pt x="460" y="512"/>
                  </a:lnTo>
                  <a:lnTo>
                    <a:pt x="471" y="514"/>
                  </a:lnTo>
                  <a:lnTo>
                    <a:pt x="483" y="516"/>
                  </a:lnTo>
                  <a:lnTo>
                    <a:pt x="494" y="517"/>
                  </a:lnTo>
                  <a:lnTo>
                    <a:pt x="505" y="517"/>
                  </a:lnTo>
                  <a:lnTo>
                    <a:pt x="517" y="516"/>
                  </a:lnTo>
                  <a:lnTo>
                    <a:pt x="529" y="513"/>
                  </a:lnTo>
                  <a:lnTo>
                    <a:pt x="541" y="510"/>
                  </a:lnTo>
                  <a:lnTo>
                    <a:pt x="553" y="506"/>
                  </a:lnTo>
                  <a:lnTo>
                    <a:pt x="564" y="502"/>
                  </a:lnTo>
                  <a:lnTo>
                    <a:pt x="576" y="498"/>
                  </a:lnTo>
                  <a:lnTo>
                    <a:pt x="585" y="493"/>
                  </a:lnTo>
                  <a:lnTo>
                    <a:pt x="596" y="489"/>
                  </a:lnTo>
                  <a:lnTo>
                    <a:pt x="604" y="485"/>
                  </a:lnTo>
                  <a:lnTo>
                    <a:pt x="612" y="481"/>
                  </a:lnTo>
                  <a:lnTo>
                    <a:pt x="617" y="478"/>
                  </a:lnTo>
                  <a:lnTo>
                    <a:pt x="623" y="476"/>
                  </a:lnTo>
                  <a:lnTo>
                    <a:pt x="625" y="474"/>
                  </a:lnTo>
                  <a:lnTo>
                    <a:pt x="625" y="473"/>
                  </a:lnTo>
                  <a:lnTo>
                    <a:pt x="628" y="472"/>
                  </a:lnTo>
                  <a:lnTo>
                    <a:pt x="631" y="466"/>
                  </a:lnTo>
                  <a:lnTo>
                    <a:pt x="636" y="458"/>
                  </a:lnTo>
                  <a:lnTo>
                    <a:pt x="640" y="449"/>
                  </a:lnTo>
                  <a:lnTo>
                    <a:pt x="644" y="437"/>
                  </a:lnTo>
                  <a:lnTo>
                    <a:pt x="645" y="425"/>
                  </a:lnTo>
                  <a:lnTo>
                    <a:pt x="644" y="413"/>
                  </a:lnTo>
                  <a:lnTo>
                    <a:pt x="639" y="400"/>
                  </a:lnTo>
                  <a:lnTo>
                    <a:pt x="635" y="395"/>
                  </a:lnTo>
                  <a:lnTo>
                    <a:pt x="629" y="388"/>
                  </a:lnTo>
                  <a:lnTo>
                    <a:pt x="624" y="383"/>
                  </a:lnTo>
                  <a:lnTo>
                    <a:pt x="617" y="376"/>
                  </a:lnTo>
                  <a:lnTo>
                    <a:pt x="611" y="372"/>
                  </a:lnTo>
                  <a:lnTo>
                    <a:pt x="603" y="367"/>
                  </a:lnTo>
                  <a:lnTo>
                    <a:pt x="596" y="363"/>
                  </a:lnTo>
                  <a:lnTo>
                    <a:pt x="588" y="357"/>
                  </a:lnTo>
                  <a:lnTo>
                    <a:pt x="581" y="355"/>
                  </a:lnTo>
                  <a:lnTo>
                    <a:pt x="575" y="351"/>
                  </a:lnTo>
                  <a:lnTo>
                    <a:pt x="569" y="347"/>
                  </a:lnTo>
                  <a:lnTo>
                    <a:pt x="564" y="345"/>
                  </a:lnTo>
                  <a:lnTo>
                    <a:pt x="559" y="343"/>
                  </a:lnTo>
                  <a:lnTo>
                    <a:pt x="556" y="341"/>
                  </a:lnTo>
                  <a:lnTo>
                    <a:pt x="553" y="341"/>
                  </a:lnTo>
                  <a:lnTo>
                    <a:pt x="553" y="340"/>
                  </a:lnTo>
                  <a:lnTo>
                    <a:pt x="552" y="339"/>
                  </a:lnTo>
                  <a:lnTo>
                    <a:pt x="548" y="335"/>
                  </a:lnTo>
                  <a:lnTo>
                    <a:pt x="543" y="329"/>
                  </a:lnTo>
                  <a:lnTo>
                    <a:pt x="535" y="321"/>
                  </a:lnTo>
                  <a:lnTo>
                    <a:pt x="527" y="312"/>
                  </a:lnTo>
                  <a:lnTo>
                    <a:pt x="516" y="301"/>
                  </a:lnTo>
                  <a:lnTo>
                    <a:pt x="505" y="291"/>
                  </a:lnTo>
                  <a:lnTo>
                    <a:pt x="495" y="277"/>
                  </a:lnTo>
                  <a:lnTo>
                    <a:pt x="483" y="265"/>
                  </a:lnTo>
                  <a:lnTo>
                    <a:pt x="472" y="253"/>
                  </a:lnTo>
                  <a:lnTo>
                    <a:pt x="462" y="241"/>
                  </a:lnTo>
                  <a:lnTo>
                    <a:pt x="452" y="229"/>
                  </a:lnTo>
                  <a:lnTo>
                    <a:pt x="443" y="219"/>
                  </a:lnTo>
                  <a:lnTo>
                    <a:pt x="435" y="208"/>
                  </a:lnTo>
                  <a:lnTo>
                    <a:pt x="430" y="200"/>
                  </a:lnTo>
                  <a:lnTo>
                    <a:pt x="426" y="193"/>
                  </a:lnTo>
                  <a:lnTo>
                    <a:pt x="423" y="187"/>
                  </a:lnTo>
                  <a:lnTo>
                    <a:pt x="420" y="180"/>
                  </a:lnTo>
                  <a:lnTo>
                    <a:pt x="418" y="172"/>
                  </a:lnTo>
                  <a:lnTo>
                    <a:pt x="415" y="163"/>
                  </a:lnTo>
                  <a:lnTo>
                    <a:pt x="412" y="154"/>
                  </a:lnTo>
                  <a:lnTo>
                    <a:pt x="410" y="144"/>
                  </a:lnTo>
                  <a:lnTo>
                    <a:pt x="407" y="135"/>
                  </a:lnTo>
                  <a:lnTo>
                    <a:pt x="404" y="126"/>
                  </a:lnTo>
                  <a:lnTo>
                    <a:pt x="402" y="118"/>
                  </a:lnTo>
                  <a:lnTo>
                    <a:pt x="400" y="108"/>
                  </a:lnTo>
                  <a:lnTo>
                    <a:pt x="398" y="102"/>
                  </a:lnTo>
                  <a:lnTo>
                    <a:pt x="396" y="94"/>
                  </a:lnTo>
                  <a:lnTo>
                    <a:pt x="395" y="88"/>
                  </a:lnTo>
                  <a:lnTo>
                    <a:pt x="394" y="84"/>
                  </a:lnTo>
                  <a:lnTo>
                    <a:pt x="394" y="82"/>
                  </a:lnTo>
                  <a:lnTo>
                    <a:pt x="394" y="8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Freeform 400"/>
            <p:cNvSpPr>
              <a:spLocks/>
            </p:cNvSpPr>
            <p:nvPr/>
          </p:nvSpPr>
          <p:spPr bwMode="auto">
            <a:xfrm>
              <a:off x="1832" y="3182"/>
              <a:ext cx="22" cy="44"/>
            </a:xfrm>
            <a:custGeom>
              <a:avLst/>
              <a:gdLst>
                <a:gd name="T0" fmla="*/ 0 w 67"/>
                <a:gd name="T1" fmla="*/ 0 h 131"/>
                <a:gd name="T2" fmla="*/ 0 w 67"/>
                <a:gd name="T3" fmla="*/ 0 h 131"/>
                <a:gd name="T4" fmla="*/ 0 w 67"/>
                <a:gd name="T5" fmla="*/ 0 h 131"/>
                <a:gd name="T6" fmla="*/ 0 w 67"/>
                <a:gd name="T7" fmla="*/ 0 h 131"/>
                <a:gd name="T8" fmla="*/ 0 w 67"/>
                <a:gd name="T9" fmla="*/ 0 h 131"/>
                <a:gd name="T10" fmla="*/ 0 w 67"/>
                <a:gd name="T11" fmla="*/ 0 h 131"/>
                <a:gd name="T12" fmla="*/ 0 w 67"/>
                <a:gd name="T13" fmla="*/ 0 h 131"/>
                <a:gd name="T14" fmla="*/ 0 w 67"/>
                <a:gd name="T15" fmla="*/ 0 h 131"/>
                <a:gd name="T16" fmla="*/ 0 w 67"/>
                <a:gd name="T17" fmla="*/ 0 h 131"/>
                <a:gd name="T18" fmla="*/ 0 w 67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131"/>
                <a:gd name="T32" fmla="*/ 67 w 67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131">
                  <a:moveTo>
                    <a:pt x="7" y="128"/>
                  </a:moveTo>
                  <a:lnTo>
                    <a:pt x="7" y="131"/>
                  </a:lnTo>
                  <a:lnTo>
                    <a:pt x="67" y="4"/>
                  </a:lnTo>
                  <a:lnTo>
                    <a:pt x="60" y="0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0" y="129"/>
                  </a:lnTo>
                  <a:lnTo>
                    <a:pt x="7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Freeform 401"/>
            <p:cNvSpPr>
              <a:spLocks/>
            </p:cNvSpPr>
            <p:nvPr/>
          </p:nvSpPr>
          <p:spPr bwMode="auto">
            <a:xfrm>
              <a:off x="1832" y="3225"/>
              <a:ext cx="7" cy="43"/>
            </a:xfrm>
            <a:custGeom>
              <a:avLst/>
              <a:gdLst>
                <a:gd name="T0" fmla="*/ 0 w 20"/>
                <a:gd name="T1" fmla="*/ 0 h 129"/>
                <a:gd name="T2" fmla="*/ 0 w 20"/>
                <a:gd name="T3" fmla="*/ 0 h 129"/>
                <a:gd name="T4" fmla="*/ 0 w 20"/>
                <a:gd name="T5" fmla="*/ 0 h 129"/>
                <a:gd name="T6" fmla="*/ 0 w 20"/>
                <a:gd name="T7" fmla="*/ 0 h 129"/>
                <a:gd name="T8" fmla="*/ 0 w 20"/>
                <a:gd name="T9" fmla="*/ 0 h 129"/>
                <a:gd name="T10" fmla="*/ 0 w 20"/>
                <a:gd name="T11" fmla="*/ 0 h 129"/>
                <a:gd name="T12" fmla="*/ 0 w 20"/>
                <a:gd name="T13" fmla="*/ 0 h 129"/>
                <a:gd name="T14" fmla="*/ 0 w 20"/>
                <a:gd name="T15" fmla="*/ 0 h 129"/>
                <a:gd name="T16" fmla="*/ 0 w 20"/>
                <a:gd name="T17" fmla="*/ 0 h 129"/>
                <a:gd name="T18" fmla="*/ 0 w 20"/>
                <a:gd name="T19" fmla="*/ 0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29"/>
                <a:gd name="T32" fmla="*/ 20 w 20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29">
                  <a:moveTo>
                    <a:pt x="19" y="124"/>
                  </a:moveTo>
                  <a:lnTo>
                    <a:pt x="20" y="126"/>
                  </a:lnTo>
                  <a:lnTo>
                    <a:pt x="7" y="0"/>
                  </a:lnTo>
                  <a:lnTo>
                    <a:pt x="0" y="1"/>
                  </a:lnTo>
                  <a:lnTo>
                    <a:pt x="13" y="126"/>
                  </a:lnTo>
                  <a:lnTo>
                    <a:pt x="15" y="129"/>
                  </a:lnTo>
                  <a:lnTo>
                    <a:pt x="13" y="126"/>
                  </a:lnTo>
                  <a:lnTo>
                    <a:pt x="13" y="129"/>
                  </a:lnTo>
                  <a:lnTo>
                    <a:pt x="15" y="129"/>
                  </a:lnTo>
                  <a:lnTo>
                    <a:pt x="19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Freeform 402"/>
            <p:cNvSpPr>
              <a:spLocks/>
            </p:cNvSpPr>
            <p:nvPr/>
          </p:nvSpPr>
          <p:spPr bwMode="auto">
            <a:xfrm>
              <a:off x="1837" y="3266"/>
              <a:ext cx="33" cy="18"/>
            </a:xfrm>
            <a:custGeom>
              <a:avLst/>
              <a:gdLst>
                <a:gd name="T0" fmla="*/ 0 w 99"/>
                <a:gd name="T1" fmla="*/ 0 h 53"/>
                <a:gd name="T2" fmla="*/ 0 w 99"/>
                <a:gd name="T3" fmla="*/ 0 h 53"/>
                <a:gd name="T4" fmla="*/ 0 w 99"/>
                <a:gd name="T5" fmla="*/ 0 h 53"/>
                <a:gd name="T6" fmla="*/ 0 w 99"/>
                <a:gd name="T7" fmla="*/ 0 h 53"/>
                <a:gd name="T8" fmla="*/ 0 w 99"/>
                <a:gd name="T9" fmla="*/ 0 h 53"/>
                <a:gd name="T10" fmla="*/ 0 w 99"/>
                <a:gd name="T11" fmla="*/ 0 h 53"/>
                <a:gd name="T12" fmla="*/ 0 w 99"/>
                <a:gd name="T13" fmla="*/ 0 h 53"/>
                <a:gd name="T14" fmla="*/ 0 w 99"/>
                <a:gd name="T15" fmla="*/ 0 h 53"/>
                <a:gd name="T16" fmla="*/ 0 w 99"/>
                <a:gd name="T17" fmla="*/ 0 h 53"/>
                <a:gd name="T18" fmla="*/ 0 w 99"/>
                <a:gd name="T19" fmla="*/ 0 h 53"/>
                <a:gd name="T20" fmla="*/ 0 w 99"/>
                <a:gd name="T21" fmla="*/ 0 h 53"/>
                <a:gd name="T22" fmla="*/ 0 w 99"/>
                <a:gd name="T23" fmla="*/ 0 h 53"/>
                <a:gd name="T24" fmla="*/ 0 w 99"/>
                <a:gd name="T25" fmla="*/ 0 h 53"/>
                <a:gd name="T26" fmla="*/ 0 w 99"/>
                <a:gd name="T27" fmla="*/ 0 h 53"/>
                <a:gd name="T28" fmla="*/ 0 w 99"/>
                <a:gd name="T29" fmla="*/ 0 h 53"/>
                <a:gd name="T30" fmla="*/ 0 w 99"/>
                <a:gd name="T31" fmla="*/ 0 h 53"/>
                <a:gd name="T32" fmla="*/ 0 w 99"/>
                <a:gd name="T33" fmla="*/ 0 h 53"/>
                <a:gd name="T34" fmla="*/ 0 w 99"/>
                <a:gd name="T35" fmla="*/ 0 h 53"/>
                <a:gd name="T36" fmla="*/ 0 w 99"/>
                <a:gd name="T37" fmla="*/ 0 h 53"/>
                <a:gd name="T38" fmla="*/ 0 w 99"/>
                <a:gd name="T39" fmla="*/ 0 h 53"/>
                <a:gd name="T40" fmla="*/ 0 w 99"/>
                <a:gd name="T41" fmla="*/ 0 h 53"/>
                <a:gd name="T42" fmla="*/ 0 w 99"/>
                <a:gd name="T43" fmla="*/ 0 h 53"/>
                <a:gd name="T44" fmla="*/ 0 w 99"/>
                <a:gd name="T45" fmla="*/ 0 h 53"/>
                <a:gd name="T46" fmla="*/ 0 w 99"/>
                <a:gd name="T47" fmla="*/ 0 h 53"/>
                <a:gd name="T48" fmla="*/ 0 w 99"/>
                <a:gd name="T49" fmla="*/ 0 h 53"/>
                <a:gd name="T50" fmla="*/ 0 w 99"/>
                <a:gd name="T51" fmla="*/ 0 h 53"/>
                <a:gd name="T52" fmla="*/ 0 w 99"/>
                <a:gd name="T53" fmla="*/ 0 h 53"/>
                <a:gd name="T54" fmla="*/ 0 w 99"/>
                <a:gd name="T55" fmla="*/ 0 h 53"/>
                <a:gd name="T56" fmla="*/ 0 w 99"/>
                <a:gd name="T57" fmla="*/ 0 h 53"/>
                <a:gd name="T58" fmla="*/ 0 w 99"/>
                <a:gd name="T59" fmla="*/ 0 h 53"/>
                <a:gd name="T60" fmla="*/ 0 w 99"/>
                <a:gd name="T61" fmla="*/ 0 h 53"/>
                <a:gd name="T62" fmla="*/ 0 w 99"/>
                <a:gd name="T63" fmla="*/ 0 h 53"/>
                <a:gd name="T64" fmla="*/ 0 w 99"/>
                <a:gd name="T65" fmla="*/ 0 h 53"/>
                <a:gd name="T66" fmla="*/ 0 w 99"/>
                <a:gd name="T67" fmla="*/ 0 h 53"/>
                <a:gd name="T68" fmla="*/ 0 w 99"/>
                <a:gd name="T69" fmla="*/ 0 h 53"/>
                <a:gd name="T70" fmla="*/ 0 w 99"/>
                <a:gd name="T71" fmla="*/ 0 h 53"/>
                <a:gd name="T72" fmla="*/ 0 w 99"/>
                <a:gd name="T73" fmla="*/ 0 h 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9"/>
                <a:gd name="T112" fmla="*/ 0 h 53"/>
                <a:gd name="T113" fmla="*/ 99 w 99"/>
                <a:gd name="T114" fmla="*/ 53 h 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9" h="53">
                  <a:moveTo>
                    <a:pt x="98" y="45"/>
                  </a:moveTo>
                  <a:lnTo>
                    <a:pt x="99" y="45"/>
                  </a:lnTo>
                  <a:lnTo>
                    <a:pt x="92" y="44"/>
                  </a:lnTo>
                  <a:lnTo>
                    <a:pt x="82" y="41"/>
                  </a:lnTo>
                  <a:lnTo>
                    <a:pt x="74" y="38"/>
                  </a:lnTo>
                  <a:lnTo>
                    <a:pt x="66" y="34"/>
                  </a:lnTo>
                  <a:lnTo>
                    <a:pt x="58" y="30"/>
                  </a:lnTo>
                  <a:lnTo>
                    <a:pt x="50" y="26"/>
                  </a:lnTo>
                  <a:lnTo>
                    <a:pt x="42" y="22"/>
                  </a:lnTo>
                  <a:lnTo>
                    <a:pt x="36" y="18"/>
                  </a:lnTo>
                  <a:lnTo>
                    <a:pt x="29" y="16"/>
                  </a:lnTo>
                  <a:lnTo>
                    <a:pt x="22" y="12"/>
                  </a:lnTo>
                  <a:lnTo>
                    <a:pt x="17" y="8"/>
                  </a:lnTo>
                  <a:lnTo>
                    <a:pt x="13" y="5"/>
                  </a:lnTo>
                  <a:lnTo>
                    <a:pt x="9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9"/>
                  </a:lnTo>
                  <a:lnTo>
                    <a:pt x="9" y="12"/>
                  </a:lnTo>
                  <a:lnTo>
                    <a:pt x="13" y="14"/>
                  </a:lnTo>
                  <a:lnTo>
                    <a:pt x="18" y="18"/>
                  </a:lnTo>
                  <a:lnTo>
                    <a:pt x="25" y="21"/>
                  </a:lnTo>
                  <a:lnTo>
                    <a:pt x="32" y="25"/>
                  </a:lnTo>
                  <a:lnTo>
                    <a:pt x="40" y="29"/>
                  </a:lnTo>
                  <a:lnTo>
                    <a:pt x="46" y="33"/>
                  </a:lnTo>
                  <a:lnTo>
                    <a:pt x="54" y="37"/>
                  </a:lnTo>
                  <a:lnTo>
                    <a:pt x="64" y="41"/>
                  </a:lnTo>
                  <a:lnTo>
                    <a:pt x="72" y="45"/>
                  </a:lnTo>
                  <a:lnTo>
                    <a:pt x="81" y="48"/>
                  </a:lnTo>
                  <a:lnTo>
                    <a:pt x="89" y="50"/>
                  </a:lnTo>
                  <a:lnTo>
                    <a:pt x="97" y="53"/>
                  </a:lnTo>
                  <a:lnTo>
                    <a:pt x="98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5" name="Freeform 403"/>
            <p:cNvSpPr>
              <a:spLocks/>
            </p:cNvSpPr>
            <p:nvPr/>
          </p:nvSpPr>
          <p:spPr bwMode="auto">
            <a:xfrm>
              <a:off x="1869" y="3281"/>
              <a:ext cx="25" cy="12"/>
            </a:xfrm>
            <a:custGeom>
              <a:avLst/>
              <a:gdLst>
                <a:gd name="T0" fmla="*/ 0 w 73"/>
                <a:gd name="T1" fmla="*/ 0 h 37"/>
                <a:gd name="T2" fmla="*/ 0 w 73"/>
                <a:gd name="T3" fmla="*/ 0 h 37"/>
                <a:gd name="T4" fmla="*/ 0 w 73"/>
                <a:gd name="T5" fmla="*/ 0 h 37"/>
                <a:gd name="T6" fmla="*/ 0 w 73"/>
                <a:gd name="T7" fmla="*/ 0 h 37"/>
                <a:gd name="T8" fmla="*/ 0 w 73"/>
                <a:gd name="T9" fmla="*/ 0 h 37"/>
                <a:gd name="T10" fmla="*/ 0 w 73"/>
                <a:gd name="T11" fmla="*/ 0 h 37"/>
                <a:gd name="T12" fmla="*/ 0 w 73"/>
                <a:gd name="T13" fmla="*/ 0 h 37"/>
                <a:gd name="T14" fmla="*/ 0 w 73"/>
                <a:gd name="T15" fmla="*/ 0 h 37"/>
                <a:gd name="T16" fmla="*/ 0 w 73"/>
                <a:gd name="T17" fmla="*/ 0 h 37"/>
                <a:gd name="T18" fmla="*/ 0 w 73"/>
                <a:gd name="T19" fmla="*/ 0 h 37"/>
                <a:gd name="T20" fmla="*/ 0 w 73"/>
                <a:gd name="T21" fmla="*/ 0 h 37"/>
                <a:gd name="T22" fmla="*/ 0 w 73"/>
                <a:gd name="T23" fmla="*/ 0 h 37"/>
                <a:gd name="T24" fmla="*/ 0 w 73"/>
                <a:gd name="T25" fmla="*/ 0 h 37"/>
                <a:gd name="T26" fmla="*/ 0 w 73"/>
                <a:gd name="T27" fmla="*/ 0 h 37"/>
                <a:gd name="T28" fmla="*/ 0 w 73"/>
                <a:gd name="T29" fmla="*/ 0 h 37"/>
                <a:gd name="T30" fmla="*/ 0 w 73"/>
                <a:gd name="T31" fmla="*/ 0 h 37"/>
                <a:gd name="T32" fmla="*/ 0 w 73"/>
                <a:gd name="T33" fmla="*/ 0 h 37"/>
                <a:gd name="T34" fmla="*/ 0 w 73"/>
                <a:gd name="T35" fmla="*/ 0 h 37"/>
                <a:gd name="T36" fmla="*/ 0 w 73"/>
                <a:gd name="T37" fmla="*/ 0 h 37"/>
                <a:gd name="T38" fmla="*/ 0 w 73"/>
                <a:gd name="T39" fmla="*/ 0 h 37"/>
                <a:gd name="T40" fmla="*/ 0 w 73"/>
                <a:gd name="T41" fmla="*/ 0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37"/>
                <a:gd name="T65" fmla="*/ 73 w 73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37">
                  <a:moveTo>
                    <a:pt x="73" y="31"/>
                  </a:moveTo>
                  <a:lnTo>
                    <a:pt x="73" y="31"/>
                  </a:lnTo>
                  <a:lnTo>
                    <a:pt x="57" y="21"/>
                  </a:lnTo>
                  <a:lnTo>
                    <a:pt x="46" y="15"/>
                  </a:lnTo>
                  <a:lnTo>
                    <a:pt x="38" y="11"/>
                  </a:lnTo>
                  <a:lnTo>
                    <a:pt x="34" y="8"/>
                  </a:lnTo>
                  <a:lnTo>
                    <a:pt x="29" y="7"/>
                  </a:lnTo>
                  <a:lnTo>
                    <a:pt x="24" y="5"/>
                  </a:lnTo>
                  <a:lnTo>
                    <a:pt x="14" y="3"/>
                  </a:lnTo>
                  <a:lnTo>
                    <a:pt x="1" y="0"/>
                  </a:lnTo>
                  <a:lnTo>
                    <a:pt x="0" y="8"/>
                  </a:lnTo>
                  <a:lnTo>
                    <a:pt x="13" y="11"/>
                  </a:lnTo>
                  <a:lnTo>
                    <a:pt x="21" y="12"/>
                  </a:lnTo>
                  <a:lnTo>
                    <a:pt x="26" y="13"/>
                  </a:lnTo>
                  <a:lnTo>
                    <a:pt x="30" y="15"/>
                  </a:lnTo>
                  <a:lnTo>
                    <a:pt x="36" y="17"/>
                  </a:lnTo>
                  <a:lnTo>
                    <a:pt x="42" y="21"/>
                  </a:lnTo>
                  <a:lnTo>
                    <a:pt x="53" y="28"/>
                  </a:lnTo>
                  <a:lnTo>
                    <a:pt x="69" y="37"/>
                  </a:lnTo>
                  <a:lnTo>
                    <a:pt x="7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Freeform 404"/>
            <p:cNvSpPr>
              <a:spLocks/>
            </p:cNvSpPr>
            <p:nvPr/>
          </p:nvSpPr>
          <p:spPr bwMode="auto">
            <a:xfrm>
              <a:off x="1892" y="3291"/>
              <a:ext cx="43" cy="42"/>
            </a:xfrm>
            <a:custGeom>
              <a:avLst/>
              <a:gdLst>
                <a:gd name="T0" fmla="*/ 0 w 128"/>
                <a:gd name="T1" fmla="*/ 0 h 126"/>
                <a:gd name="T2" fmla="*/ 0 w 128"/>
                <a:gd name="T3" fmla="*/ 0 h 126"/>
                <a:gd name="T4" fmla="*/ 0 w 128"/>
                <a:gd name="T5" fmla="*/ 0 h 126"/>
                <a:gd name="T6" fmla="*/ 0 w 128"/>
                <a:gd name="T7" fmla="*/ 0 h 126"/>
                <a:gd name="T8" fmla="*/ 0 w 128"/>
                <a:gd name="T9" fmla="*/ 0 h 126"/>
                <a:gd name="T10" fmla="*/ 0 w 128"/>
                <a:gd name="T11" fmla="*/ 0 h 126"/>
                <a:gd name="T12" fmla="*/ 0 w 128"/>
                <a:gd name="T13" fmla="*/ 0 h 126"/>
                <a:gd name="T14" fmla="*/ 0 w 128"/>
                <a:gd name="T15" fmla="*/ 0 h 126"/>
                <a:gd name="T16" fmla="*/ 0 w 128"/>
                <a:gd name="T17" fmla="*/ 0 h 126"/>
                <a:gd name="T18" fmla="*/ 0 w 128"/>
                <a:gd name="T19" fmla="*/ 0 h 126"/>
                <a:gd name="T20" fmla="*/ 0 w 128"/>
                <a:gd name="T21" fmla="*/ 0 h 126"/>
                <a:gd name="T22" fmla="*/ 0 w 128"/>
                <a:gd name="T23" fmla="*/ 0 h 126"/>
                <a:gd name="T24" fmla="*/ 0 w 128"/>
                <a:gd name="T25" fmla="*/ 0 h 126"/>
                <a:gd name="T26" fmla="*/ 0 w 128"/>
                <a:gd name="T27" fmla="*/ 0 h 126"/>
                <a:gd name="T28" fmla="*/ 0 w 128"/>
                <a:gd name="T29" fmla="*/ 0 h 126"/>
                <a:gd name="T30" fmla="*/ 0 w 128"/>
                <a:gd name="T31" fmla="*/ 0 h 126"/>
                <a:gd name="T32" fmla="*/ 0 w 128"/>
                <a:gd name="T33" fmla="*/ 0 h 126"/>
                <a:gd name="T34" fmla="*/ 0 w 128"/>
                <a:gd name="T35" fmla="*/ 0 h 126"/>
                <a:gd name="T36" fmla="*/ 0 w 128"/>
                <a:gd name="T37" fmla="*/ 0 h 126"/>
                <a:gd name="T38" fmla="*/ 0 w 128"/>
                <a:gd name="T39" fmla="*/ 0 h 126"/>
                <a:gd name="T40" fmla="*/ 0 w 128"/>
                <a:gd name="T41" fmla="*/ 0 h 126"/>
                <a:gd name="T42" fmla="*/ 0 w 128"/>
                <a:gd name="T43" fmla="*/ 0 h 126"/>
                <a:gd name="T44" fmla="*/ 0 w 128"/>
                <a:gd name="T45" fmla="*/ 0 h 126"/>
                <a:gd name="T46" fmla="*/ 0 w 128"/>
                <a:gd name="T47" fmla="*/ 0 h 126"/>
                <a:gd name="T48" fmla="*/ 0 w 128"/>
                <a:gd name="T49" fmla="*/ 0 h 126"/>
                <a:gd name="T50" fmla="*/ 0 w 128"/>
                <a:gd name="T51" fmla="*/ 0 h 126"/>
                <a:gd name="T52" fmla="*/ 0 w 128"/>
                <a:gd name="T53" fmla="*/ 0 h 126"/>
                <a:gd name="T54" fmla="*/ 0 w 128"/>
                <a:gd name="T55" fmla="*/ 0 h 126"/>
                <a:gd name="T56" fmla="*/ 0 w 128"/>
                <a:gd name="T57" fmla="*/ 0 h 126"/>
                <a:gd name="T58" fmla="*/ 0 w 128"/>
                <a:gd name="T59" fmla="*/ 0 h 126"/>
                <a:gd name="T60" fmla="*/ 0 w 128"/>
                <a:gd name="T61" fmla="*/ 0 h 126"/>
                <a:gd name="T62" fmla="*/ 0 w 128"/>
                <a:gd name="T63" fmla="*/ 0 h 126"/>
                <a:gd name="T64" fmla="*/ 0 w 128"/>
                <a:gd name="T65" fmla="*/ 0 h 126"/>
                <a:gd name="T66" fmla="*/ 0 w 128"/>
                <a:gd name="T67" fmla="*/ 0 h 126"/>
                <a:gd name="T68" fmla="*/ 0 w 128"/>
                <a:gd name="T69" fmla="*/ 0 h 126"/>
                <a:gd name="T70" fmla="*/ 0 w 128"/>
                <a:gd name="T71" fmla="*/ 0 h 126"/>
                <a:gd name="T72" fmla="*/ 0 w 128"/>
                <a:gd name="T73" fmla="*/ 0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"/>
                <a:gd name="T112" fmla="*/ 0 h 126"/>
                <a:gd name="T113" fmla="*/ 128 w 128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" h="126">
                  <a:moveTo>
                    <a:pt x="128" y="121"/>
                  </a:moveTo>
                  <a:lnTo>
                    <a:pt x="128" y="121"/>
                  </a:lnTo>
                  <a:lnTo>
                    <a:pt x="123" y="115"/>
                  </a:lnTo>
                  <a:lnTo>
                    <a:pt x="117" y="109"/>
                  </a:lnTo>
                  <a:lnTo>
                    <a:pt x="112" y="102"/>
                  </a:lnTo>
                  <a:lnTo>
                    <a:pt x="105" y="94"/>
                  </a:lnTo>
                  <a:lnTo>
                    <a:pt x="99" y="86"/>
                  </a:lnTo>
                  <a:lnTo>
                    <a:pt x="91" y="80"/>
                  </a:lnTo>
                  <a:lnTo>
                    <a:pt x="84" y="70"/>
                  </a:lnTo>
                  <a:lnTo>
                    <a:pt x="76" y="62"/>
                  </a:lnTo>
                  <a:lnTo>
                    <a:pt x="68" y="53"/>
                  </a:lnTo>
                  <a:lnTo>
                    <a:pt x="60" y="45"/>
                  </a:lnTo>
                  <a:lnTo>
                    <a:pt x="52" y="36"/>
                  </a:lnTo>
                  <a:lnTo>
                    <a:pt x="43" y="28"/>
                  </a:lnTo>
                  <a:lnTo>
                    <a:pt x="33" y="20"/>
                  </a:lnTo>
                  <a:lnTo>
                    <a:pt x="24" y="13"/>
                  </a:lnTo>
                  <a:lnTo>
                    <a:pt x="15" y="6"/>
                  </a:lnTo>
                  <a:lnTo>
                    <a:pt x="4" y="0"/>
                  </a:lnTo>
                  <a:lnTo>
                    <a:pt x="0" y="6"/>
                  </a:lnTo>
                  <a:lnTo>
                    <a:pt x="11" y="12"/>
                  </a:lnTo>
                  <a:lnTo>
                    <a:pt x="20" y="20"/>
                  </a:lnTo>
                  <a:lnTo>
                    <a:pt x="29" y="25"/>
                  </a:lnTo>
                  <a:lnTo>
                    <a:pt x="37" y="33"/>
                  </a:lnTo>
                  <a:lnTo>
                    <a:pt x="47" y="41"/>
                  </a:lnTo>
                  <a:lnTo>
                    <a:pt x="55" y="50"/>
                  </a:lnTo>
                  <a:lnTo>
                    <a:pt x="63" y="58"/>
                  </a:lnTo>
                  <a:lnTo>
                    <a:pt x="71" y="68"/>
                  </a:lnTo>
                  <a:lnTo>
                    <a:pt x="79" y="76"/>
                  </a:lnTo>
                  <a:lnTo>
                    <a:pt x="85" y="83"/>
                  </a:lnTo>
                  <a:lnTo>
                    <a:pt x="93" y="91"/>
                  </a:lnTo>
                  <a:lnTo>
                    <a:pt x="100" y="99"/>
                  </a:lnTo>
                  <a:lnTo>
                    <a:pt x="107" y="107"/>
                  </a:lnTo>
                  <a:lnTo>
                    <a:pt x="112" y="113"/>
                  </a:lnTo>
                  <a:lnTo>
                    <a:pt x="117" y="121"/>
                  </a:lnTo>
                  <a:lnTo>
                    <a:pt x="123" y="126"/>
                  </a:lnTo>
                  <a:lnTo>
                    <a:pt x="128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Freeform 405"/>
            <p:cNvSpPr>
              <a:spLocks/>
            </p:cNvSpPr>
            <p:nvPr/>
          </p:nvSpPr>
          <p:spPr bwMode="auto">
            <a:xfrm>
              <a:off x="1933" y="3332"/>
              <a:ext cx="61" cy="24"/>
            </a:xfrm>
            <a:custGeom>
              <a:avLst/>
              <a:gdLst>
                <a:gd name="T0" fmla="*/ 0 w 182"/>
                <a:gd name="T1" fmla="*/ 0 h 72"/>
                <a:gd name="T2" fmla="*/ 0 w 182"/>
                <a:gd name="T3" fmla="*/ 0 h 72"/>
                <a:gd name="T4" fmla="*/ 0 w 182"/>
                <a:gd name="T5" fmla="*/ 0 h 72"/>
                <a:gd name="T6" fmla="*/ 0 w 182"/>
                <a:gd name="T7" fmla="*/ 0 h 72"/>
                <a:gd name="T8" fmla="*/ 0 w 182"/>
                <a:gd name="T9" fmla="*/ 0 h 72"/>
                <a:gd name="T10" fmla="*/ 0 w 182"/>
                <a:gd name="T11" fmla="*/ 0 h 72"/>
                <a:gd name="T12" fmla="*/ 0 w 182"/>
                <a:gd name="T13" fmla="*/ 0 h 72"/>
                <a:gd name="T14" fmla="*/ 0 w 182"/>
                <a:gd name="T15" fmla="*/ 0 h 72"/>
                <a:gd name="T16" fmla="*/ 0 w 182"/>
                <a:gd name="T17" fmla="*/ 0 h 72"/>
                <a:gd name="T18" fmla="*/ 0 w 182"/>
                <a:gd name="T19" fmla="*/ 0 h 72"/>
                <a:gd name="T20" fmla="*/ 0 w 182"/>
                <a:gd name="T21" fmla="*/ 0 h 72"/>
                <a:gd name="T22" fmla="*/ 0 w 182"/>
                <a:gd name="T23" fmla="*/ 0 h 72"/>
                <a:gd name="T24" fmla="*/ 0 w 182"/>
                <a:gd name="T25" fmla="*/ 0 h 72"/>
                <a:gd name="T26" fmla="*/ 0 w 182"/>
                <a:gd name="T27" fmla="*/ 0 h 72"/>
                <a:gd name="T28" fmla="*/ 0 w 182"/>
                <a:gd name="T29" fmla="*/ 0 h 72"/>
                <a:gd name="T30" fmla="*/ 0 w 182"/>
                <a:gd name="T31" fmla="*/ 0 h 72"/>
                <a:gd name="T32" fmla="*/ 0 w 182"/>
                <a:gd name="T33" fmla="*/ 0 h 72"/>
                <a:gd name="T34" fmla="*/ 0 w 182"/>
                <a:gd name="T35" fmla="*/ 0 h 72"/>
                <a:gd name="T36" fmla="*/ 0 w 182"/>
                <a:gd name="T37" fmla="*/ 0 h 72"/>
                <a:gd name="T38" fmla="*/ 0 w 182"/>
                <a:gd name="T39" fmla="*/ 0 h 72"/>
                <a:gd name="T40" fmla="*/ 0 w 182"/>
                <a:gd name="T41" fmla="*/ 0 h 72"/>
                <a:gd name="T42" fmla="*/ 0 w 182"/>
                <a:gd name="T43" fmla="*/ 0 h 72"/>
                <a:gd name="T44" fmla="*/ 0 w 182"/>
                <a:gd name="T45" fmla="*/ 0 h 72"/>
                <a:gd name="T46" fmla="*/ 0 w 182"/>
                <a:gd name="T47" fmla="*/ 0 h 72"/>
                <a:gd name="T48" fmla="*/ 0 w 182"/>
                <a:gd name="T49" fmla="*/ 0 h 72"/>
                <a:gd name="T50" fmla="*/ 0 w 182"/>
                <a:gd name="T51" fmla="*/ 0 h 72"/>
                <a:gd name="T52" fmla="*/ 0 w 182"/>
                <a:gd name="T53" fmla="*/ 0 h 72"/>
                <a:gd name="T54" fmla="*/ 0 w 182"/>
                <a:gd name="T55" fmla="*/ 0 h 72"/>
                <a:gd name="T56" fmla="*/ 0 w 182"/>
                <a:gd name="T57" fmla="*/ 0 h 72"/>
                <a:gd name="T58" fmla="*/ 0 w 182"/>
                <a:gd name="T59" fmla="*/ 0 h 72"/>
                <a:gd name="T60" fmla="*/ 0 w 182"/>
                <a:gd name="T61" fmla="*/ 0 h 72"/>
                <a:gd name="T62" fmla="*/ 0 w 182"/>
                <a:gd name="T63" fmla="*/ 0 h 72"/>
                <a:gd name="T64" fmla="*/ 0 w 182"/>
                <a:gd name="T65" fmla="*/ 0 h 72"/>
                <a:gd name="T66" fmla="*/ 0 w 182"/>
                <a:gd name="T67" fmla="*/ 0 h 72"/>
                <a:gd name="T68" fmla="*/ 0 w 182"/>
                <a:gd name="T69" fmla="*/ 0 h 72"/>
                <a:gd name="T70" fmla="*/ 0 w 182"/>
                <a:gd name="T71" fmla="*/ 0 h 72"/>
                <a:gd name="T72" fmla="*/ 0 w 182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"/>
                <a:gd name="T112" fmla="*/ 0 h 72"/>
                <a:gd name="T113" fmla="*/ 182 w 182"/>
                <a:gd name="T114" fmla="*/ 72 h 7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" h="72">
                  <a:moveTo>
                    <a:pt x="182" y="64"/>
                  </a:moveTo>
                  <a:lnTo>
                    <a:pt x="182" y="64"/>
                  </a:lnTo>
                  <a:lnTo>
                    <a:pt x="171" y="62"/>
                  </a:lnTo>
                  <a:lnTo>
                    <a:pt x="159" y="60"/>
                  </a:lnTo>
                  <a:lnTo>
                    <a:pt x="147" y="57"/>
                  </a:lnTo>
                  <a:lnTo>
                    <a:pt x="135" y="53"/>
                  </a:lnTo>
                  <a:lnTo>
                    <a:pt x="122" y="50"/>
                  </a:lnTo>
                  <a:lnTo>
                    <a:pt x="109" y="45"/>
                  </a:lnTo>
                  <a:lnTo>
                    <a:pt x="95" y="41"/>
                  </a:lnTo>
                  <a:lnTo>
                    <a:pt x="82" y="37"/>
                  </a:lnTo>
                  <a:lnTo>
                    <a:pt x="69" y="33"/>
                  </a:lnTo>
                  <a:lnTo>
                    <a:pt x="58" y="29"/>
                  </a:lnTo>
                  <a:lnTo>
                    <a:pt x="46" y="24"/>
                  </a:lnTo>
                  <a:lnTo>
                    <a:pt x="35" y="18"/>
                  </a:lnTo>
                  <a:lnTo>
                    <a:pt x="26" y="13"/>
                  </a:lnTo>
                  <a:lnTo>
                    <a:pt x="17" y="9"/>
                  </a:lnTo>
                  <a:lnTo>
                    <a:pt x="10" y="4"/>
                  </a:lnTo>
                  <a:lnTo>
                    <a:pt x="5" y="0"/>
                  </a:lnTo>
                  <a:lnTo>
                    <a:pt x="0" y="5"/>
                  </a:lnTo>
                  <a:lnTo>
                    <a:pt x="6" y="9"/>
                  </a:lnTo>
                  <a:lnTo>
                    <a:pt x="13" y="16"/>
                  </a:lnTo>
                  <a:lnTo>
                    <a:pt x="22" y="20"/>
                  </a:lnTo>
                  <a:lnTo>
                    <a:pt x="31" y="25"/>
                  </a:lnTo>
                  <a:lnTo>
                    <a:pt x="42" y="30"/>
                  </a:lnTo>
                  <a:lnTo>
                    <a:pt x="54" y="36"/>
                  </a:lnTo>
                  <a:lnTo>
                    <a:pt x="67" y="40"/>
                  </a:lnTo>
                  <a:lnTo>
                    <a:pt x="79" y="45"/>
                  </a:lnTo>
                  <a:lnTo>
                    <a:pt x="93" y="49"/>
                  </a:lnTo>
                  <a:lnTo>
                    <a:pt x="106" y="53"/>
                  </a:lnTo>
                  <a:lnTo>
                    <a:pt x="119" y="57"/>
                  </a:lnTo>
                  <a:lnTo>
                    <a:pt x="133" y="61"/>
                  </a:lnTo>
                  <a:lnTo>
                    <a:pt x="146" y="64"/>
                  </a:lnTo>
                  <a:lnTo>
                    <a:pt x="158" y="66"/>
                  </a:lnTo>
                  <a:lnTo>
                    <a:pt x="170" y="69"/>
                  </a:lnTo>
                  <a:lnTo>
                    <a:pt x="181" y="72"/>
                  </a:lnTo>
                  <a:lnTo>
                    <a:pt x="182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Freeform 406"/>
            <p:cNvSpPr>
              <a:spLocks/>
            </p:cNvSpPr>
            <p:nvPr/>
          </p:nvSpPr>
          <p:spPr bwMode="auto">
            <a:xfrm>
              <a:off x="1994" y="3339"/>
              <a:ext cx="48" cy="17"/>
            </a:xfrm>
            <a:custGeom>
              <a:avLst/>
              <a:gdLst>
                <a:gd name="T0" fmla="*/ 0 w 146"/>
                <a:gd name="T1" fmla="*/ 0 h 51"/>
                <a:gd name="T2" fmla="*/ 0 w 146"/>
                <a:gd name="T3" fmla="*/ 0 h 51"/>
                <a:gd name="T4" fmla="*/ 0 w 146"/>
                <a:gd name="T5" fmla="*/ 0 h 51"/>
                <a:gd name="T6" fmla="*/ 0 w 146"/>
                <a:gd name="T7" fmla="*/ 0 h 51"/>
                <a:gd name="T8" fmla="*/ 0 w 146"/>
                <a:gd name="T9" fmla="*/ 0 h 51"/>
                <a:gd name="T10" fmla="*/ 0 w 146"/>
                <a:gd name="T11" fmla="*/ 0 h 51"/>
                <a:gd name="T12" fmla="*/ 0 w 146"/>
                <a:gd name="T13" fmla="*/ 0 h 51"/>
                <a:gd name="T14" fmla="*/ 0 w 146"/>
                <a:gd name="T15" fmla="*/ 0 h 51"/>
                <a:gd name="T16" fmla="*/ 0 w 146"/>
                <a:gd name="T17" fmla="*/ 0 h 51"/>
                <a:gd name="T18" fmla="*/ 0 w 146"/>
                <a:gd name="T19" fmla="*/ 0 h 51"/>
                <a:gd name="T20" fmla="*/ 0 w 146"/>
                <a:gd name="T21" fmla="*/ 0 h 51"/>
                <a:gd name="T22" fmla="*/ 0 w 146"/>
                <a:gd name="T23" fmla="*/ 0 h 51"/>
                <a:gd name="T24" fmla="*/ 0 w 146"/>
                <a:gd name="T25" fmla="*/ 0 h 51"/>
                <a:gd name="T26" fmla="*/ 0 w 146"/>
                <a:gd name="T27" fmla="*/ 0 h 51"/>
                <a:gd name="T28" fmla="*/ 0 w 146"/>
                <a:gd name="T29" fmla="*/ 0 h 51"/>
                <a:gd name="T30" fmla="*/ 0 w 146"/>
                <a:gd name="T31" fmla="*/ 0 h 51"/>
                <a:gd name="T32" fmla="*/ 0 w 146"/>
                <a:gd name="T33" fmla="*/ 0 h 51"/>
                <a:gd name="T34" fmla="*/ 0 w 146"/>
                <a:gd name="T35" fmla="*/ 0 h 51"/>
                <a:gd name="T36" fmla="*/ 0 w 146"/>
                <a:gd name="T37" fmla="*/ 0 h 51"/>
                <a:gd name="T38" fmla="*/ 0 w 146"/>
                <a:gd name="T39" fmla="*/ 0 h 51"/>
                <a:gd name="T40" fmla="*/ 0 w 146"/>
                <a:gd name="T41" fmla="*/ 0 h 51"/>
                <a:gd name="T42" fmla="*/ 0 w 146"/>
                <a:gd name="T43" fmla="*/ 0 h 51"/>
                <a:gd name="T44" fmla="*/ 0 w 146"/>
                <a:gd name="T45" fmla="*/ 0 h 51"/>
                <a:gd name="T46" fmla="*/ 0 w 146"/>
                <a:gd name="T47" fmla="*/ 0 h 51"/>
                <a:gd name="T48" fmla="*/ 0 w 146"/>
                <a:gd name="T49" fmla="*/ 0 h 51"/>
                <a:gd name="T50" fmla="*/ 0 w 146"/>
                <a:gd name="T51" fmla="*/ 0 h 51"/>
                <a:gd name="T52" fmla="*/ 0 w 146"/>
                <a:gd name="T53" fmla="*/ 0 h 51"/>
                <a:gd name="T54" fmla="*/ 0 w 146"/>
                <a:gd name="T55" fmla="*/ 0 h 51"/>
                <a:gd name="T56" fmla="*/ 0 w 146"/>
                <a:gd name="T57" fmla="*/ 0 h 51"/>
                <a:gd name="T58" fmla="*/ 0 w 146"/>
                <a:gd name="T59" fmla="*/ 0 h 51"/>
                <a:gd name="T60" fmla="*/ 0 w 146"/>
                <a:gd name="T61" fmla="*/ 0 h 51"/>
                <a:gd name="T62" fmla="*/ 0 w 146"/>
                <a:gd name="T63" fmla="*/ 0 h 51"/>
                <a:gd name="T64" fmla="*/ 0 w 146"/>
                <a:gd name="T65" fmla="*/ 0 h 51"/>
                <a:gd name="T66" fmla="*/ 0 w 146"/>
                <a:gd name="T67" fmla="*/ 0 h 51"/>
                <a:gd name="T68" fmla="*/ 0 w 146"/>
                <a:gd name="T69" fmla="*/ 0 h 51"/>
                <a:gd name="T70" fmla="*/ 0 w 146"/>
                <a:gd name="T71" fmla="*/ 0 h 51"/>
                <a:gd name="T72" fmla="*/ 0 w 146"/>
                <a:gd name="T73" fmla="*/ 0 h 51"/>
                <a:gd name="T74" fmla="*/ 0 w 146"/>
                <a:gd name="T75" fmla="*/ 0 h 51"/>
                <a:gd name="T76" fmla="*/ 0 w 146"/>
                <a:gd name="T77" fmla="*/ 0 h 51"/>
                <a:gd name="T78" fmla="*/ 0 w 146"/>
                <a:gd name="T79" fmla="*/ 0 h 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51"/>
                <a:gd name="T122" fmla="*/ 146 w 146"/>
                <a:gd name="T123" fmla="*/ 51 h 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51">
                  <a:moveTo>
                    <a:pt x="141" y="2"/>
                  </a:moveTo>
                  <a:lnTo>
                    <a:pt x="142" y="0"/>
                  </a:lnTo>
                  <a:lnTo>
                    <a:pt x="141" y="0"/>
                  </a:lnTo>
                  <a:lnTo>
                    <a:pt x="138" y="2"/>
                  </a:lnTo>
                  <a:lnTo>
                    <a:pt x="134" y="4"/>
                  </a:lnTo>
                  <a:lnTo>
                    <a:pt x="127" y="8"/>
                  </a:lnTo>
                  <a:lnTo>
                    <a:pt x="121" y="12"/>
                  </a:lnTo>
                  <a:lnTo>
                    <a:pt x="111" y="16"/>
                  </a:lnTo>
                  <a:lnTo>
                    <a:pt x="102" y="20"/>
                  </a:lnTo>
                  <a:lnTo>
                    <a:pt x="93" y="26"/>
                  </a:lnTo>
                  <a:lnTo>
                    <a:pt x="82" y="28"/>
                  </a:lnTo>
                  <a:lnTo>
                    <a:pt x="70" y="34"/>
                  </a:lnTo>
                  <a:lnTo>
                    <a:pt x="58" y="36"/>
                  </a:lnTo>
                  <a:lnTo>
                    <a:pt x="46" y="39"/>
                  </a:lnTo>
                  <a:lnTo>
                    <a:pt x="34" y="42"/>
                  </a:lnTo>
                  <a:lnTo>
                    <a:pt x="23" y="43"/>
                  </a:lnTo>
                  <a:lnTo>
                    <a:pt x="12" y="43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12" y="51"/>
                  </a:lnTo>
                  <a:lnTo>
                    <a:pt x="23" y="51"/>
                  </a:lnTo>
                  <a:lnTo>
                    <a:pt x="35" y="50"/>
                  </a:lnTo>
                  <a:lnTo>
                    <a:pt x="47" y="47"/>
                  </a:lnTo>
                  <a:lnTo>
                    <a:pt x="61" y="44"/>
                  </a:lnTo>
                  <a:lnTo>
                    <a:pt x="71" y="40"/>
                  </a:lnTo>
                  <a:lnTo>
                    <a:pt x="83" y="36"/>
                  </a:lnTo>
                  <a:lnTo>
                    <a:pt x="95" y="31"/>
                  </a:lnTo>
                  <a:lnTo>
                    <a:pt x="106" y="27"/>
                  </a:lnTo>
                  <a:lnTo>
                    <a:pt x="115" y="23"/>
                  </a:lnTo>
                  <a:lnTo>
                    <a:pt x="123" y="18"/>
                  </a:lnTo>
                  <a:lnTo>
                    <a:pt x="131" y="15"/>
                  </a:lnTo>
                  <a:lnTo>
                    <a:pt x="137" y="11"/>
                  </a:lnTo>
                  <a:lnTo>
                    <a:pt x="142" y="8"/>
                  </a:lnTo>
                  <a:lnTo>
                    <a:pt x="145" y="7"/>
                  </a:lnTo>
                  <a:lnTo>
                    <a:pt x="146" y="7"/>
                  </a:lnTo>
                  <a:lnTo>
                    <a:pt x="146" y="6"/>
                  </a:lnTo>
                  <a:lnTo>
                    <a:pt x="146" y="7"/>
                  </a:lnTo>
                  <a:lnTo>
                    <a:pt x="146" y="6"/>
                  </a:lnTo>
                  <a:lnTo>
                    <a:pt x="14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Freeform 407"/>
            <p:cNvSpPr>
              <a:spLocks/>
            </p:cNvSpPr>
            <p:nvPr/>
          </p:nvSpPr>
          <p:spPr bwMode="auto">
            <a:xfrm>
              <a:off x="2041" y="3315"/>
              <a:ext cx="8" cy="26"/>
            </a:xfrm>
            <a:custGeom>
              <a:avLst/>
              <a:gdLst>
                <a:gd name="T0" fmla="*/ 0 w 26"/>
                <a:gd name="T1" fmla="*/ 0 h 79"/>
                <a:gd name="T2" fmla="*/ 0 w 26"/>
                <a:gd name="T3" fmla="*/ 0 h 79"/>
                <a:gd name="T4" fmla="*/ 0 w 26"/>
                <a:gd name="T5" fmla="*/ 0 h 79"/>
                <a:gd name="T6" fmla="*/ 0 w 26"/>
                <a:gd name="T7" fmla="*/ 0 h 79"/>
                <a:gd name="T8" fmla="*/ 0 w 26"/>
                <a:gd name="T9" fmla="*/ 0 h 79"/>
                <a:gd name="T10" fmla="*/ 0 w 26"/>
                <a:gd name="T11" fmla="*/ 0 h 79"/>
                <a:gd name="T12" fmla="*/ 0 w 26"/>
                <a:gd name="T13" fmla="*/ 0 h 79"/>
                <a:gd name="T14" fmla="*/ 0 w 26"/>
                <a:gd name="T15" fmla="*/ 0 h 79"/>
                <a:gd name="T16" fmla="*/ 0 w 26"/>
                <a:gd name="T17" fmla="*/ 0 h 79"/>
                <a:gd name="T18" fmla="*/ 0 w 26"/>
                <a:gd name="T19" fmla="*/ 0 h 79"/>
                <a:gd name="T20" fmla="*/ 0 w 26"/>
                <a:gd name="T21" fmla="*/ 0 h 79"/>
                <a:gd name="T22" fmla="*/ 0 w 26"/>
                <a:gd name="T23" fmla="*/ 0 h 79"/>
                <a:gd name="T24" fmla="*/ 0 w 26"/>
                <a:gd name="T25" fmla="*/ 0 h 79"/>
                <a:gd name="T26" fmla="*/ 0 w 26"/>
                <a:gd name="T27" fmla="*/ 0 h 79"/>
                <a:gd name="T28" fmla="*/ 0 w 26"/>
                <a:gd name="T29" fmla="*/ 0 h 79"/>
                <a:gd name="T30" fmla="*/ 0 w 26"/>
                <a:gd name="T31" fmla="*/ 0 h 79"/>
                <a:gd name="T32" fmla="*/ 0 w 26"/>
                <a:gd name="T33" fmla="*/ 0 h 79"/>
                <a:gd name="T34" fmla="*/ 0 w 26"/>
                <a:gd name="T35" fmla="*/ 0 h 79"/>
                <a:gd name="T36" fmla="*/ 0 w 26"/>
                <a:gd name="T37" fmla="*/ 0 h 79"/>
                <a:gd name="T38" fmla="*/ 0 w 26"/>
                <a:gd name="T39" fmla="*/ 0 h 79"/>
                <a:gd name="T40" fmla="*/ 0 w 26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79"/>
                <a:gd name="T65" fmla="*/ 26 w 26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79">
                  <a:moveTo>
                    <a:pt x="13" y="6"/>
                  </a:moveTo>
                  <a:lnTo>
                    <a:pt x="13" y="6"/>
                  </a:lnTo>
                  <a:lnTo>
                    <a:pt x="18" y="16"/>
                  </a:lnTo>
                  <a:lnTo>
                    <a:pt x="18" y="28"/>
                  </a:lnTo>
                  <a:lnTo>
                    <a:pt x="17" y="40"/>
                  </a:lnTo>
                  <a:lnTo>
                    <a:pt x="14" y="51"/>
                  </a:lnTo>
                  <a:lnTo>
                    <a:pt x="9" y="60"/>
                  </a:lnTo>
                  <a:lnTo>
                    <a:pt x="5" y="67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5" y="79"/>
                  </a:lnTo>
                  <a:lnTo>
                    <a:pt x="8" y="77"/>
                  </a:lnTo>
                  <a:lnTo>
                    <a:pt x="10" y="72"/>
                  </a:lnTo>
                  <a:lnTo>
                    <a:pt x="16" y="64"/>
                  </a:lnTo>
                  <a:lnTo>
                    <a:pt x="21" y="53"/>
                  </a:lnTo>
                  <a:lnTo>
                    <a:pt x="25" y="41"/>
                  </a:lnTo>
                  <a:lnTo>
                    <a:pt x="26" y="28"/>
                  </a:lnTo>
                  <a:lnTo>
                    <a:pt x="25" y="15"/>
                  </a:lnTo>
                  <a:lnTo>
                    <a:pt x="20" y="0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Freeform 408"/>
            <p:cNvSpPr>
              <a:spLocks/>
            </p:cNvSpPr>
            <p:nvPr/>
          </p:nvSpPr>
          <p:spPr bwMode="auto">
            <a:xfrm>
              <a:off x="2017" y="3295"/>
              <a:ext cx="30" cy="22"/>
            </a:xfrm>
            <a:custGeom>
              <a:avLst/>
              <a:gdLst>
                <a:gd name="T0" fmla="*/ 0 w 92"/>
                <a:gd name="T1" fmla="*/ 0 h 66"/>
                <a:gd name="T2" fmla="*/ 0 w 92"/>
                <a:gd name="T3" fmla="*/ 0 h 66"/>
                <a:gd name="T4" fmla="*/ 0 w 92"/>
                <a:gd name="T5" fmla="*/ 0 h 66"/>
                <a:gd name="T6" fmla="*/ 0 w 92"/>
                <a:gd name="T7" fmla="*/ 0 h 66"/>
                <a:gd name="T8" fmla="*/ 0 w 92"/>
                <a:gd name="T9" fmla="*/ 0 h 66"/>
                <a:gd name="T10" fmla="*/ 0 w 92"/>
                <a:gd name="T11" fmla="*/ 0 h 66"/>
                <a:gd name="T12" fmla="*/ 0 w 92"/>
                <a:gd name="T13" fmla="*/ 0 h 66"/>
                <a:gd name="T14" fmla="*/ 0 w 92"/>
                <a:gd name="T15" fmla="*/ 0 h 66"/>
                <a:gd name="T16" fmla="*/ 0 w 92"/>
                <a:gd name="T17" fmla="*/ 0 h 66"/>
                <a:gd name="T18" fmla="*/ 0 w 92"/>
                <a:gd name="T19" fmla="*/ 0 h 66"/>
                <a:gd name="T20" fmla="*/ 0 w 92"/>
                <a:gd name="T21" fmla="*/ 0 h 66"/>
                <a:gd name="T22" fmla="*/ 0 w 92"/>
                <a:gd name="T23" fmla="*/ 0 h 66"/>
                <a:gd name="T24" fmla="*/ 0 w 92"/>
                <a:gd name="T25" fmla="*/ 0 h 66"/>
                <a:gd name="T26" fmla="*/ 0 w 92"/>
                <a:gd name="T27" fmla="*/ 0 h 66"/>
                <a:gd name="T28" fmla="*/ 0 w 92"/>
                <a:gd name="T29" fmla="*/ 0 h 66"/>
                <a:gd name="T30" fmla="*/ 0 w 92"/>
                <a:gd name="T31" fmla="*/ 0 h 66"/>
                <a:gd name="T32" fmla="*/ 0 w 92"/>
                <a:gd name="T33" fmla="*/ 0 h 66"/>
                <a:gd name="T34" fmla="*/ 0 w 92"/>
                <a:gd name="T35" fmla="*/ 0 h 66"/>
                <a:gd name="T36" fmla="*/ 0 w 92"/>
                <a:gd name="T37" fmla="*/ 0 h 66"/>
                <a:gd name="T38" fmla="*/ 0 w 92"/>
                <a:gd name="T39" fmla="*/ 0 h 66"/>
                <a:gd name="T40" fmla="*/ 0 w 92"/>
                <a:gd name="T41" fmla="*/ 0 h 66"/>
                <a:gd name="T42" fmla="*/ 0 w 92"/>
                <a:gd name="T43" fmla="*/ 0 h 66"/>
                <a:gd name="T44" fmla="*/ 0 w 92"/>
                <a:gd name="T45" fmla="*/ 0 h 66"/>
                <a:gd name="T46" fmla="*/ 0 w 92"/>
                <a:gd name="T47" fmla="*/ 0 h 66"/>
                <a:gd name="T48" fmla="*/ 0 w 92"/>
                <a:gd name="T49" fmla="*/ 0 h 66"/>
                <a:gd name="T50" fmla="*/ 0 w 92"/>
                <a:gd name="T51" fmla="*/ 0 h 66"/>
                <a:gd name="T52" fmla="*/ 0 w 92"/>
                <a:gd name="T53" fmla="*/ 0 h 66"/>
                <a:gd name="T54" fmla="*/ 0 w 92"/>
                <a:gd name="T55" fmla="*/ 0 h 66"/>
                <a:gd name="T56" fmla="*/ 0 w 92"/>
                <a:gd name="T57" fmla="*/ 0 h 66"/>
                <a:gd name="T58" fmla="*/ 0 w 92"/>
                <a:gd name="T59" fmla="*/ 0 h 66"/>
                <a:gd name="T60" fmla="*/ 0 w 92"/>
                <a:gd name="T61" fmla="*/ 0 h 66"/>
                <a:gd name="T62" fmla="*/ 0 w 92"/>
                <a:gd name="T63" fmla="*/ 0 h 66"/>
                <a:gd name="T64" fmla="*/ 0 w 92"/>
                <a:gd name="T65" fmla="*/ 0 h 66"/>
                <a:gd name="T66" fmla="*/ 0 w 92"/>
                <a:gd name="T67" fmla="*/ 0 h 66"/>
                <a:gd name="T68" fmla="*/ 0 w 92"/>
                <a:gd name="T69" fmla="*/ 0 h 66"/>
                <a:gd name="T70" fmla="*/ 0 w 92"/>
                <a:gd name="T71" fmla="*/ 0 h 66"/>
                <a:gd name="T72" fmla="*/ 0 w 92"/>
                <a:gd name="T73" fmla="*/ 0 h 66"/>
                <a:gd name="T74" fmla="*/ 0 w 92"/>
                <a:gd name="T75" fmla="*/ 0 h 66"/>
                <a:gd name="T76" fmla="*/ 0 w 92"/>
                <a:gd name="T77" fmla="*/ 0 h 66"/>
                <a:gd name="T78" fmla="*/ 0 w 92"/>
                <a:gd name="T79" fmla="*/ 0 h 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2"/>
                <a:gd name="T121" fmla="*/ 0 h 66"/>
                <a:gd name="T122" fmla="*/ 92 w 92"/>
                <a:gd name="T123" fmla="*/ 66 h 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2" h="66">
                  <a:moveTo>
                    <a:pt x="0" y="6"/>
                  </a:moveTo>
                  <a:lnTo>
                    <a:pt x="0" y="7"/>
                  </a:lnTo>
                  <a:lnTo>
                    <a:pt x="1" y="7"/>
                  </a:lnTo>
                  <a:lnTo>
                    <a:pt x="4" y="8"/>
                  </a:lnTo>
                  <a:lnTo>
                    <a:pt x="6" y="10"/>
                  </a:lnTo>
                  <a:lnTo>
                    <a:pt x="10" y="11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9" y="20"/>
                  </a:lnTo>
                  <a:lnTo>
                    <a:pt x="36" y="24"/>
                  </a:lnTo>
                  <a:lnTo>
                    <a:pt x="42" y="28"/>
                  </a:lnTo>
                  <a:lnTo>
                    <a:pt x="50" y="32"/>
                  </a:lnTo>
                  <a:lnTo>
                    <a:pt x="57" y="38"/>
                  </a:lnTo>
                  <a:lnTo>
                    <a:pt x="64" y="42"/>
                  </a:lnTo>
                  <a:lnTo>
                    <a:pt x="70" y="48"/>
                  </a:lnTo>
                  <a:lnTo>
                    <a:pt x="76" y="54"/>
                  </a:lnTo>
                  <a:lnTo>
                    <a:pt x="81" y="59"/>
                  </a:lnTo>
                  <a:lnTo>
                    <a:pt x="85" y="66"/>
                  </a:lnTo>
                  <a:lnTo>
                    <a:pt x="92" y="60"/>
                  </a:lnTo>
                  <a:lnTo>
                    <a:pt x="86" y="55"/>
                  </a:lnTo>
                  <a:lnTo>
                    <a:pt x="81" y="48"/>
                  </a:lnTo>
                  <a:lnTo>
                    <a:pt x="76" y="43"/>
                  </a:lnTo>
                  <a:lnTo>
                    <a:pt x="69" y="36"/>
                  </a:lnTo>
                  <a:lnTo>
                    <a:pt x="61" y="31"/>
                  </a:lnTo>
                  <a:lnTo>
                    <a:pt x="54" y="26"/>
                  </a:lnTo>
                  <a:lnTo>
                    <a:pt x="48" y="22"/>
                  </a:lnTo>
                  <a:lnTo>
                    <a:pt x="40" y="18"/>
                  </a:lnTo>
                  <a:lnTo>
                    <a:pt x="32" y="14"/>
                  </a:lnTo>
                  <a:lnTo>
                    <a:pt x="26" y="10"/>
                  </a:lnTo>
                  <a:lnTo>
                    <a:pt x="20" y="7"/>
                  </a:lnTo>
                  <a:lnTo>
                    <a:pt x="14" y="4"/>
                  </a:lnTo>
                  <a:lnTo>
                    <a:pt x="10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Freeform 409"/>
            <p:cNvSpPr>
              <a:spLocks/>
            </p:cNvSpPr>
            <p:nvPr/>
          </p:nvSpPr>
          <p:spPr bwMode="auto">
            <a:xfrm>
              <a:off x="1974" y="3246"/>
              <a:ext cx="44" cy="51"/>
            </a:xfrm>
            <a:custGeom>
              <a:avLst/>
              <a:gdLst>
                <a:gd name="T0" fmla="*/ 0 w 133"/>
                <a:gd name="T1" fmla="*/ 0 h 151"/>
                <a:gd name="T2" fmla="*/ 0 w 133"/>
                <a:gd name="T3" fmla="*/ 0 h 151"/>
                <a:gd name="T4" fmla="*/ 0 w 133"/>
                <a:gd name="T5" fmla="*/ 0 h 151"/>
                <a:gd name="T6" fmla="*/ 0 w 133"/>
                <a:gd name="T7" fmla="*/ 0 h 151"/>
                <a:gd name="T8" fmla="*/ 0 w 133"/>
                <a:gd name="T9" fmla="*/ 0 h 151"/>
                <a:gd name="T10" fmla="*/ 0 w 133"/>
                <a:gd name="T11" fmla="*/ 0 h 151"/>
                <a:gd name="T12" fmla="*/ 0 w 133"/>
                <a:gd name="T13" fmla="*/ 0 h 151"/>
                <a:gd name="T14" fmla="*/ 0 w 133"/>
                <a:gd name="T15" fmla="*/ 0 h 151"/>
                <a:gd name="T16" fmla="*/ 0 w 133"/>
                <a:gd name="T17" fmla="*/ 0 h 151"/>
                <a:gd name="T18" fmla="*/ 0 w 133"/>
                <a:gd name="T19" fmla="*/ 0 h 151"/>
                <a:gd name="T20" fmla="*/ 0 w 133"/>
                <a:gd name="T21" fmla="*/ 0 h 151"/>
                <a:gd name="T22" fmla="*/ 0 w 133"/>
                <a:gd name="T23" fmla="*/ 0 h 151"/>
                <a:gd name="T24" fmla="*/ 0 w 133"/>
                <a:gd name="T25" fmla="*/ 0 h 151"/>
                <a:gd name="T26" fmla="*/ 0 w 133"/>
                <a:gd name="T27" fmla="*/ 0 h 151"/>
                <a:gd name="T28" fmla="*/ 0 w 133"/>
                <a:gd name="T29" fmla="*/ 0 h 151"/>
                <a:gd name="T30" fmla="*/ 0 w 133"/>
                <a:gd name="T31" fmla="*/ 0 h 151"/>
                <a:gd name="T32" fmla="*/ 0 w 133"/>
                <a:gd name="T33" fmla="*/ 0 h 151"/>
                <a:gd name="T34" fmla="*/ 0 w 133"/>
                <a:gd name="T35" fmla="*/ 0 h 151"/>
                <a:gd name="T36" fmla="*/ 0 w 133"/>
                <a:gd name="T37" fmla="*/ 0 h 151"/>
                <a:gd name="T38" fmla="*/ 0 w 133"/>
                <a:gd name="T39" fmla="*/ 0 h 151"/>
                <a:gd name="T40" fmla="*/ 0 w 133"/>
                <a:gd name="T41" fmla="*/ 0 h 151"/>
                <a:gd name="T42" fmla="*/ 0 w 133"/>
                <a:gd name="T43" fmla="*/ 0 h 151"/>
                <a:gd name="T44" fmla="*/ 0 w 133"/>
                <a:gd name="T45" fmla="*/ 0 h 151"/>
                <a:gd name="T46" fmla="*/ 0 w 133"/>
                <a:gd name="T47" fmla="*/ 0 h 151"/>
                <a:gd name="T48" fmla="*/ 0 w 133"/>
                <a:gd name="T49" fmla="*/ 0 h 151"/>
                <a:gd name="T50" fmla="*/ 0 w 133"/>
                <a:gd name="T51" fmla="*/ 0 h 151"/>
                <a:gd name="T52" fmla="*/ 0 w 133"/>
                <a:gd name="T53" fmla="*/ 0 h 151"/>
                <a:gd name="T54" fmla="*/ 0 w 133"/>
                <a:gd name="T55" fmla="*/ 0 h 151"/>
                <a:gd name="T56" fmla="*/ 0 w 133"/>
                <a:gd name="T57" fmla="*/ 0 h 151"/>
                <a:gd name="T58" fmla="*/ 0 w 133"/>
                <a:gd name="T59" fmla="*/ 0 h 151"/>
                <a:gd name="T60" fmla="*/ 0 w 133"/>
                <a:gd name="T61" fmla="*/ 0 h 151"/>
                <a:gd name="T62" fmla="*/ 0 w 133"/>
                <a:gd name="T63" fmla="*/ 0 h 151"/>
                <a:gd name="T64" fmla="*/ 0 w 133"/>
                <a:gd name="T65" fmla="*/ 0 h 151"/>
                <a:gd name="T66" fmla="*/ 0 w 133"/>
                <a:gd name="T67" fmla="*/ 0 h 151"/>
                <a:gd name="T68" fmla="*/ 0 w 133"/>
                <a:gd name="T69" fmla="*/ 0 h 151"/>
                <a:gd name="T70" fmla="*/ 0 w 133"/>
                <a:gd name="T71" fmla="*/ 0 h 151"/>
                <a:gd name="T72" fmla="*/ 0 w 133"/>
                <a:gd name="T73" fmla="*/ 0 h 1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3"/>
                <a:gd name="T112" fmla="*/ 0 h 151"/>
                <a:gd name="T113" fmla="*/ 133 w 133"/>
                <a:gd name="T114" fmla="*/ 151 h 1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3" h="151">
                  <a:moveTo>
                    <a:pt x="0" y="3"/>
                  </a:moveTo>
                  <a:lnTo>
                    <a:pt x="0" y="3"/>
                  </a:lnTo>
                  <a:lnTo>
                    <a:pt x="4" y="11"/>
                  </a:lnTo>
                  <a:lnTo>
                    <a:pt x="9" y="19"/>
                  </a:lnTo>
                  <a:lnTo>
                    <a:pt x="17" y="28"/>
                  </a:lnTo>
                  <a:lnTo>
                    <a:pt x="27" y="40"/>
                  </a:lnTo>
                  <a:lnTo>
                    <a:pt x="36" y="52"/>
                  </a:lnTo>
                  <a:lnTo>
                    <a:pt x="47" y="64"/>
                  </a:lnTo>
                  <a:lnTo>
                    <a:pt x="57" y="76"/>
                  </a:lnTo>
                  <a:lnTo>
                    <a:pt x="69" y="88"/>
                  </a:lnTo>
                  <a:lnTo>
                    <a:pt x="80" y="101"/>
                  </a:lnTo>
                  <a:lnTo>
                    <a:pt x="90" y="112"/>
                  </a:lnTo>
                  <a:lnTo>
                    <a:pt x="101" y="123"/>
                  </a:lnTo>
                  <a:lnTo>
                    <a:pt x="109" y="132"/>
                  </a:lnTo>
                  <a:lnTo>
                    <a:pt x="117" y="140"/>
                  </a:lnTo>
                  <a:lnTo>
                    <a:pt x="122" y="145"/>
                  </a:lnTo>
                  <a:lnTo>
                    <a:pt x="126" y="149"/>
                  </a:lnTo>
                  <a:lnTo>
                    <a:pt x="128" y="151"/>
                  </a:lnTo>
                  <a:lnTo>
                    <a:pt x="133" y="145"/>
                  </a:lnTo>
                  <a:lnTo>
                    <a:pt x="132" y="144"/>
                  </a:lnTo>
                  <a:lnTo>
                    <a:pt x="128" y="140"/>
                  </a:lnTo>
                  <a:lnTo>
                    <a:pt x="122" y="135"/>
                  </a:lnTo>
                  <a:lnTo>
                    <a:pt x="114" y="127"/>
                  </a:lnTo>
                  <a:lnTo>
                    <a:pt x="106" y="117"/>
                  </a:lnTo>
                  <a:lnTo>
                    <a:pt x="96" y="107"/>
                  </a:lnTo>
                  <a:lnTo>
                    <a:pt x="85" y="96"/>
                  </a:lnTo>
                  <a:lnTo>
                    <a:pt x="74" y="83"/>
                  </a:lnTo>
                  <a:lnTo>
                    <a:pt x="63" y="71"/>
                  </a:lnTo>
                  <a:lnTo>
                    <a:pt x="52" y="59"/>
                  </a:lnTo>
                  <a:lnTo>
                    <a:pt x="41" y="47"/>
                  </a:lnTo>
                  <a:lnTo>
                    <a:pt x="32" y="35"/>
                  </a:lnTo>
                  <a:lnTo>
                    <a:pt x="23" y="24"/>
                  </a:lnTo>
                  <a:lnTo>
                    <a:pt x="16" y="15"/>
                  </a:lnTo>
                  <a:lnTo>
                    <a:pt x="11" y="5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Freeform 410"/>
            <p:cNvSpPr>
              <a:spLocks/>
            </p:cNvSpPr>
            <p:nvPr/>
          </p:nvSpPr>
          <p:spPr bwMode="auto">
            <a:xfrm>
              <a:off x="1963" y="3208"/>
              <a:ext cx="13" cy="39"/>
            </a:xfrm>
            <a:custGeom>
              <a:avLst/>
              <a:gdLst>
                <a:gd name="T0" fmla="*/ 0 w 40"/>
                <a:gd name="T1" fmla="*/ 0 h 117"/>
                <a:gd name="T2" fmla="*/ 0 w 40"/>
                <a:gd name="T3" fmla="*/ 0 h 117"/>
                <a:gd name="T4" fmla="*/ 0 w 40"/>
                <a:gd name="T5" fmla="*/ 0 h 117"/>
                <a:gd name="T6" fmla="*/ 0 w 40"/>
                <a:gd name="T7" fmla="*/ 0 h 117"/>
                <a:gd name="T8" fmla="*/ 0 w 40"/>
                <a:gd name="T9" fmla="*/ 0 h 117"/>
                <a:gd name="T10" fmla="*/ 0 w 40"/>
                <a:gd name="T11" fmla="*/ 0 h 117"/>
                <a:gd name="T12" fmla="*/ 0 w 40"/>
                <a:gd name="T13" fmla="*/ 0 h 117"/>
                <a:gd name="T14" fmla="*/ 0 w 40"/>
                <a:gd name="T15" fmla="*/ 0 h 117"/>
                <a:gd name="T16" fmla="*/ 0 w 40"/>
                <a:gd name="T17" fmla="*/ 0 h 117"/>
                <a:gd name="T18" fmla="*/ 0 w 40"/>
                <a:gd name="T19" fmla="*/ 0 h 117"/>
                <a:gd name="T20" fmla="*/ 0 w 40"/>
                <a:gd name="T21" fmla="*/ 0 h 117"/>
                <a:gd name="T22" fmla="*/ 0 w 40"/>
                <a:gd name="T23" fmla="*/ 0 h 117"/>
                <a:gd name="T24" fmla="*/ 0 w 40"/>
                <a:gd name="T25" fmla="*/ 0 h 117"/>
                <a:gd name="T26" fmla="*/ 0 w 40"/>
                <a:gd name="T27" fmla="*/ 0 h 117"/>
                <a:gd name="T28" fmla="*/ 0 w 40"/>
                <a:gd name="T29" fmla="*/ 0 h 117"/>
                <a:gd name="T30" fmla="*/ 0 w 40"/>
                <a:gd name="T31" fmla="*/ 0 h 117"/>
                <a:gd name="T32" fmla="*/ 0 w 40"/>
                <a:gd name="T33" fmla="*/ 0 h 117"/>
                <a:gd name="T34" fmla="*/ 0 w 40"/>
                <a:gd name="T35" fmla="*/ 0 h 117"/>
                <a:gd name="T36" fmla="*/ 0 w 40"/>
                <a:gd name="T37" fmla="*/ 0 h 117"/>
                <a:gd name="T38" fmla="*/ 0 w 40"/>
                <a:gd name="T39" fmla="*/ 0 h 117"/>
                <a:gd name="T40" fmla="*/ 0 w 40"/>
                <a:gd name="T41" fmla="*/ 0 h 117"/>
                <a:gd name="T42" fmla="*/ 0 w 40"/>
                <a:gd name="T43" fmla="*/ 0 h 117"/>
                <a:gd name="T44" fmla="*/ 0 w 40"/>
                <a:gd name="T45" fmla="*/ 0 h 117"/>
                <a:gd name="T46" fmla="*/ 0 w 40"/>
                <a:gd name="T47" fmla="*/ 0 h 117"/>
                <a:gd name="T48" fmla="*/ 0 w 40"/>
                <a:gd name="T49" fmla="*/ 0 h 117"/>
                <a:gd name="T50" fmla="*/ 0 w 40"/>
                <a:gd name="T51" fmla="*/ 0 h 117"/>
                <a:gd name="T52" fmla="*/ 0 w 40"/>
                <a:gd name="T53" fmla="*/ 0 h 117"/>
                <a:gd name="T54" fmla="*/ 0 w 40"/>
                <a:gd name="T55" fmla="*/ 0 h 117"/>
                <a:gd name="T56" fmla="*/ 0 w 40"/>
                <a:gd name="T57" fmla="*/ 0 h 117"/>
                <a:gd name="T58" fmla="*/ 0 w 40"/>
                <a:gd name="T59" fmla="*/ 0 h 117"/>
                <a:gd name="T60" fmla="*/ 0 w 40"/>
                <a:gd name="T61" fmla="*/ 0 h 117"/>
                <a:gd name="T62" fmla="*/ 0 w 40"/>
                <a:gd name="T63" fmla="*/ 0 h 117"/>
                <a:gd name="T64" fmla="*/ 0 w 40"/>
                <a:gd name="T65" fmla="*/ 0 h 117"/>
                <a:gd name="T66" fmla="*/ 0 w 40"/>
                <a:gd name="T67" fmla="*/ 0 h 117"/>
                <a:gd name="T68" fmla="*/ 0 w 40"/>
                <a:gd name="T69" fmla="*/ 0 h 117"/>
                <a:gd name="T70" fmla="*/ 0 w 40"/>
                <a:gd name="T71" fmla="*/ 0 h 117"/>
                <a:gd name="T72" fmla="*/ 0 w 40"/>
                <a:gd name="T73" fmla="*/ 0 h 117"/>
                <a:gd name="T74" fmla="*/ 0 w 40"/>
                <a:gd name="T75" fmla="*/ 0 h 117"/>
                <a:gd name="T76" fmla="*/ 0 w 40"/>
                <a:gd name="T77" fmla="*/ 0 h 117"/>
                <a:gd name="T78" fmla="*/ 0 w 40"/>
                <a:gd name="T79" fmla="*/ 0 h 1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"/>
                <a:gd name="T121" fmla="*/ 0 h 117"/>
                <a:gd name="T122" fmla="*/ 40 w 40"/>
                <a:gd name="T123" fmla="*/ 117 h 1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" h="117">
                  <a:moveTo>
                    <a:pt x="2" y="6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1" y="8"/>
                  </a:lnTo>
                  <a:lnTo>
                    <a:pt x="1" y="12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6" y="32"/>
                  </a:lnTo>
                  <a:lnTo>
                    <a:pt x="9" y="40"/>
                  </a:lnTo>
                  <a:lnTo>
                    <a:pt x="12" y="49"/>
                  </a:lnTo>
                  <a:lnTo>
                    <a:pt x="13" y="58"/>
                  </a:lnTo>
                  <a:lnTo>
                    <a:pt x="16" y="68"/>
                  </a:lnTo>
                  <a:lnTo>
                    <a:pt x="20" y="77"/>
                  </a:lnTo>
                  <a:lnTo>
                    <a:pt x="22" y="86"/>
                  </a:lnTo>
                  <a:lnTo>
                    <a:pt x="25" y="96"/>
                  </a:lnTo>
                  <a:lnTo>
                    <a:pt x="28" y="104"/>
                  </a:lnTo>
                  <a:lnTo>
                    <a:pt x="30" y="110"/>
                  </a:lnTo>
                  <a:lnTo>
                    <a:pt x="33" y="117"/>
                  </a:lnTo>
                  <a:lnTo>
                    <a:pt x="40" y="114"/>
                  </a:lnTo>
                  <a:lnTo>
                    <a:pt x="37" y="109"/>
                  </a:lnTo>
                  <a:lnTo>
                    <a:pt x="34" y="101"/>
                  </a:lnTo>
                  <a:lnTo>
                    <a:pt x="32" y="93"/>
                  </a:lnTo>
                  <a:lnTo>
                    <a:pt x="29" y="85"/>
                  </a:lnTo>
                  <a:lnTo>
                    <a:pt x="26" y="74"/>
                  </a:lnTo>
                  <a:lnTo>
                    <a:pt x="24" y="66"/>
                  </a:lnTo>
                  <a:lnTo>
                    <a:pt x="21" y="56"/>
                  </a:lnTo>
                  <a:lnTo>
                    <a:pt x="18" y="48"/>
                  </a:lnTo>
                  <a:lnTo>
                    <a:pt x="16" y="38"/>
                  </a:lnTo>
                  <a:lnTo>
                    <a:pt x="14" y="29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9" y="10"/>
                  </a:lnTo>
                  <a:lnTo>
                    <a:pt x="8" y="5"/>
                  </a:lnTo>
                  <a:lnTo>
                    <a:pt x="6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3" name="Freeform 411"/>
            <p:cNvSpPr>
              <a:spLocks/>
            </p:cNvSpPr>
            <p:nvPr/>
          </p:nvSpPr>
          <p:spPr bwMode="auto">
            <a:xfrm>
              <a:off x="1852" y="3181"/>
              <a:ext cx="112" cy="29"/>
            </a:xfrm>
            <a:custGeom>
              <a:avLst/>
              <a:gdLst>
                <a:gd name="T0" fmla="*/ 0 w 337"/>
                <a:gd name="T1" fmla="*/ 0 h 88"/>
                <a:gd name="T2" fmla="*/ 0 w 337"/>
                <a:gd name="T3" fmla="*/ 0 h 88"/>
                <a:gd name="T4" fmla="*/ 0 w 337"/>
                <a:gd name="T5" fmla="*/ 0 h 88"/>
                <a:gd name="T6" fmla="*/ 0 w 337"/>
                <a:gd name="T7" fmla="*/ 0 h 88"/>
                <a:gd name="T8" fmla="*/ 0 w 337"/>
                <a:gd name="T9" fmla="*/ 0 h 88"/>
                <a:gd name="T10" fmla="*/ 0 w 337"/>
                <a:gd name="T11" fmla="*/ 0 h 88"/>
                <a:gd name="T12" fmla="*/ 0 w 337"/>
                <a:gd name="T13" fmla="*/ 0 h 88"/>
                <a:gd name="T14" fmla="*/ 0 w 337"/>
                <a:gd name="T15" fmla="*/ 0 h 88"/>
                <a:gd name="T16" fmla="*/ 0 w 337"/>
                <a:gd name="T17" fmla="*/ 0 h 88"/>
                <a:gd name="T18" fmla="*/ 0 w 337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7"/>
                <a:gd name="T31" fmla="*/ 0 h 88"/>
                <a:gd name="T32" fmla="*/ 337 w 337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7" h="88">
                  <a:moveTo>
                    <a:pt x="7" y="7"/>
                  </a:moveTo>
                  <a:lnTo>
                    <a:pt x="3" y="8"/>
                  </a:lnTo>
                  <a:lnTo>
                    <a:pt x="335" y="88"/>
                  </a:lnTo>
                  <a:lnTo>
                    <a:pt x="337" y="82"/>
                  </a:lnTo>
                  <a:lnTo>
                    <a:pt x="4" y="2"/>
                  </a:lnTo>
                  <a:lnTo>
                    <a:pt x="0" y="3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Freeform 412"/>
            <p:cNvSpPr>
              <a:spLocks/>
            </p:cNvSpPr>
            <p:nvPr/>
          </p:nvSpPr>
          <p:spPr bwMode="auto">
            <a:xfrm>
              <a:off x="1824" y="2476"/>
              <a:ext cx="181" cy="773"/>
            </a:xfrm>
            <a:custGeom>
              <a:avLst/>
              <a:gdLst>
                <a:gd name="T0" fmla="*/ 0 w 543"/>
                <a:gd name="T1" fmla="*/ 0 h 2317"/>
                <a:gd name="T2" fmla="*/ 0 w 543"/>
                <a:gd name="T3" fmla="*/ 0 h 2317"/>
                <a:gd name="T4" fmla="*/ 0 w 543"/>
                <a:gd name="T5" fmla="*/ 0 h 2317"/>
                <a:gd name="T6" fmla="*/ 0 w 543"/>
                <a:gd name="T7" fmla="*/ 0 h 2317"/>
                <a:gd name="T8" fmla="*/ 0 w 543"/>
                <a:gd name="T9" fmla="*/ 0 h 2317"/>
                <a:gd name="T10" fmla="*/ 0 w 543"/>
                <a:gd name="T11" fmla="*/ 0 h 2317"/>
                <a:gd name="T12" fmla="*/ 0 w 543"/>
                <a:gd name="T13" fmla="*/ 0 h 2317"/>
                <a:gd name="T14" fmla="*/ 0 w 543"/>
                <a:gd name="T15" fmla="*/ 0 h 2317"/>
                <a:gd name="T16" fmla="*/ 0 w 543"/>
                <a:gd name="T17" fmla="*/ 0 h 2317"/>
                <a:gd name="T18" fmla="*/ 0 w 543"/>
                <a:gd name="T19" fmla="*/ 0 h 2317"/>
                <a:gd name="T20" fmla="*/ 0 w 543"/>
                <a:gd name="T21" fmla="*/ 0 h 2317"/>
                <a:gd name="T22" fmla="*/ 0 w 543"/>
                <a:gd name="T23" fmla="*/ 0 h 2317"/>
                <a:gd name="T24" fmla="*/ 0 w 543"/>
                <a:gd name="T25" fmla="*/ 0 h 2317"/>
                <a:gd name="T26" fmla="*/ 0 w 543"/>
                <a:gd name="T27" fmla="*/ 0 h 2317"/>
                <a:gd name="T28" fmla="*/ 0 w 543"/>
                <a:gd name="T29" fmla="*/ 0 h 2317"/>
                <a:gd name="T30" fmla="*/ 0 w 543"/>
                <a:gd name="T31" fmla="*/ 0 h 2317"/>
                <a:gd name="T32" fmla="*/ 0 w 543"/>
                <a:gd name="T33" fmla="*/ 0 h 2317"/>
                <a:gd name="T34" fmla="*/ 0 w 543"/>
                <a:gd name="T35" fmla="*/ 0 h 2317"/>
                <a:gd name="T36" fmla="*/ 0 w 543"/>
                <a:gd name="T37" fmla="*/ 0 h 2317"/>
                <a:gd name="T38" fmla="*/ 0 w 543"/>
                <a:gd name="T39" fmla="*/ 0 h 2317"/>
                <a:gd name="T40" fmla="*/ 0 w 543"/>
                <a:gd name="T41" fmla="*/ 0 h 2317"/>
                <a:gd name="T42" fmla="*/ 0 w 543"/>
                <a:gd name="T43" fmla="*/ 0 h 2317"/>
                <a:gd name="T44" fmla="*/ 0 w 543"/>
                <a:gd name="T45" fmla="*/ 0 h 2317"/>
                <a:gd name="T46" fmla="*/ 0 w 543"/>
                <a:gd name="T47" fmla="*/ 0 h 2317"/>
                <a:gd name="T48" fmla="*/ 0 w 543"/>
                <a:gd name="T49" fmla="*/ 0 h 2317"/>
                <a:gd name="T50" fmla="*/ 0 w 543"/>
                <a:gd name="T51" fmla="*/ 0 h 2317"/>
                <a:gd name="T52" fmla="*/ 0 w 543"/>
                <a:gd name="T53" fmla="*/ 0 h 2317"/>
                <a:gd name="T54" fmla="*/ 0 w 543"/>
                <a:gd name="T55" fmla="*/ 0 h 2317"/>
                <a:gd name="T56" fmla="*/ 0 w 543"/>
                <a:gd name="T57" fmla="*/ 0 h 2317"/>
                <a:gd name="T58" fmla="*/ 0 w 543"/>
                <a:gd name="T59" fmla="*/ 0 h 2317"/>
                <a:gd name="T60" fmla="*/ 0 w 543"/>
                <a:gd name="T61" fmla="*/ 0 h 2317"/>
                <a:gd name="T62" fmla="*/ 0 w 543"/>
                <a:gd name="T63" fmla="*/ 0 h 2317"/>
                <a:gd name="T64" fmla="*/ 0 w 543"/>
                <a:gd name="T65" fmla="*/ 0 h 2317"/>
                <a:gd name="T66" fmla="*/ 0 w 543"/>
                <a:gd name="T67" fmla="*/ 0 h 2317"/>
                <a:gd name="T68" fmla="*/ 0 w 543"/>
                <a:gd name="T69" fmla="*/ 0 h 2317"/>
                <a:gd name="T70" fmla="*/ 0 w 543"/>
                <a:gd name="T71" fmla="*/ 0 h 2317"/>
                <a:gd name="T72" fmla="*/ 0 w 543"/>
                <a:gd name="T73" fmla="*/ 0 h 2317"/>
                <a:gd name="T74" fmla="*/ 0 w 543"/>
                <a:gd name="T75" fmla="*/ 0 h 2317"/>
                <a:gd name="T76" fmla="*/ 0 w 543"/>
                <a:gd name="T77" fmla="*/ 0 h 2317"/>
                <a:gd name="T78" fmla="*/ 0 w 543"/>
                <a:gd name="T79" fmla="*/ 0 h 2317"/>
                <a:gd name="T80" fmla="*/ 0 w 543"/>
                <a:gd name="T81" fmla="*/ 0 h 2317"/>
                <a:gd name="T82" fmla="*/ 0 w 543"/>
                <a:gd name="T83" fmla="*/ 0 h 2317"/>
                <a:gd name="T84" fmla="*/ 0 w 543"/>
                <a:gd name="T85" fmla="*/ 0 h 23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3"/>
                <a:gd name="T130" fmla="*/ 0 h 2317"/>
                <a:gd name="T131" fmla="*/ 543 w 543"/>
                <a:gd name="T132" fmla="*/ 2317 h 23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3" h="2317">
                  <a:moveTo>
                    <a:pt x="53" y="2180"/>
                  </a:moveTo>
                  <a:lnTo>
                    <a:pt x="61" y="2073"/>
                  </a:lnTo>
                  <a:lnTo>
                    <a:pt x="89" y="1129"/>
                  </a:lnTo>
                  <a:lnTo>
                    <a:pt x="0" y="175"/>
                  </a:lnTo>
                  <a:lnTo>
                    <a:pt x="24" y="0"/>
                  </a:lnTo>
                  <a:lnTo>
                    <a:pt x="543" y="22"/>
                  </a:lnTo>
                  <a:lnTo>
                    <a:pt x="497" y="1033"/>
                  </a:lnTo>
                  <a:lnTo>
                    <a:pt x="497" y="1035"/>
                  </a:lnTo>
                  <a:lnTo>
                    <a:pt x="495" y="1040"/>
                  </a:lnTo>
                  <a:lnTo>
                    <a:pt x="495" y="1047"/>
                  </a:lnTo>
                  <a:lnTo>
                    <a:pt x="495" y="1057"/>
                  </a:lnTo>
                  <a:lnTo>
                    <a:pt x="494" y="1071"/>
                  </a:lnTo>
                  <a:lnTo>
                    <a:pt x="493" y="1087"/>
                  </a:lnTo>
                  <a:lnTo>
                    <a:pt x="491" y="1105"/>
                  </a:lnTo>
                  <a:lnTo>
                    <a:pt x="490" y="1127"/>
                  </a:lnTo>
                  <a:lnTo>
                    <a:pt x="489" y="1149"/>
                  </a:lnTo>
                  <a:lnTo>
                    <a:pt x="487" y="1176"/>
                  </a:lnTo>
                  <a:lnTo>
                    <a:pt x="485" y="1202"/>
                  </a:lnTo>
                  <a:lnTo>
                    <a:pt x="482" y="1233"/>
                  </a:lnTo>
                  <a:lnTo>
                    <a:pt x="481" y="1265"/>
                  </a:lnTo>
                  <a:lnTo>
                    <a:pt x="478" y="1298"/>
                  </a:lnTo>
                  <a:lnTo>
                    <a:pt x="477" y="1334"/>
                  </a:lnTo>
                  <a:lnTo>
                    <a:pt x="474" y="1372"/>
                  </a:lnTo>
                  <a:lnTo>
                    <a:pt x="471" y="1410"/>
                  </a:lnTo>
                  <a:lnTo>
                    <a:pt x="469" y="1450"/>
                  </a:lnTo>
                  <a:lnTo>
                    <a:pt x="466" y="1493"/>
                  </a:lnTo>
                  <a:lnTo>
                    <a:pt x="463" y="1535"/>
                  </a:lnTo>
                  <a:lnTo>
                    <a:pt x="461" y="1579"/>
                  </a:lnTo>
                  <a:lnTo>
                    <a:pt x="458" y="1625"/>
                  </a:lnTo>
                  <a:lnTo>
                    <a:pt x="455" y="1670"/>
                  </a:lnTo>
                  <a:lnTo>
                    <a:pt x="451" y="1718"/>
                  </a:lnTo>
                  <a:lnTo>
                    <a:pt x="449" y="1766"/>
                  </a:lnTo>
                  <a:lnTo>
                    <a:pt x="446" y="1814"/>
                  </a:lnTo>
                  <a:lnTo>
                    <a:pt x="443" y="1863"/>
                  </a:lnTo>
                  <a:lnTo>
                    <a:pt x="441" y="1912"/>
                  </a:lnTo>
                  <a:lnTo>
                    <a:pt x="438" y="1961"/>
                  </a:lnTo>
                  <a:lnTo>
                    <a:pt x="434" y="2012"/>
                  </a:lnTo>
                  <a:lnTo>
                    <a:pt x="431" y="2063"/>
                  </a:lnTo>
                  <a:lnTo>
                    <a:pt x="429" y="2113"/>
                  </a:lnTo>
                  <a:lnTo>
                    <a:pt x="429" y="2120"/>
                  </a:lnTo>
                  <a:lnTo>
                    <a:pt x="429" y="2128"/>
                  </a:lnTo>
                  <a:lnTo>
                    <a:pt x="430" y="2136"/>
                  </a:lnTo>
                  <a:lnTo>
                    <a:pt x="430" y="2145"/>
                  </a:lnTo>
                  <a:lnTo>
                    <a:pt x="431" y="2156"/>
                  </a:lnTo>
                  <a:lnTo>
                    <a:pt x="433" y="2166"/>
                  </a:lnTo>
                  <a:lnTo>
                    <a:pt x="434" y="2177"/>
                  </a:lnTo>
                  <a:lnTo>
                    <a:pt x="434" y="2188"/>
                  </a:lnTo>
                  <a:lnTo>
                    <a:pt x="435" y="2198"/>
                  </a:lnTo>
                  <a:lnTo>
                    <a:pt x="437" y="2210"/>
                  </a:lnTo>
                  <a:lnTo>
                    <a:pt x="438" y="2221"/>
                  </a:lnTo>
                  <a:lnTo>
                    <a:pt x="439" y="2230"/>
                  </a:lnTo>
                  <a:lnTo>
                    <a:pt x="439" y="2241"/>
                  </a:lnTo>
                  <a:lnTo>
                    <a:pt x="439" y="2249"/>
                  </a:lnTo>
                  <a:lnTo>
                    <a:pt x="439" y="2257"/>
                  </a:lnTo>
                  <a:lnTo>
                    <a:pt x="439" y="2265"/>
                  </a:lnTo>
                  <a:lnTo>
                    <a:pt x="421" y="2278"/>
                  </a:lnTo>
                  <a:lnTo>
                    <a:pt x="401" y="2289"/>
                  </a:lnTo>
                  <a:lnTo>
                    <a:pt x="382" y="2300"/>
                  </a:lnTo>
                  <a:lnTo>
                    <a:pt x="363" y="2306"/>
                  </a:lnTo>
                  <a:lnTo>
                    <a:pt x="345" y="2311"/>
                  </a:lnTo>
                  <a:lnTo>
                    <a:pt x="326" y="2315"/>
                  </a:lnTo>
                  <a:lnTo>
                    <a:pt x="309" y="2317"/>
                  </a:lnTo>
                  <a:lnTo>
                    <a:pt x="292" y="2317"/>
                  </a:lnTo>
                  <a:lnTo>
                    <a:pt x="274" y="2315"/>
                  </a:lnTo>
                  <a:lnTo>
                    <a:pt x="257" y="2314"/>
                  </a:lnTo>
                  <a:lnTo>
                    <a:pt x="241" y="2310"/>
                  </a:lnTo>
                  <a:lnTo>
                    <a:pt x="225" y="2306"/>
                  </a:lnTo>
                  <a:lnTo>
                    <a:pt x="210" y="2301"/>
                  </a:lnTo>
                  <a:lnTo>
                    <a:pt x="196" y="2294"/>
                  </a:lnTo>
                  <a:lnTo>
                    <a:pt x="181" y="2288"/>
                  </a:lnTo>
                  <a:lnTo>
                    <a:pt x="168" y="2281"/>
                  </a:lnTo>
                  <a:lnTo>
                    <a:pt x="156" y="2273"/>
                  </a:lnTo>
                  <a:lnTo>
                    <a:pt x="144" y="2265"/>
                  </a:lnTo>
                  <a:lnTo>
                    <a:pt x="132" y="2256"/>
                  </a:lnTo>
                  <a:lnTo>
                    <a:pt x="121" y="2248"/>
                  </a:lnTo>
                  <a:lnTo>
                    <a:pt x="111" y="2238"/>
                  </a:lnTo>
                  <a:lnTo>
                    <a:pt x="101" y="2230"/>
                  </a:lnTo>
                  <a:lnTo>
                    <a:pt x="93" y="2222"/>
                  </a:lnTo>
                  <a:lnTo>
                    <a:pt x="85" y="2214"/>
                  </a:lnTo>
                  <a:lnTo>
                    <a:pt x="77" y="2208"/>
                  </a:lnTo>
                  <a:lnTo>
                    <a:pt x="72" y="2201"/>
                  </a:lnTo>
                  <a:lnTo>
                    <a:pt x="67" y="2194"/>
                  </a:lnTo>
                  <a:lnTo>
                    <a:pt x="61" y="2189"/>
                  </a:lnTo>
                  <a:lnTo>
                    <a:pt x="59" y="2185"/>
                  </a:lnTo>
                  <a:lnTo>
                    <a:pt x="56" y="2182"/>
                  </a:lnTo>
                  <a:lnTo>
                    <a:pt x="55" y="2180"/>
                  </a:lnTo>
                  <a:lnTo>
                    <a:pt x="53" y="2180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5" name="Freeform 413"/>
            <p:cNvSpPr>
              <a:spLocks/>
            </p:cNvSpPr>
            <p:nvPr/>
          </p:nvSpPr>
          <p:spPr bwMode="auto">
            <a:xfrm>
              <a:off x="1840" y="3167"/>
              <a:ext cx="7" cy="36"/>
            </a:xfrm>
            <a:custGeom>
              <a:avLst/>
              <a:gdLst>
                <a:gd name="T0" fmla="*/ 0 w 22"/>
                <a:gd name="T1" fmla="*/ 0 h 108"/>
                <a:gd name="T2" fmla="*/ 0 w 22"/>
                <a:gd name="T3" fmla="*/ 0 h 108"/>
                <a:gd name="T4" fmla="*/ 0 w 22"/>
                <a:gd name="T5" fmla="*/ 0 h 108"/>
                <a:gd name="T6" fmla="*/ 0 w 22"/>
                <a:gd name="T7" fmla="*/ 0 h 108"/>
                <a:gd name="T8" fmla="*/ 0 w 22"/>
                <a:gd name="T9" fmla="*/ 0 h 108"/>
                <a:gd name="T10" fmla="*/ 0 w 22"/>
                <a:gd name="T11" fmla="*/ 0 h 108"/>
                <a:gd name="T12" fmla="*/ 0 w 22"/>
                <a:gd name="T13" fmla="*/ 0 h 108"/>
                <a:gd name="T14" fmla="*/ 0 w 22"/>
                <a:gd name="T15" fmla="*/ 0 h 108"/>
                <a:gd name="T16" fmla="*/ 0 w 22"/>
                <a:gd name="T17" fmla="*/ 0 h 108"/>
                <a:gd name="T18" fmla="*/ 0 w 22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08"/>
                <a:gd name="T32" fmla="*/ 22 w 22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08">
                  <a:moveTo>
                    <a:pt x="8" y="1"/>
                  </a:moveTo>
                  <a:lnTo>
                    <a:pt x="8" y="0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22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Freeform 414"/>
            <p:cNvSpPr>
              <a:spLocks/>
            </p:cNvSpPr>
            <p:nvPr/>
          </p:nvSpPr>
          <p:spPr bwMode="auto">
            <a:xfrm>
              <a:off x="1842" y="2852"/>
              <a:ext cx="14" cy="315"/>
            </a:xfrm>
            <a:custGeom>
              <a:avLst/>
              <a:gdLst>
                <a:gd name="T0" fmla="*/ 0 w 41"/>
                <a:gd name="T1" fmla="*/ 0 h 945"/>
                <a:gd name="T2" fmla="*/ 0 w 41"/>
                <a:gd name="T3" fmla="*/ 0 h 945"/>
                <a:gd name="T4" fmla="*/ 0 w 41"/>
                <a:gd name="T5" fmla="*/ 0 h 945"/>
                <a:gd name="T6" fmla="*/ 0 w 41"/>
                <a:gd name="T7" fmla="*/ 0 h 945"/>
                <a:gd name="T8" fmla="*/ 0 w 41"/>
                <a:gd name="T9" fmla="*/ 0 h 945"/>
                <a:gd name="T10" fmla="*/ 0 w 41"/>
                <a:gd name="T11" fmla="*/ 0 h 945"/>
                <a:gd name="T12" fmla="*/ 0 w 41"/>
                <a:gd name="T13" fmla="*/ 0 h 945"/>
                <a:gd name="T14" fmla="*/ 0 w 41"/>
                <a:gd name="T15" fmla="*/ 0 h 945"/>
                <a:gd name="T16" fmla="*/ 0 w 41"/>
                <a:gd name="T17" fmla="*/ 0 h 945"/>
                <a:gd name="T18" fmla="*/ 0 w 41"/>
                <a:gd name="T19" fmla="*/ 0 h 9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945"/>
                <a:gd name="T32" fmla="*/ 41 w 41"/>
                <a:gd name="T33" fmla="*/ 945 h 9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945">
                  <a:moveTo>
                    <a:pt x="26" y="1"/>
                  </a:moveTo>
                  <a:lnTo>
                    <a:pt x="26" y="1"/>
                  </a:lnTo>
                  <a:lnTo>
                    <a:pt x="0" y="945"/>
                  </a:lnTo>
                  <a:lnTo>
                    <a:pt x="14" y="945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7" name="Freeform 415"/>
            <p:cNvSpPr>
              <a:spLocks/>
            </p:cNvSpPr>
            <p:nvPr/>
          </p:nvSpPr>
          <p:spPr bwMode="auto">
            <a:xfrm>
              <a:off x="1822" y="2535"/>
              <a:ext cx="34" cy="318"/>
            </a:xfrm>
            <a:custGeom>
              <a:avLst/>
              <a:gdLst>
                <a:gd name="T0" fmla="*/ 0 w 103"/>
                <a:gd name="T1" fmla="*/ 0 h 954"/>
                <a:gd name="T2" fmla="*/ 0 w 103"/>
                <a:gd name="T3" fmla="*/ 0 h 954"/>
                <a:gd name="T4" fmla="*/ 0 w 103"/>
                <a:gd name="T5" fmla="*/ 0 h 954"/>
                <a:gd name="T6" fmla="*/ 0 w 103"/>
                <a:gd name="T7" fmla="*/ 0 h 954"/>
                <a:gd name="T8" fmla="*/ 0 w 103"/>
                <a:gd name="T9" fmla="*/ 0 h 954"/>
                <a:gd name="T10" fmla="*/ 0 w 103"/>
                <a:gd name="T11" fmla="*/ 0 h 954"/>
                <a:gd name="T12" fmla="*/ 0 w 103"/>
                <a:gd name="T13" fmla="*/ 0 h 954"/>
                <a:gd name="T14" fmla="*/ 0 w 103"/>
                <a:gd name="T15" fmla="*/ 0 h 954"/>
                <a:gd name="T16" fmla="*/ 0 w 103"/>
                <a:gd name="T17" fmla="*/ 0 h 954"/>
                <a:gd name="T18" fmla="*/ 0 w 103"/>
                <a:gd name="T19" fmla="*/ 0 h 9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954"/>
                <a:gd name="T32" fmla="*/ 103 w 103"/>
                <a:gd name="T33" fmla="*/ 954 h 9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954">
                  <a:moveTo>
                    <a:pt x="0" y="0"/>
                  </a:moveTo>
                  <a:lnTo>
                    <a:pt x="0" y="1"/>
                  </a:lnTo>
                  <a:lnTo>
                    <a:pt x="88" y="954"/>
                  </a:lnTo>
                  <a:lnTo>
                    <a:pt x="103" y="953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8" name="Freeform 416"/>
            <p:cNvSpPr>
              <a:spLocks/>
            </p:cNvSpPr>
            <p:nvPr/>
          </p:nvSpPr>
          <p:spPr bwMode="auto">
            <a:xfrm>
              <a:off x="1822" y="2474"/>
              <a:ext cx="12" cy="61"/>
            </a:xfrm>
            <a:custGeom>
              <a:avLst/>
              <a:gdLst>
                <a:gd name="T0" fmla="*/ 0 w 38"/>
                <a:gd name="T1" fmla="*/ 0 h 184"/>
                <a:gd name="T2" fmla="*/ 0 w 38"/>
                <a:gd name="T3" fmla="*/ 0 h 184"/>
                <a:gd name="T4" fmla="*/ 0 w 38"/>
                <a:gd name="T5" fmla="*/ 0 h 184"/>
                <a:gd name="T6" fmla="*/ 0 w 38"/>
                <a:gd name="T7" fmla="*/ 0 h 184"/>
                <a:gd name="T8" fmla="*/ 0 w 38"/>
                <a:gd name="T9" fmla="*/ 0 h 184"/>
                <a:gd name="T10" fmla="*/ 0 w 38"/>
                <a:gd name="T11" fmla="*/ 0 h 184"/>
                <a:gd name="T12" fmla="*/ 0 w 38"/>
                <a:gd name="T13" fmla="*/ 0 h 184"/>
                <a:gd name="T14" fmla="*/ 0 w 38"/>
                <a:gd name="T15" fmla="*/ 0 h 184"/>
                <a:gd name="T16" fmla="*/ 0 w 38"/>
                <a:gd name="T17" fmla="*/ 0 h 184"/>
                <a:gd name="T18" fmla="*/ 0 w 38"/>
                <a:gd name="T19" fmla="*/ 0 h 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84"/>
                <a:gd name="T32" fmla="*/ 38 w 38"/>
                <a:gd name="T33" fmla="*/ 184 h 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84">
                  <a:moveTo>
                    <a:pt x="31" y="0"/>
                  </a:moveTo>
                  <a:lnTo>
                    <a:pt x="23" y="7"/>
                  </a:lnTo>
                  <a:lnTo>
                    <a:pt x="0" y="183"/>
                  </a:lnTo>
                  <a:lnTo>
                    <a:pt x="15" y="184"/>
                  </a:lnTo>
                  <a:lnTo>
                    <a:pt x="38" y="8"/>
                  </a:lnTo>
                  <a:lnTo>
                    <a:pt x="30" y="14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23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9" name="Freeform 417"/>
            <p:cNvSpPr>
              <a:spLocks/>
            </p:cNvSpPr>
            <p:nvPr/>
          </p:nvSpPr>
          <p:spPr bwMode="auto">
            <a:xfrm>
              <a:off x="1832" y="2474"/>
              <a:ext cx="176" cy="12"/>
            </a:xfrm>
            <a:custGeom>
              <a:avLst/>
              <a:gdLst>
                <a:gd name="T0" fmla="*/ 0 w 528"/>
                <a:gd name="T1" fmla="*/ 0 h 38"/>
                <a:gd name="T2" fmla="*/ 0 w 528"/>
                <a:gd name="T3" fmla="*/ 0 h 38"/>
                <a:gd name="T4" fmla="*/ 0 w 528"/>
                <a:gd name="T5" fmla="*/ 0 h 38"/>
                <a:gd name="T6" fmla="*/ 0 w 528"/>
                <a:gd name="T7" fmla="*/ 0 h 38"/>
                <a:gd name="T8" fmla="*/ 0 w 528"/>
                <a:gd name="T9" fmla="*/ 0 h 38"/>
                <a:gd name="T10" fmla="*/ 0 w 528"/>
                <a:gd name="T11" fmla="*/ 0 h 38"/>
                <a:gd name="T12" fmla="*/ 0 w 528"/>
                <a:gd name="T13" fmla="*/ 0 h 38"/>
                <a:gd name="T14" fmla="*/ 0 w 528"/>
                <a:gd name="T15" fmla="*/ 0 h 38"/>
                <a:gd name="T16" fmla="*/ 0 w 528"/>
                <a:gd name="T17" fmla="*/ 0 h 38"/>
                <a:gd name="T18" fmla="*/ 0 w 528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8"/>
                <a:gd name="T31" fmla="*/ 0 h 38"/>
                <a:gd name="T32" fmla="*/ 528 w 528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8" h="38">
                  <a:moveTo>
                    <a:pt x="528" y="31"/>
                  </a:moveTo>
                  <a:lnTo>
                    <a:pt x="520" y="23"/>
                  </a:lnTo>
                  <a:lnTo>
                    <a:pt x="1" y="0"/>
                  </a:lnTo>
                  <a:lnTo>
                    <a:pt x="0" y="14"/>
                  </a:lnTo>
                  <a:lnTo>
                    <a:pt x="520" y="38"/>
                  </a:lnTo>
                  <a:lnTo>
                    <a:pt x="512" y="30"/>
                  </a:lnTo>
                  <a:lnTo>
                    <a:pt x="528" y="31"/>
                  </a:lnTo>
                  <a:lnTo>
                    <a:pt x="528" y="23"/>
                  </a:lnTo>
                  <a:lnTo>
                    <a:pt x="520" y="23"/>
                  </a:lnTo>
                  <a:lnTo>
                    <a:pt x="528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0" name="Freeform 418"/>
            <p:cNvSpPr>
              <a:spLocks/>
            </p:cNvSpPr>
            <p:nvPr/>
          </p:nvSpPr>
          <p:spPr bwMode="auto">
            <a:xfrm>
              <a:off x="1987" y="2484"/>
              <a:ext cx="21" cy="337"/>
            </a:xfrm>
            <a:custGeom>
              <a:avLst/>
              <a:gdLst>
                <a:gd name="T0" fmla="*/ 0 w 62"/>
                <a:gd name="T1" fmla="*/ 0 h 1011"/>
                <a:gd name="T2" fmla="*/ 0 w 62"/>
                <a:gd name="T3" fmla="*/ 0 h 1011"/>
                <a:gd name="T4" fmla="*/ 0 w 62"/>
                <a:gd name="T5" fmla="*/ 0 h 1011"/>
                <a:gd name="T6" fmla="*/ 0 w 62"/>
                <a:gd name="T7" fmla="*/ 0 h 1011"/>
                <a:gd name="T8" fmla="*/ 0 w 62"/>
                <a:gd name="T9" fmla="*/ 0 h 1011"/>
                <a:gd name="T10" fmla="*/ 0 w 62"/>
                <a:gd name="T11" fmla="*/ 0 h 1011"/>
                <a:gd name="T12" fmla="*/ 0 w 62"/>
                <a:gd name="T13" fmla="*/ 0 h 1011"/>
                <a:gd name="T14" fmla="*/ 0 w 62"/>
                <a:gd name="T15" fmla="*/ 0 h 1011"/>
                <a:gd name="T16" fmla="*/ 0 w 62"/>
                <a:gd name="T17" fmla="*/ 0 h 10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1011"/>
                <a:gd name="T29" fmla="*/ 62 w 62"/>
                <a:gd name="T30" fmla="*/ 1011 h 10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1011">
                  <a:moveTo>
                    <a:pt x="14" y="1011"/>
                  </a:moveTo>
                  <a:lnTo>
                    <a:pt x="14" y="1011"/>
                  </a:lnTo>
                  <a:lnTo>
                    <a:pt x="62" y="1"/>
                  </a:lnTo>
                  <a:lnTo>
                    <a:pt x="46" y="0"/>
                  </a:lnTo>
                  <a:lnTo>
                    <a:pt x="0" y="1010"/>
                  </a:lnTo>
                  <a:lnTo>
                    <a:pt x="14" y="10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1" name="Freeform 419"/>
            <p:cNvSpPr>
              <a:spLocks/>
            </p:cNvSpPr>
            <p:nvPr/>
          </p:nvSpPr>
          <p:spPr bwMode="auto">
            <a:xfrm>
              <a:off x="1965" y="2820"/>
              <a:ext cx="27" cy="361"/>
            </a:xfrm>
            <a:custGeom>
              <a:avLst/>
              <a:gdLst>
                <a:gd name="T0" fmla="*/ 0 w 81"/>
                <a:gd name="T1" fmla="*/ 0 h 1081"/>
                <a:gd name="T2" fmla="*/ 0 w 81"/>
                <a:gd name="T3" fmla="*/ 0 h 1081"/>
                <a:gd name="T4" fmla="*/ 0 w 81"/>
                <a:gd name="T5" fmla="*/ 0 h 1081"/>
                <a:gd name="T6" fmla="*/ 0 w 81"/>
                <a:gd name="T7" fmla="*/ 0 h 1081"/>
                <a:gd name="T8" fmla="*/ 0 w 81"/>
                <a:gd name="T9" fmla="*/ 0 h 1081"/>
                <a:gd name="T10" fmla="*/ 0 w 81"/>
                <a:gd name="T11" fmla="*/ 0 h 1081"/>
                <a:gd name="T12" fmla="*/ 0 w 81"/>
                <a:gd name="T13" fmla="*/ 0 h 1081"/>
                <a:gd name="T14" fmla="*/ 0 w 81"/>
                <a:gd name="T15" fmla="*/ 0 h 1081"/>
                <a:gd name="T16" fmla="*/ 0 w 81"/>
                <a:gd name="T17" fmla="*/ 0 h 1081"/>
                <a:gd name="T18" fmla="*/ 0 w 81"/>
                <a:gd name="T19" fmla="*/ 0 h 1081"/>
                <a:gd name="T20" fmla="*/ 0 w 81"/>
                <a:gd name="T21" fmla="*/ 0 h 1081"/>
                <a:gd name="T22" fmla="*/ 0 w 81"/>
                <a:gd name="T23" fmla="*/ 0 h 1081"/>
                <a:gd name="T24" fmla="*/ 0 w 81"/>
                <a:gd name="T25" fmla="*/ 0 h 1081"/>
                <a:gd name="T26" fmla="*/ 0 w 81"/>
                <a:gd name="T27" fmla="*/ 0 h 1081"/>
                <a:gd name="T28" fmla="*/ 0 w 81"/>
                <a:gd name="T29" fmla="*/ 0 h 1081"/>
                <a:gd name="T30" fmla="*/ 0 w 81"/>
                <a:gd name="T31" fmla="*/ 0 h 1081"/>
                <a:gd name="T32" fmla="*/ 0 w 81"/>
                <a:gd name="T33" fmla="*/ 0 h 1081"/>
                <a:gd name="T34" fmla="*/ 0 w 81"/>
                <a:gd name="T35" fmla="*/ 0 h 1081"/>
                <a:gd name="T36" fmla="*/ 0 w 81"/>
                <a:gd name="T37" fmla="*/ 0 h 1081"/>
                <a:gd name="T38" fmla="*/ 0 w 81"/>
                <a:gd name="T39" fmla="*/ 0 h 1081"/>
                <a:gd name="T40" fmla="*/ 0 w 81"/>
                <a:gd name="T41" fmla="*/ 0 h 1081"/>
                <a:gd name="T42" fmla="*/ 0 w 81"/>
                <a:gd name="T43" fmla="*/ 0 h 1081"/>
                <a:gd name="T44" fmla="*/ 0 w 81"/>
                <a:gd name="T45" fmla="*/ 0 h 1081"/>
                <a:gd name="T46" fmla="*/ 0 w 81"/>
                <a:gd name="T47" fmla="*/ 0 h 1081"/>
                <a:gd name="T48" fmla="*/ 0 w 81"/>
                <a:gd name="T49" fmla="*/ 0 h 1081"/>
                <a:gd name="T50" fmla="*/ 0 w 81"/>
                <a:gd name="T51" fmla="*/ 0 h 1081"/>
                <a:gd name="T52" fmla="*/ 0 w 81"/>
                <a:gd name="T53" fmla="*/ 0 h 1081"/>
                <a:gd name="T54" fmla="*/ 0 w 81"/>
                <a:gd name="T55" fmla="*/ 0 h 1081"/>
                <a:gd name="T56" fmla="*/ 0 w 81"/>
                <a:gd name="T57" fmla="*/ 0 h 1081"/>
                <a:gd name="T58" fmla="*/ 0 w 81"/>
                <a:gd name="T59" fmla="*/ 0 h 1081"/>
                <a:gd name="T60" fmla="*/ 0 w 81"/>
                <a:gd name="T61" fmla="*/ 0 h 1081"/>
                <a:gd name="T62" fmla="*/ 0 w 81"/>
                <a:gd name="T63" fmla="*/ 0 h 1081"/>
                <a:gd name="T64" fmla="*/ 0 w 81"/>
                <a:gd name="T65" fmla="*/ 0 h 1081"/>
                <a:gd name="T66" fmla="*/ 0 w 81"/>
                <a:gd name="T67" fmla="*/ 0 h 1081"/>
                <a:gd name="T68" fmla="*/ 0 w 81"/>
                <a:gd name="T69" fmla="*/ 0 h 1081"/>
                <a:gd name="T70" fmla="*/ 0 w 81"/>
                <a:gd name="T71" fmla="*/ 0 h 10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1"/>
                <a:gd name="T109" fmla="*/ 0 h 1081"/>
                <a:gd name="T110" fmla="*/ 81 w 81"/>
                <a:gd name="T111" fmla="*/ 1081 h 10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1" h="1081">
                  <a:moveTo>
                    <a:pt x="15" y="1081"/>
                  </a:moveTo>
                  <a:lnTo>
                    <a:pt x="15" y="1081"/>
                  </a:lnTo>
                  <a:lnTo>
                    <a:pt x="17" y="1031"/>
                  </a:lnTo>
                  <a:lnTo>
                    <a:pt x="20" y="980"/>
                  </a:lnTo>
                  <a:lnTo>
                    <a:pt x="23" y="931"/>
                  </a:lnTo>
                  <a:lnTo>
                    <a:pt x="25" y="880"/>
                  </a:lnTo>
                  <a:lnTo>
                    <a:pt x="28" y="831"/>
                  </a:lnTo>
                  <a:lnTo>
                    <a:pt x="32" y="783"/>
                  </a:lnTo>
                  <a:lnTo>
                    <a:pt x="35" y="734"/>
                  </a:lnTo>
                  <a:lnTo>
                    <a:pt x="37" y="686"/>
                  </a:lnTo>
                  <a:lnTo>
                    <a:pt x="40" y="639"/>
                  </a:lnTo>
                  <a:lnTo>
                    <a:pt x="43" y="593"/>
                  </a:lnTo>
                  <a:lnTo>
                    <a:pt x="45" y="547"/>
                  </a:lnTo>
                  <a:lnTo>
                    <a:pt x="49" y="503"/>
                  </a:lnTo>
                  <a:lnTo>
                    <a:pt x="52" y="461"/>
                  </a:lnTo>
                  <a:lnTo>
                    <a:pt x="55" y="419"/>
                  </a:lnTo>
                  <a:lnTo>
                    <a:pt x="57" y="378"/>
                  </a:lnTo>
                  <a:lnTo>
                    <a:pt x="59" y="340"/>
                  </a:lnTo>
                  <a:lnTo>
                    <a:pt x="61" y="302"/>
                  </a:lnTo>
                  <a:lnTo>
                    <a:pt x="64" y="266"/>
                  </a:lnTo>
                  <a:lnTo>
                    <a:pt x="65" y="233"/>
                  </a:lnTo>
                  <a:lnTo>
                    <a:pt x="68" y="201"/>
                  </a:lnTo>
                  <a:lnTo>
                    <a:pt x="71" y="172"/>
                  </a:lnTo>
                  <a:lnTo>
                    <a:pt x="72" y="144"/>
                  </a:lnTo>
                  <a:lnTo>
                    <a:pt x="73" y="119"/>
                  </a:lnTo>
                  <a:lnTo>
                    <a:pt x="76" y="95"/>
                  </a:lnTo>
                  <a:lnTo>
                    <a:pt x="77" y="75"/>
                  </a:lnTo>
                  <a:lnTo>
                    <a:pt x="79" y="56"/>
                  </a:lnTo>
                  <a:lnTo>
                    <a:pt x="79" y="40"/>
                  </a:lnTo>
                  <a:lnTo>
                    <a:pt x="80" y="27"/>
                  </a:lnTo>
                  <a:lnTo>
                    <a:pt x="81" y="16"/>
                  </a:lnTo>
                  <a:lnTo>
                    <a:pt x="81" y="8"/>
                  </a:lnTo>
                  <a:lnTo>
                    <a:pt x="81" y="3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5" y="15"/>
                  </a:lnTo>
                  <a:lnTo>
                    <a:pt x="65" y="25"/>
                  </a:lnTo>
                  <a:lnTo>
                    <a:pt x="64" y="39"/>
                  </a:lnTo>
                  <a:lnTo>
                    <a:pt x="63" y="55"/>
                  </a:lnTo>
                  <a:lnTo>
                    <a:pt x="63" y="73"/>
                  </a:lnTo>
                  <a:lnTo>
                    <a:pt x="60" y="93"/>
                  </a:lnTo>
                  <a:lnTo>
                    <a:pt x="59" y="117"/>
                  </a:lnTo>
                  <a:lnTo>
                    <a:pt x="57" y="143"/>
                  </a:lnTo>
                  <a:lnTo>
                    <a:pt x="55" y="170"/>
                  </a:lnTo>
                  <a:lnTo>
                    <a:pt x="53" y="200"/>
                  </a:lnTo>
                  <a:lnTo>
                    <a:pt x="51" y="232"/>
                  </a:lnTo>
                  <a:lnTo>
                    <a:pt x="49" y="266"/>
                  </a:lnTo>
                  <a:lnTo>
                    <a:pt x="47" y="301"/>
                  </a:lnTo>
                  <a:lnTo>
                    <a:pt x="44" y="338"/>
                  </a:lnTo>
                  <a:lnTo>
                    <a:pt x="41" y="378"/>
                  </a:lnTo>
                  <a:lnTo>
                    <a:pt x="39" y="418"/>
                  </a:lnTo>
                  <a:lnTo>
                    <a:pt x="36" y="459"/>
                  </a:lnTo>
                  <a:lnTo>
                    <a:pt x="33" y="503"/>
                  </a:lnTo>
                  <a:lnTo>
                    <a:pt x="31" y="546"/>
                  </a:lnTo>
                  <a:lnTo>
                    <a:pt x="28" y="591"/>
                  </a:lnTo>
                  <a:lnTo>
                    <a:pt x="25" y="638"/>
                  </a:lnTo>
                  <a:lnTo>
                    <a:pt x="23" y="684"/>
                  </a:lnTo>
                  <a:lnTo>
                    <a:pt x="20" y="732"/>
                  </a:lnTo>
                  <a:lnTo>
                    <a:pt x="17" y="782"/>
                  </a:lnTo>
                  <a:lnTo>
                    <a:pt x="13" y="831"/>
                  </a:lnTo>
                  <a:lnTo>
                    <a:pt x="11" y="879"/>
                  </a:lnTo>
                  <a:lnTo>
                    <a:pt x="8" y="929"/>
                  </a:lnTo>
                  <a:lnTo>
                    <a:pt x="5" y="980"/>
                  </a:lnTo>
                  <a:lnTo>
                    <a:pt x="3" y="1029"/>
                  </a:lnTo>
                  <a:lnTo>
                    <a:pt x="0" y="1080"/>
                  </a:lnTo>
                  <a:lnTo>
                    <a:pt x="15" y="10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2" name="Freeform 420"/>
            <p:cNvSpPr>
              <a:spLocks/>
            </p:cNvSpPr>
            <p:nvPr/>
          </p:nvSpPr>
          <p:spPr bwMode="auto">
            <a:xfrm>
              <a:off x="1965" y="3180"/>
              <a:ext cx="8" cy="53"/>
            </a:xfrm>
            <a:custGeom>
              <a:avLst/>
              <a:gdLst>
                <a:gd name="T0" fmla="*/ 0 w 25"/>
                <a:gd name="T1" fmla="*/ 0 h 158"/>
                <a:gd name="T2" fmla="*/ 0 w 25"/>
                <a:gd name="T3" fmla="*/ 0 h 158"/>
                <a:gd name="T4" fmla="*/ 0 w 25"/>
                <a:gd name="T5" fmla="*/ 0 h 158"/>
                <a:gd name="T6" fmla="*/ 0 w 25"/>
                <a:gd name="T7" fmla="*/ 0 h 158"/>
                <a:gd name="T8" fmla="*/ 0 w 25"/>
                <a:gd name="T9" fmla="*/ 0 h 158"/>
                <a:gd name="T10" fmla="*/ 0 w 25"/>
                <a:gd name="T11" fmla="*/ 0 h 158"/>
                <a:gd name="T12" fmla="*/ 0 w 25"/>
                <a:gd name="T13" fmla="*/ 0 h 158"/>
                <a:gd name="T14" fmla="*/ 0 w 25"/>
                <a:gd name="T15" fmla="*/ 0 h 158"/>
                <a:gd name="T16" fmla="*/ 0 w 25"/>
                <a:gd name="T17" fmla="*/ 0 h 158"/>
                <a:gd name="T18" fmla="*/ 0 w 25"/>
                <a:gd name="T19" fmla="*/ 0 h 158"/>
                <a:gd name="T20" fmla="*/ 0 w 25"/>
                <a:gd name="T21" fmla="*/ 0 h 158"/>
                <a:gd name="T22" fmla="*/ 0 w 25"/>
                <a:gd name="T23" fmla="*/ 0 h 158"/>
                <a:gd name="T24" fmla="*/ 0 w 25"/>
                <a:gd name="T25" fmla="*/ 0 h 158"/>
                <a:gd name="T26" fmla="*/ 0 w 25"/>
                <a:gd name="T27" fmla="*/ 0 h 158"/>
                <a:gd name="T28" fmla="*/ 0 w 25"/>
                <a:gd name="T29" fmla="*/ 0 h 158"/>
                <a:gd name="T30" fmla="*/ 0 w 25"/>
                <a:gd name="T31" fmla="*/ 0 h 158"/>
                <a:gd name="T32" fmla="*/ 0 w 25"/>
                <a:gd name="T33" fmla="*/ 0 h 158"/>
                <a:gd name="T34" fmla="*/ 0 w 25"/>
                <a:gd name="T35" fmla="*/ 0 h 158"/>
                <a:gd name="T36" fmla="*/ 0 w 25"/>
                <a:gd name="T37" fmla="*/ 0 h 158"/>
                <a:gd name="T38" fmla="*/ 0 w 25"/>
                <a:gd name="T39" fmla="*/ 0 h 158"/>
                <a:gd name="T40" fmla="*/ 0 w 25"/>
                <a:gd name="T41" fmla="*/ 0 h 158"/>
                <a:gd name="T42" fmla="*/ 0 w 25"/>
                <a:gd name="T43" fmla="*/ 0 h 158"/>
                <a:gd name="T44" fmla="*/ 0 w 25"/>
                <a:gd name="T45" fmla="*/ 0 h 158"/>
                <a:gd name="T46" fmla="*/ 0 w 25"/>
                <a:gd name="T47" fmla="*/ 0 h 158"/>
                <a:gd name="T48" fmla="*/ 0 w 25"/>
                <a:gd name="T49" fmla="*/ 0 h 158"/>
                <a:gd name="T50" fmla="*/ 0 w 25"/>
                <a:gd name="T51" fmla="*/ 0 h 158"/>
                <a:gd name="T52" fmla="*/ 0 w 25"/>
                <a:gd name="T53" fmla="*/ 0 h 158"/>
                <a:gd name="T54" fmla="*/ 0 w 25"/>
                <a:gd name="T55" fmla="*/ 0 h 158"/>
                <a:gd name="T56" fmla="*/ 0 w 25"/>
                <a:gd name="T57" fmla="*/ 0 h 158"/>
                <a:gd name="T58" fmla="*/ 0 w 25"/>
                <a:gd name="T59" fmla="*/ 0 h 158"/>
                <a:gd name="T60" fmla="*/ 0 w 25"/>
                <a:gd name="T61" fmla="*/ 0 h 158"/>
                <a:gd name="T62" fmla="*/ 0 w 25"/>
                <a:gd name="T63" fmla="*/ 0 h 158"/>
                <a:gd name="T64" fmla="*/ 0 w 25"/>
                <a:gd name="T65" fmla="*/ 0 h 158"/>
                <a:gd name="T66" fmla="*/ 0 w 25"/>
                <a:gd name="T67" fmla="*/ 0 h 158"/>
                <a:gd name="T68" fmla="*/ 0 w 25"/>
                <a:gd name="T69" fmla="*/ 0 h 158"/>
                <a:gd name="T70" fmla="*/ 0 w 25"/>
                <a:gd name="T71" fmla="*/ 0 h 158"/>
                <a:gd name="T72" fmla="*/ 0 w 25"/>
                <a:gd name="T73" fmla="*/ 0 h 158"/>
                <a:gd name="T74" fmla="*/ 0 w 25"/>
                <a:gd name="T75" fmla="*/ 0 h 158"/>
                <a:gd name="T76" fmla="*/ 0 w 25"/>
                <a:gd name="T77" fmla="*/ 0 h 158"/>
                <a:gd name="T78" fmla="*/ 0 w 25"/>
                <a:gd name="T79" fmla="*/ 0 h 1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"/>
                <a:gd name="T121" fmla="*/ 0 h 158"/>
                <a:gd name="T122" fmla="*/ 25 w 25"/>
                <a:gd name="T123" fmla="*/ 158 h 1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" h="158">
                  <a:moveTo>
                    <a:pt x="23" y="158"/>
                  </a:moveTo>
                  <a:lnTo>
                    <a:pt x="25" y="153"/>
                  </a:lnTo>
                  <a:lnTo>
                    <a:pt x="25" y="145"/>
                  </a:lnTo>
                  <a:lnTo>
                    <a:pt x="25" y="137"/>
                  </a:lnTo>
                  <a:lnTo>
                    <a:pt x="25" y="128"/>
                  </a:lnTo>
                  <a:lnTo>
                    <a:pt x="24" y="118"/>
                  </a:lnTo>
                  <a:lnTo>
                    <a:pt x="23" y="108"/>
                  </a:lnTo>
                  <a:lnTo>
                    <a:pt x="23" y="97"/>
                  </a:lnTo>
                  <a:lnTo>
                    <a:pt x="21" y="86"/>
                  </a:lnTo>
                  <a:lnTo>
                    <a:pt x="20" y="76"/>
                  </a:lnTo>
                  <a:lnTo>
                    <a:pt x="19" y="65"/>
                  </a:lnTo>
                  <a:lnTo>
                    <a:pt x="17" y="54"/>
                  </a:lnTo>
                  <a:lnTo>
                    <a:pt x="17" y="44"/>
                  </a:lnTo>
                  <a:lnTo>
                    <a:pt x="16" y="33"/>
                  </a:lnTo>
                  <a:lnTo>
                    <a:pt x="15" y="24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15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1" y="44"/>
                  </a:lnTo>
                  <a:lnTo>
                    <a:pt x="3" y="54"/>
                  </a:lnTo>
                  <a:lnTo>
                    <a:pt x="4" y="65"/>
                  </a:lnTo>
                  <a:lnTo>
                    <a:pt x="5" y="77"/>
                  </a:lnTo>
                  <a:lnTo>
                    <a:pt x="7" y="88"/>
                  </a:lnTo>
                  <a:lnTo>
                    <a:pt x="7" y="98"/>
                  </a:lnTo>
                  <a:lnTo>
                    <a:pt x="8" y="109"/>
                  </a:lnTo>
                  <a:lnTo>
                    <a:pt x="9" y="120"/>
                  </a:lnTo>
                  <a:lnTo>
                    <a:pt x="9" y="129"/>
                  </a:lnTo>
                  <a:lnTo>
                    <a:pt x="11" y="137"/>
                  </a:lnTo>
                  <a:lnTo>
                    <a:pt x="11" y="145"/>
                  </a:lnTo>
                  <a:lnTo>
                    <a:pt x="11" y="153"/>
                  </a:lnTo>
                  <a:lnTo>
                    <a:pt x="13" y="148"/>
                  </a:lnTo>
                  <a:lnTo>
                    <a:pt x="23" y="158"/>
                  </a:lnTo>
                  <a:lnTo>
                    <a:pt x="25" y="157"/>
                  </a:lnTo>
                  <a:lnTo>
                    <a:pt x="25" y="153"/>
                  </a:lnTo>
                  <a:lnTo>
                    <a:pt x="23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Freeform 421"/>
            <p:cNvSpPr>
              <a:spLocks/>
            </p:cNvSpPr>
            <p:nvPr/>
          </p:nvSpPr>
          <p:spPr bwMode="auto">
            <a:xfrm>
              <a:off x="1840" y="3201"/>
              <a:ext cx="132" cy="50"/>
            </a:xfrm>
            <a:custGeom>
              <a:avLst/>
              <a:gdLst>
                <a:gd name="T0" fmla="*/ 0 w 398"/>
                <a:gd name="T1" fmla="*/ 0 h 151"/>
                <a:gd name="T2" fmla="*/ 0 w 398"/>
                <a:gd name="T3" fmla="*/ 0 h 151"/>
                <a:gd name="T4" fmla="*/ 0 w 398"/>
                <a:gd name="T5" fmla="*/ 0 h 151"/>
                <a:gd name="T6" fmla="*/ 0 w 398"/>
                <a:gd name="T7" fmla="*/ 0 h 151"/>
                <a:gd name="T8" fmla="*/ 0 w 398"/>
                <a:gd name="T9" fmla="*/ 0 h 151"/>
                <a:gd name="T10" fmla="*/ 0 w 398"/>
                <a:gd name="T11" fmla="*/ 0 h 151"/>
                <a:gd name="T12" fmla="*/ 0 w 398"/>
                <a:gd name="T13" fmla="*/ 0 h 151"/>
                <a:gd name="T14" fmla="*/ 0 w 398"/>
                <a:gd name="T15" fmla="*/ 0 h 151"/>
                <a:gd name="T16" fmla="*/ 0 w 398"/>
                <a:gd name="T17" fmla="*/ 0 h 151"/>
                <a:gd name="T18" fmla="*/ 0 w 398"/>
                <a:gd name="T19" fmla="*/ 0 h 151"/>
                <a:gd name="T20" fmla="*/ 0 w 398"/>
                <a:gd name="T21" fmla="*/ 0 h 151"/>
                <a:gd name="T22" fmla="*/ 0 w 398"/>
                <a:gd name="T23" fmla="*/ 0 h 151"/>
                <a:gd name="T24" fmla="*/ 0 w 398"/>
                <a:gd name="T25" fmla="*/ 0 h 151"/>
                <a:gd name="T26" fmla="*/ 0 w 398"/>
                <a:gd name="T27" fmla="*/ 0 h 151"/>
                <a:gd name="T28" fmla="*/ 0 w 398"/>
                <a:gd name="T29" fmla="*/ 0 h 151"/>
                <a:gd name="T30" fmla="*/ 0 w 398"/>
                <a:gd name="T31" fmla="*/ 0 h 151"/>
                <a:gd name="T32" fmla="*/ 0 w 398"/>
                <a:gd name="T33" fmla="*/ 0 h 151"/>
                <a:gd name="T34" fmla="*/ 0 w 398"/>
                <a:gd name="T35" fmla="*/ 0 h 151"/>
                <a:gd name="T36" fmla="*/ 0 w 398"/>
                <a:gd name="T37" fmla="*/ 0 h 151"/>
                <a:gd name="T38" fmla="*/ 0 w 398"/>
                <a:gd name="T39" fmla="*/ 0 h 151"/>
                <a:gd name="T40" fmla="*/ 0 w 398"/>
                <a:gd name="T41" fmla="*/ 0 h 151"/>
                <a:gd name="T42" fmla="*/ 0 w 398"/>
                <a:gd name="T43" fmla="*/ 0 h 151"/>
                <a:gd name="T44" fmla="*/ 0 w 398"/>
                <a:gd name="T45" fmla="*/ 0 h 151"/>
                <a:gd name="T46" fmla="*/ 0 w 398"/>
                <a:gd name="T47" fmla="*/ 0 h 151"/>
                <a:gd name="T48" fmla="*/ 0 w 398"/>
                <a:gd name="T49" fmla="*/ 0 h 151"/>
                <a:gd name="T50" fmla="*/ 0 w 398"/>
                <a:gd name="T51" fmla="*/ 0 h 151"/>
                <a:gd name="T52" fmla="*/ 0 w 398"/>
                <a:gd name="T53" fmla="*/ 0 h 151"/>
                <a:gd name="T54" fmla="*/ 0 w 398"/>
                <a:gd name="T55" fmla="*/ 0 h 151"/>
                <a:gd name="T56" fmla="*/ 0 w 398"/>
                <a:gd name="T57" fmla="*/ 0 h 151"/>
                <a:gd name="T58" fmla="*/ 0 w 398"/>
                <a:gd name="T59" fmla="*/ 0 h 151"/>
                <a:gd name="T60" fmla="*/ 0 w 398"/>
                <a:gd name="T61" fmla="*/ 0 h 151"/>
                <a:gd name="T62" fmla="*/ 0 w 398"/>
                <a:gd name="T63" fmla="*/ 0 h 151"/>
                <a:gd name="T64" fmla="*/ 0 w 398"/>
                <a:gd name="T65" fmla="*/ 0 h 151"/>
                <a:gd name="T66" fmla="*/ 0 w 398"/>
                <a:gd name="T67" fmla="*/ 0 h 151"/>
                <a:gd name="T68" fmla="*/ 0 w 398"/>
                <a:gd name="T69" fmla="*/ 0 h 151"/>
                <a:gd name="T70" fmla="*/ 0 w 398"/>
                <a:gd name="T71" fmla="*/ 0 h 1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8"/>
                <a:gd name="T109" fmla="*/ 0 h 151"/>
                <a:gd name="T110" fmla="*/ 398 w 398"/>
                <a:gd name="T111" fmla="*/ 151 h 1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8" h="151">
                  <a:moveTo>
                    <a:pt x="0" y="4"/>
                  </a:moveTo>
                  <a:lnTo>
                    <a:pt x="1" y="10"/>
                  </a:lnTo>
                  <a:lnTo>
                    <a:pt x="1" y="11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9" y="20"/>
                  </a:lnTo>
                  <a:lnTo>
                    <a:pt x="13" y="26"/>
                  </a:lnTo>
                  <a:lnTo>
                    <a:pt x="20" y="31"/>
                  </a:lnTo>
                  <a:lnTo>
                    <a:pt x="25" y="38"/>
                  </a:lnTo>
                  <a:lnTo>
                    <a:pt x="33" y="46"/>
                  </a:lnTo>
                  <a:lnTo>
                    <a:pt x="41" y="54"/>
                  </a:lnTo>
                  <a:lnTo>
                    <a:pt x="49" y="62"/>
                  </a:lnTo>
                  <a:lnTo>
                    <a:pt x="58" y="71"/>
                  </a:lnTo>
                  <a:lnTo>
                    <a:pt x="69" y="79"/>
                  </a:lnTo>
                  <a:lnTo>
                    <a:pt x="81" y="88"/>
                  </a:lnTo>
                  <a:lnTo>
                    <a:pt x="91" y="96"/>
                  </a:lnTo>
                  <a:lnTo>
                    <a:pt x="105" y="104"/>
                  </a:lnTo>
                  <a:lnTo>
                    <a:pt x="118" y="112"/>
                  </a:lnTo>
                  <a:lnTo>
                    <a:pt x="131" y="120"/>
                  </a:lnTo>
                  <a:lnTo>
                    <a:pt x="145" y="128"/>
                  </a:lnTo>
                  <a:lnTo>
                    <a:pt x="161" y="133"/>
                  </a:lnTo>
                  <a:lnTo>
                    <a:pt x="177" y="139"/>
                  </a:lnTo>
                  <a:lnTo>
                    <a:pt x="193" y="144"/>
                  </a:lnTo>
                  <a:lnTo>
                    <a:pt x="209" y="147"/>
                  </a:lnTo>
                  <a:lnTo>
                    <a:pt x="226" y="149"/>
                  </a:lnTo>
                  <a:lnTo>
                    <a:pt x="245" y="151"/>
                  </a:lnTo>
                  <a:lnTo>
                    <a:pt x="262" y="149"/>
                  </a:lnTo>
                  <a:lnTo>
                    <a:pt x="281" y="148"/>
                  </a:lnTo>
                  <a:lnTo>
                    <a:pt x="299" y="144"/>
                  </a:lnTo>
                  <a:lnTo>
                    <a:pt x="318" y="139"/>
                  </a:lnTo>
                  <a:lnTo>
                    <a:pt x="338" y="132"/>
                  </a:lnTo>
                  <a:lnTo>
                    <a:pt x="358" y="122"/>
                  </a:lnTo>
                  <a:lnTo>
                    <a:pt x="376" y="111"/>
                  </a:lnTo>
                  <a:lnTo>
                    <a:pt x="398" y="96"/>
                  </a:lnTo>
                  <a:lnTo>
                    <a:pt x="388" y="86"/>
                  </a:lnTo>
                  <a:lnTo>
                    <a:pt x="370" y="98"/>
                  </a:lnTo>
                  <a:lnTo>
                    <a:pt x="350" y="110"/>
                  </a:lnTo>
                  <a:lnTo>
                    <a:pt x="331" y="118"/>
                  </a:lnTo>
                  <a:lnTo>
                    <a:pt x="314" y="126"/>
                  </a:lnTo>
                  <a:lnTo>
                    <a:pt x="296" y="130"/>
                  </a:lnTo>
                  <a:lnTo>
                    <a:pt x="278" y="133"/>
                  </a:lnTo>
                  <a:lnTo>
                    <a:pt x="261" y="135"/>
                  </a:lnTo>
                  <a:lnTo>
                    <a:pt x="245" y="136"/>
                  </a:lnTo>
                  <a:lnTo>
                    <a:pt x="227" y="135"/>
                  </a:lnTo>
                  <a:lnTo>
                    <a:pt x="211" y="132"/>
                  </a:lnTo>
                  <a:lnTo>
                    <a:pt x="195" y="130"/>
                  </a:lnTo>
                  <a:lnTo>
                    <a:pt x="181" y="126"/>
                  </a:lnTo>
                  <a:lnTo>
                    <a:pt x="166" y="120"/>
                  </a:lnTo>
                  <a:lnTo>
                    <a:pt x="151" y="114"/>
                  </a:lnTo>
                  <a:lnTo>
                    <a:pt x="138" y="107"/>
                  </a:lnTo>
                  <a:lnTo>
                    <a:pt x="125" y="100"/>
                  </a:lnTo>
                  <a:lnTo>
                    <a:pt x="113" y="92"/>
                  </a:lnTo>
                  <a:lnTo>
                    <a:pt x="101" y="84"/>
                  </a:lnTo>
                  <a:lnTo>
                    <a:pt x="89" y="76"/>
                  </a:lnTo>
                  <a:lnTo>
                    <a:pt x="78" y="68"/>
                  </a:lnTo>
                  <a:lnTo>
                    <a:pt x="68" y="59"/>
                  </a:lnTo>
                  <a:lnTo>
                    <a:pt x="60" y="51"/>
                  </a:lnTo>
                  <a:lnTo>
                    <a:pt x="52" y="43"/>
                  </a:lnTo>
                  <a:lnTo>
                    <a:pt x="44" y="35"/>
                  </a:lnTo>
                  <a:lnTo>
                    <a:pt x="36" y="28"/>
                  </a:lnTo>
                  <a:lnTo>
                    <a:pt x="30" y="22"/>
                  </a:lnTo>
                  <a:lnTo>
                    <a:pt x="25" y="16"/>
                  </a:lnTo>
                  <a:lnTo>
                    <a:pt x="21" y="11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3" y="0"/>
                  </a:lnTo>
                  <a:lnTo>
                    <a:pt x="14" y="6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4" name="Freeform 422"/>
            <p:cNvSpPr>
              <a:spLocks/>
            </p:cNvSpPr>
            <p:nvPr/>
          </p:nvSpPr>
          <p:spPr bwMode="auto">
            <a:xfrm>
              <a:off x="1640" y="3172"/>
              <a:ext cx="215" cy="172"/>
            </a:xfrm>
            <a:custGeom>
              <a:avLst/>
              <a:gdLst>
                <a:gd name="T0" fmla="*/ 0 w 643"/>
                <a:gd name="T1" fmla="*/ 0 h 516"/>
                <a:gd name="T2" fmla="*/ 0 w 643"/>
                <a:gd name="T3" fmla="*/ 0 h 516"/>
                <a:gd name="T4" fmla="*/ 0 w 643"/>
                <a:gd name="T5" fmla="*/ 0 h 516"/>
                <a:gd name="T6" fmla="*/ 0 w 643"/>
                <a:gd name="T7" fmla="*/ 0 h 516"/>
                <a:gd name="T8" fmla="*/ 0 w 643"/>
                <a:gd name="T9" fmla="*/ 0 h 516"/>
                <a:gd name="T10" fmla="*/ 0 w 643"/>
                <a:gd name="T11" fmla="*/ 0 h 516"/>
                <a:gd name="T12" fmla="*/ 0 w 643"/>
                <a:gd name="T13" fmla="*/ 0 h 516"/>
                <a:gd name="T14" fmla="*/ 0 w 643"/>
                <a:gd name="T15" fmla="*/ 0 h 516"/>
                <a:gd name="T16" fmla="*/ 0 w 643"/>
                <a:gd name="T17" fmla="*/ 0 h 516"/>
                <a:gd name="T18" fmla="*/ 0 w 643"/>
                <a:gd name="T19" fmla="*/ 0 h 516"/>
                <a:gd name="T20" fmla="*/ 0 w 643"/>
                <a:gd name="T21" fmla="*/ 0 h 516"/>
                <a:gd name="T22" fmla="*/ 0 w 643"/>
                <a:gd name="T23" fmla="*/ 0 h 516"/>
                <a:gd name="T24" fmla="*/ 0 w 643"/>
                <a:gd name="T25" fmla="*/ 0 h 516"/>
                <a:gd name="T26" fmla="*/ 0 w 643"/>
                <a:gd name="T27" fmla="*/ 0 h 516"/>
                <a:gd name="T28" fmla="*/ 0 w 643"/>
                <a:gd name="T29" fmla="*/ 0 h 516"/>
                <a:gd name="T30" fmla="*/ 0 w 643"/>
                <a:gd name="T31" fmla="*/ 0 h 516"/>
                <a:gd name="T32" fmla="*/ 0 w 643"/>
                <a:gd name="T33" fmla="*/ 0 h 516"/>
                <a:gd name="T34" fmla="*/ 0 w 643"/>
                <a:gd name="T35" fmla="*/ 0 h 516"/>
                <a:gd name="T36" fmla="*/ 0 w 643"/>
                <a:gd name="T37" fmla="*/ 0 h 516"/>
                <a:gd name="T38" fmla="*/ 0 w 643"/>
                <a:gd name="T39" fmla="*/ 0 h 516"/>
                <a:gd name="T40" fmla="*/ 0 w 643"/>
                <a:gd name="T41" fmla="*/ 0 h 516"/>
                <a:gd name="T42" fmla="*/ 0 w 643"/>
                <a:gd name="T43" fmla="*/ 0 h 516"/>
                <a:gd name="T44" fmla="*/ 0 w 643"/>
                <a:gd name="T45" fmla="*/ 0 h 516"/>
                <a:gd name="T46" fmla="*/ 0 w 643"/>
                <a:gd name="T47" fmla="*/ 0 h 516"/>
                <a:gd name="T48" fmla="*/ 0 w 643"/>
                <a:gd name="T49" fmla="*/ 0 h 516"/>
                <a:gd name="T50" fmla="*/ 0 w 643"/>
                <a:gd name="T51" fmla="*/ 0 h 516"/>
                <a:gd name="T52" fmla="*/ 0 w 643"/>
                <a:gd name="T53" fmla="*/ 0 h 516"/>
                <a:gd name="T54" fmla="*/ 0 w 643"/>
                <a:gd name="T55" fmla="*/ 0 h 516"/>
                <a:gd name="T56" fmla="*/ 0 w 643"/>
                <a:gd name="T57" fmla="*/ 0 h 516"/>
                <a:gd name="T58" fmla="*/ 0 w 643"/>
                <a:gd name="T59" fmla="*/ 0 h 516"/>
                <a:gd name="T60" fmla="*/ 0 w 643"/>
                <a:gd name="T61" fmla="*/ 0 h 516"/>
                <a:gd name="T62" fmla="*/ 0 w 643"/>
                <a:gd name="T63" fmla="*/ 0 h 516"/>
                <a:gd name="T64" fmla="*/ 0 w 643"/>
                <a:gd name="T65" fmla="*/ 0 h 516"/>
                <a:gd name="T66" fmla="*/ 0 w 643"/>
                <a:gd name="T67" fmla="*/ 0 h 516"/>
                <a:gd name="T68" fmla="*/ 0 w 643"/>
                <a:gd name="T69" fmla="*/ 0 h 516"/>
                <a:gd name="T70" fmla="*/ 0 w 643"/>
                <a:gd name="T71" fmla="*/ 0 h 516"/>
                <a:gd name="T72" fmla="*/ 0 w 643"/>
                <a:gd name="T73" fmla="*/ 0 h 516"/>
                <a:gd name="T74" fmla="*/ 0 w 643"/>
                <a:gd name="T75" fmla="*/ 0 h 516"/>
                <a:gd name="T76" fmla="*/ 0 w 643"/>
                <a:gd name="T77" fmla="*/ 0 h 516"/>
                <a:gd name="T78" fmla="*/ 0 w 643"/>
                <a:gd name="T79" fmla="*/ 0 h 516"/>
                <a:gd name="T80" fmla="*/ 0 w 643"/>
                <a:gd name="T81" fmla="*/ 0 h 516"/>
                <a:gd name="T82" fmla="*/ 0 w 643"/>
                <a:gd name="T83" fmla="*/ 0 h 516"/>
                <a:gd name="T84" fmla="*/ 0 w 643"/>
                <a:gd name="T85" fmla="*/ 0 h 516"/>
                <a:gd name="T86" fmla="*/ 0 w 643"/>
                <a:gd name="T87" fmla="*/ 0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3"/>
                <a:gd name="T133" fmla="*/ 0 h 516"/>
                <a:gd name="T134" fmla="*/ 643 w 643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3" h="516">
                  <a:moveTo>
                    <a:pt x="583" y="0"/>
                  </a:moveTo>
                  <a:lnTo>
                    <a:pt x="643" y="126"/>
                  </a:lnTo>
                  <a:lnTo>
                    <a:pt x="630" y="253"/>
                  </a:lnTo>
                  <a:lnTo>
                    <a:pt x="628" y="253"/>
                  </a:lnTo>
                  <a:lnTo>
                    <a:pt x="627" y="254"/>
                  </a:lnTo>
                  <a:lnTo>
                    <a:pt x="624" y="255"/>
                  </a:lnTo>
                  <a:lnTo>
                    <a:pt x="620" y="258"/>
                  </a:lnTo>
                  <a:lnTo>
                    <a:pt x="615" y="262"/>
                  </a:lnTo>
                  <a:lnTo>
                    <a:pt x="610" y="265"/>
                  </a:lnTo>
                  <a:lnTo>
                    <a:pt x="604" y="269"/>
                  </a:lnTo>
                  <a:lnTo>
                    <a:pt x="598" y="273"/>
                  </a:lnTo>
                  <a:lnTo>
                    <a:pt x="590" y="275"/>
                  </a:lnTo>
                  <a:lnTo>
                    <a:pt x="583" y="281"/>
                  </a:lnTo>
                  <a:lnTo>
                    <a:pt x="575" y="283"/>
                  </a:lnTo>
                  <a:lnTo>
                    <a:pt x="566" y="287"/>
                  </a:lnTo>
                  <a:lnTo>
                    <a:pt x="558" y="291"/>
                  </a:lnTo>
                  <a:lnTo>
                    <a:pt x="550" y="294"/>
                  </a:lnTo>
                  <a:lnTo>
                    <a:pt x="540" y="297"/>
                  </a:lnTo>
                  <a:lnTo>
                    <a:pt x="532" y="299"/>
                  </a:lnTo>
                  <a:lnTo>
                    <a:pt x="519" y="302"/>
                  </a:lnTo>
                  <a:lnTo>
                    <a:pt x="511" y="303"/>
                  </a:lnTo>
                  <a:lnTo>
                    <a:pt x="506" y="305"/>
                  </a:lnTo>
                  <a:lnTo>
                    <a:pt x="502" y="307"/>
                  </a:lnTo>
                  <a:lnTo>
                    <a:pt x="498" y="309"/>
                  </a:lnTo>
                  <a:lnTo>
                    <a:pt x="490" y="313"/>
                  </a:lnTo>
                  <a:lnTo>
                    <a:pt x="479" y="319"/>
                  </a:lnTo>
                  <a:lnTo>
                    <a:pt x="463" y="329"/>
                  </a:lnTo>
                  <a:lnTo>
                    <a:pt x="453" y="335"/>
                  </a:lnTo>
                  <a:lnTo>
                    <a:pt x="443" y="342"/>
                  </a:lnTo>
                  <a:lnTo>
                    <a:pt x="434" y="349"/>
                  </a:lnTo>
                  <a:lnTo>
                    <a:pt x="426" y="357"/>
                  </a:lnTo>
                  <a:lnTo>
                    <a:pt x="417" y="365"/>
                  </a:lnTo>
                  <a:lnTo>
                    <a:pt x="407" y="374"/>
                  </a:lnTo>
                  <a:lnTo>
                    <a:pt x="399" y="382"/>
                  </a:lnTo>
                  <a:lnTo>
                    <a:pt x="391" y="390"/>
                  </a:lnTo>
                  <a:lnTo>
                    <a:pt x="383" y="399"/>
                  </a:lnTo>
                  <a:lnTo>
                    <a:pt x="377" y="407"/>
                  </a:lnTo>
                  <a:lnTo>
                    <a:pt x="370" y="415"/>
                  </a:lnTo>
                  <a:lnTo>
                    <a:pt x="363" y="423"/>
                  </a:lnTo>
                  <a:lnTo>
                    <a:pt x="357" y="430"/>
                  </a:lnTo>
                  <a:lnTo>
                    <a:pt x="351" y="438"/>
                  </a:lnTo>
                  <a:lnTo>
                    <a:pt x="346" y="443"/>
                  </a:lnTo>
                  <a:lnTo>
                    <a:pt x="341" y="448"/>
                  </a:lnTo>
                  <a:lnTo>
                    <a:pt x="334" y="454"/>
                  </a:lnTo>
                  <a:lnTo>
                    <a:pt x="327" y="459"/>
                  </a:lnTo>
                  <a:lnTo>
                    <a:pt x="319" y="464"/>
                  </a:lnTo>
                  <a:lnTo>
                    <a:pt x="309" y="470"/>
                  </a:lnTo>
                  <a:lnTo>
                    <a:pt x="298" y="474"/>
                  </a:lnTo>
                  <a:lnTo>
                    <a:pt x="288" y="479"/>
                  </a:lnTo>
                  <a:lnTo>
                    <a:pt x="274" y="483"/>
                  </a:lnTo>
                  <a:lnTo>
                    <a:pt x="262" y="488"/>
                  </a:lnTo>
                  <a:lnTo>
                    <a:pt x="249" y="492"/>
                  </a:lnTo>
                  <a:lnTo>
                    <a:pt x="236" y="496"/>
                  </a:lnTo>
                  <a:lnTo>
                    <a:pt x="222" y="502"/>
                  </a:lnTo>
                  <a:lnTo>
                    <a:pt x="210" y="504"/>
                  </a:lnTo>
                  <a:lnTo>
                    <a:pt x="198" y="508"/>
                  </a:lnTo>
                  <a:lnTo>
                    <a:pt x="186" y="511"/>
                  </a:lnTo>
                  <a:lnTo>
                    <a:pt x="174" y="514"/>
                  </a:lnTo>
                  <a:lnTo>
                    <a:pt x="162" y="515"/>
                  </a:lnTo>
                  <a:lnTo>
                    <a:pt x="152" y="516"/>
                  </a:lnTo>
                  <a:lnTo>
                    <a:pt x="141" y="516"/>
                  </a:lnTo>
                  <a:lnTo>
                    <a:pt x="129" y="515"/>
                  </a:lnTo>
                  <a:lnTo>
                    <a:pt x="117" y="512"/>
                  </a:lnTo>
                  <a:lnTo>
                    <a:pt x="105" y="510"/>
                  </a:lnTo>
                  <a:lnTo>
                    <a:pt x="93" y="507"/>
                  </a:lnTo>
                  <a:lnTo>
                    <a:pt x="81" y="502"/>
                  </a:lnTo>
                  <a:lnTo>
                    <a:pt x="71" y="498"/>
                  </a:lnTo>
                  <a:lnTo>
                    <a:pt x="60" y="494"/>
                  </a:lnTo>
                  <a:lnTo>
                    <a:pt x="51" y="488"/>
                  </a:lnTo>
                  <a:lnTo>
                    <a:pt x="41" y="484"/>
                  </a:lnTo>
                  <a:lnTo>
                    <a:pt x="35" y="480"/>
                  </a:lnTo>
                  <a:lnTo>
                    <a:pt x="28" y="478"/>
                  </a:lnTo>
                  <a:lnTo>
                    <a:pt x="24" y="475"/>
                  </a:lnTo>
                  <a:lnTo>
                    <a:pt x="21" y="472"/>
                  </a:lnTo>
                  <a:lnTo>
                    <a:pt x="20" y="472"/>
                  </a:lnTo>
                  <a:lnTo>
                    <a:pt x="19" y="471"/>
                  </a:lnTo>
                  <a:lnTo>
                    <a:pt x="15" y="466"/>
                  </a:lnTo>
                  <a:lnTo>
                    <a:pt x="11" y="458"/>
                  </a:lnTo>
                  <a:lnTo>
                    <a:pt x="5" y="448"/>
                  </a:lnTo>
                  <a:lnTo>
                    <a:pt x="3" y="437"/>
                  </a:lnTo>
                  <a:lnTo>
                    <a:pt x="0" y="425"/>
                  </a:lnTo>
                  <a:lnTo>
                    <a:pt x="1" y="411"/>
                  </a:lnTo>
                  <a:lnTo>
                    <a:pt x="7" y="399"/>
                  </a:lnTo>
                  <a:lnTo>
                    <a:pt x="11" y="393"/>
                  </a:lnTo>
                  <a:lnTo>
                    <a:pt x="16" y="387"/>
                  </a:lnTo>
                  <a:lnTo>
                    <a:pt x="21" y="382"/>
                  </a:lnTo>
                  <a:lnTo>
                    <a:pt x="29" y="375"/>
                  </a:lnTo>
                  <a:lnTo>
                    <a:pt x="36" y="371"/>
                  </a:lnTo>
                  <a:lnTo>
                    <a:pt x="43" y="366"/>
                  </a:lnTo>
                  <a:lnTo>
                    <a:pt x="51" y="361"/>
                  </a:lnTo>
                  <a:lnTo>
                    <a:pt x="57" y="357"/>
                  </a:lnTo>
                  <a:lnTo>
                    <a:pt x="64" y="353"/>
                  </a:lnTo>
                  <a:lnTo>
                    <a:pt x="71" y="350"/>
                  </a:lnTo>
                  <a:lnTo>
                    <a:pt x="77" y="346"/>
                  </a:lnTo>
                  <a:lnTo>
                    <a:pt x="83" y="345"/>
                  </a:lnTo>
                  <a:lnTo>
                    <a:pt x="87" y="342"/>
                  </a:lnTo>
                  <a:lnTo>
                    <a:pt x="91" y="341"/>
                  </a:lnTo>
                  <a:lnTo>
                    <a:pt x="93" y="339"/>
                  </a:lnTo>
                  <a:lnTo>
                    <a:pt x="95" y="338"/>
                  </a:lnTo>
                  <a:lnTo>
                    <a:pt x="99" y="334"/>
                  </a:lnTo>
                  <a:lnTo>
                    <a:pt x="104" y="329"/>
                  </a:lnTo>
                  <a:lnTo>
                    <a:pt x="112" y="321"/>
                  </a:lnTo>
                  <a:lnTo>
                    <a:pt x="120" y="311"/>
                  </a:lnTo>
                  <a:lnTo>
                    <a:pt x="129" y="301"/>
                  </a:lnTo>
                  <a:lnTo>
                    <a:pt x="140" y="289"/>
                  </a:lnTo>
                  <a:lnTo>
                    <a:pt x="152" y="277"/>
                  </a:lnTo>
                  <a:lnTo>
                    <a:pt x="162" y="265"/>
                  </a:lnTo>
                  <a:lnTo>
                    <a:pt x="173" y="253"/>
                  </a:lnTo>
                  <a:lnTo>
                    <a:pt x="184" y="241"/>
                  </a:lnTo>
                  <a:lnTo>
                    <a:pt x="194" y="229"/>
                  </a:lnTo>
                  <a:lnTo>
                    <a:pt x="202" y="217"/>
                  </a:lnTo>
                  <a:lnTo>
                    <a:pt x="210" y="208"/>
                  </a:lnTo>
                  <a:lnTo>
                    <a:pt x="216" y="200"/>
                  </a:lnTo>
                  <a:lnTo>
                    <a:pt x="220" y="193"/>
                  </a:lnTo>
                  <a:lnTo>
                    <a:pt x="221" y="186"/>
                  </a:lnTo>
                  <a:lnTo>
                    <a:pt x="224" y="180"/>
                  </a:lnTo>
                  <a:lnTo>
                    <a:pt x="226" y="172"/>
                  </a:lnTo>
                  <a:lnTo>
                    <a:pt x="229" y="164"/>
                  </a:lnTo>
                  <a:lnTo>
                    <a:pt x="232" y="153"/>
                  </a:lnTo>
                  <a:lnTo>
                    <a:pt x="234" y="145"/>
                  </a:lnTo>
                  <a:lnTo>
                    <a:pt x="237" y="134"/>
                  </a:lnTo>
                  <a:lnTo>
                    <a:pt x="240" y="125"/>
                  </a:lnTo>
                  <a:lnTo>
                    <a:pt x="241" y="116"/>
                  </a:lnTo>
                  <a:lnTo>
                    <a:pt x="244" y="108"/>
                  </a:lnTo>
                  <a:lnTo>
                    <a:pt x="245" y="100"/>
                  </a:lnTo>
                  <a:lnTo>
                    <a:pt x="248" y="93"/>
                  </a:lnTo>
                  <a:lnTo>
                    <a:pt x="248" y="88"/>
                  </a:lnTo>
                  <a:lnTo>
                    <a:pt x="249" y="84"/>
                  </a:lnTo>
                  <a:lnTo>
                    <a:pt x="250" y="81"/>
                  </a:lnTo>
                  <a:lnTo>
                    <a:pt x="250" y="80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Freeform 423"/>
            <p:cNvSpPr>
              <a:spLocks/>
            </p:cNvSpPr>
            <p:nvPr/>
          </p:nvSpPr>
          <p:spPr bwMode="auto">
            <a:xfrm>
              <a:off x="1834" y="3172"/>
              <a:ext cx="22" cy="43"/>
            </a:xfrm>
            <a:custGeom>
              <a:avLst/>
              <a:gdLst>
                <a:gd name="T0" fmla="*/ 0 w 67"/>
                <a:gd name="T1" fmla="*/ 0 h 131"/>
                <a:gd name="T2" fmla="*/ 0 w 67"/>
                <a:gd name="T3" fmla="*/ 0 h 131"/>
                <a:gd name="T4" fmla="*/ 0 w 67"/>
                <a:gd name="T5" fmla="*/ 0 h 131"/>
                <a:gd name="T6" fmla="*/ 0 w 67"/>
                <a:gd name="T7" fmla="*/ 0 h 131"/>
                <a:gd name="T8" fmla="*/ 0 w 67"/>
                <a:gd name="T9" fmla="*/ 0 h 131"/>
                <a:gd name="T10" fmla="*/ 0 w 67"/>
                <a:gd name="T11" fmla="*/ 0 h 131"/>
                <a:gd name="T12" fmla="*/ 0 w 67"/>
                <a:gd name="T13" fmla="*/ 0 h 131"/>
                <a:gd name="T14" fmla="*/ 0 w 67"/>
                <a:gd name="T15" fmla="*/ 0 h 131"/>
                <a:gd name="T16" fmla="*/ 0 w 67"/>
                <a:gd name="T17" fmla="*/ 0 h 131"/>
                <a:gd name="T18" fmla="*/ 0 w 67"/>
                <a:gd name="T19" fmla="*/ 0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131"/>
                <a:gd name="T32" fmla="*/ 67 w 67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131">
                  <a:moveTo>
                    <a:pt x="67" y="130"/>
                  </a:moveTo>
                  <a:lnTo>
                    <a:pt x="66" y="127"/>
                  </a:lnTo>
                  <a:lnTo>
                    <a:pt x="6" y="0"/>
                  </a:lnTo>
                  <a:lnTo>
                    <a:pt x="0" y="3"/>
                  </a:lnTo>
                  <a:lnTo>
                    <a:pt x="59" y="131"/>
                  </a:lnTo>
                  <a:lnTo>
                    <a:pt x="59" y="128"/>
                  </a:lnTo>
                  <a:lnTo>
                    <a:pt x="67" y="130"/>
                  </a:lnTo>
                  <a:lnTo>
                    <a:pt x="67" y="128"/>
                  </a:lnTo>
                  <a:lnTo>
                    <a:pt x="66" y="127"/>
                  </a:lnTo>
                  <a:lnTo>
                    <a:pt x="67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6" name="Freeform 424"/>
            <p:cNvSpPr>
              <a:spLocks/>
            </p:cNvSpPr>
            <p:nvPr/>
          </p:nvSpPr>
          <p:spPr bwMode="auto">
            <a:xfrm>
              <a:off x="1849" y="3214"/>
              <a:ext cx="7" cy="43"/>
            </a:xfrm>
            <a:custGeom>
              <a:avLst/>
              <a:gdLst>
                <a:gd name="T0" fmla="*/ 0 w 21"/>
                <a:gd name="T1" fmla="*/ 0 h 129"/>
                <a:gd name="T2" fmla="*/ 0 w 21"/>
                <a:gd name="T3" fmla="*/ 0 h 129"/>
                <a:gd name="T4" fmla="*/ 0 w 21"/>
                <a:gd name="T5" fmla="*/ 0 h 129"/>
                <a:gd name="T6" fmla="*/ 0 w 21"/>
                <a:gd name="T7" fmla="*/ 0 h 129"/>
                <a:gd name="T8" fmla="*/ 0 w 21"/>
                <a:gd name="T9" fmla="*/ 0 h 129"/>
                <a:gd name="T10" fmla="*/ 0 w 21"/>
                <a:gd name="T11" fmla="*/ 0 h 129"/>
                <a:gd name="T12" fmla="*/ 0 w 21"/>
                <a:gd name="T13" fmla="*/ 0 h 129"/>
                <a:gd name="T14" fmla="*/ 0 w 21"/>
                <a:gd name="T15" fmla="*/ 0 h 129"/>
                <a:gd name="T16" fmla="*/ 0 w 21"/>
                <a:gd name="T17" fmla="*/ 0 h 129"/>
                <a:gd name="T18" fmla="*/ 0 w 21"/>
                <a:gd name="T19" fmla="*/ 0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129"/>
                <a:gd name="T32" fmla="*/ 21 w 21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129">
                  <a:moveTo>
                    <a:pt x="5" y="129"/>
                  </a:moveTo>
                  <a:lnTo>
                    <a:pt x="8" y="127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0" y="125"/>
                  </a:lnTo>
                  <a:lnTo>
                    <a:pt x="1" y="123"/>
                  </a:lnTo>
                  <a:lnTo>
                    <a:pt x="5" y="129"/>
                  </a:lnTo>
                  <a:lnTo>
                    <a:pt x="8" y="128"/>
                  </a:lnTo>
                  <a:lnTo>
                    <a:pt x="8" y="127"/>
                  </a:lnTo>
                  <a:lnTo>
                    <a:pt x="5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7" name="Freeform 425"/>
            <p:cNvSpPr>
              <a:spLocks/>
            </p:cNvSpPr>
            <p:nvPr/>
          </p:nvSpPr>
          <p:spPr bwMode="auto">
            <a:xfrm>
              <a:off x="1818" y="3255"/>
              <a:ext cx="33" cy="18"/>
            </a:xfrm>
            <a:custGeom>
              <a:avLst/>
              <a:gdLst>
                <a:gd name="T0" fmla="*/ 0 w 99"/>
                <a:gd name="T1" fmla="*/ 0 h 54"/>
                <a:gd name="T2" fmla="*/ 0 w 99"/>
                <a:gd name="T3" fmla="*/ 0 h 54"/>
                <a:gd name="T4" fmla="*/ 0 w 99"/>
                <a:gd name="T5" fmla="*/ 0 h 54"/>
                <a:gd name="T6" fmla="*/ 0 w 99"/>
                <a:gd name="T7" fmla="*/ 0 h 54"/>
                <a:gd name="T8" fmla="*/ 0 w 99"/>
                <a:gd name="T9" fmla="*/ 0 h 54"/>
                <a:gd name="T10" fmla="*/ 0 w 99"/>
                <a:gd name="T11" fmla="*/ 0 h 54"/>
                <a:gd name="T12" fmla="*/ 0 w 99"/>
                <a:gd name="T13" fmla="*/ 0 h 54"/>
                <a:gd name="T14" fmla="*/ 0 w 99"/>
                <a:gd name="T15" fmla="*/ 0 h 54"/>
                <a:gd name="T16" fmla="*/ 0 w 99"/>
                <a:gd name="T17" fmla="*/ 0 h 54"/>
                <a:gd name="T18" fmla="*/ 0 w 99"/>
                <a:gd name="T19" fmla="*/ 0 h 54"/>
                <a:gd name="T20" fmla="*/ 0 w 99"/>
                <a:gd name="T21" fmla="*/ 0 h 54"/>
                <a:gd name="T22" fmla="*/ 0 w 99"/>
                <a:gd name="T23" fmla="*/ 0 h 54"/>
                <a:gd name="T24" fmla="*/ 0 w 99"/>
                <a:gd name="T25" fmla="*/ 0 h 54"/>
                <a:gd name="T26" fmla="*/ 0 w 99"/>
                <a:gd name="T27" fmla="*/ 0 h 54"/>
                <a:gd name="T28" fmla="*/ 0 w 99"/>
                <a:gd name="T29" fmla="*/ 0 h 54"/>
                <a:gd name="T30" fmla="*/ 0 w 99"/>
                <a:gd name="T31" fmla="*/ 0 h 54"/>
                <a:gd name="T32" fmla="*/ 0 w 99"/>
                <a:gd name="T33" fmla="*/ 0 h 54"/>
                <a:gd name="T34" fmla="*/ 0 w 99"/>
                <a:gd name="T35" fmla="*/ 0 h 54"/>
                <a:gd name="T36" fmla="*/ 0 w 99"/>
                <a:gd name="T37" fmla="*/ 0 h 54"/>
                <a:gd name="T38" fmla="*/ 0 w 99"/>
                <a:gd name="T39" fmla="*/ 0 h 54"/>
                <a:gd name="T40" fmla="*/ 0 w 99"/>
                <a:gd name="T41" fmla="*/ 0 h 54"/>
                <a:gd name="T42" fmla="*/ 0 w 99"/>
                <a:gd name="T43" fmla="*/ 0 h 54"/>
                <a:gd name="T44" fmla="*/ 0 w 99"/>
                <a:gd name="T45" fmla="*/ 0 h 54"/>
                <a:gd name="T46" fmla="*/ 0 w 99"/>
                <a:gd name="T47" fmla="*/ 0 h 54"/>
                <a:gd name="T48" fmla="*/ 0 w 99"/>
                <a:gd name="T49" fmla="*/ 0 h 54"/>
                <a:gd name="T50" fmla="*/ 0 w 99"/>
                <a:gd name="T51" fmla="*/ 0 h 54"/>
                <a:gd name="T52" fmla="*/ 0 w 99"/>
                <a:gd name="T53" fmla="*/ 0 h 54"/>
                <a:gd name="T54" fmla="*/ 0 w 99"/>
                <a:gd name="T55" fmla="*/ 0 h 54"/>
                <a:gd name="T56" fmla="*/ 0 w 99"/>
                <a:gd name="T57" fmla="*/ 0 h 54"/>
                <a:gd name="T58" fmla="*/ 0 w 99"/>
                <a:gd name="T59" fmla="*/ 0 h 54"/>
                <a:gd name="T60" fmla="*/ 0 w 99"/>
                <a:gd name="T61" fmla="*/ 0 h 54"/>
                <a:gd name="T62" fmla="*/ 0 w 99"/>
                <a:gd name="T63" fmla="*/ 0 h 54"/>
                <a:gd name="T64" fmla="*/ 0 w 99"/>
                <a:gd name="T65" fmla="*/ 0 h 54"/>
                <a:gd name="T66" fmla="*/ 0 w 99"/>
                <a:gd name="T67" fmla="*/ 0 h 54"/>
                <a:gd name="T68" fmla="*/ 0 w 99"/>
                <a:gd name="T69" fmla="*/ 0 h 54"/>
                <a:gd name="T70" fmla="*/ 0 w 99"/>
                <a:gd name="T71" fmla="*/ 0 h 54"/>
                <a:gd name="T72" fmla="*/ 0 w 99"/>
                <a:gd name="T73" fmla="*/ 0 h 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9"/>
                <a:gd name="T112" fmla="*/ 0 h 54"/>
                <a:gd name="T113" fmla="*/ 99 w 99"/>
                <a:gd name="T114" fmla="*/ 54 h 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9" h="54">
                  <a:moveTo>
                    <a:pt x="2" y="54"/>
                  </a:moveTo>
                  <a:lnTo>
                    <a:pt x="2" y="54"/>
                  </a:lnTo>
                  <a:lnTo>
                    <a:pt x="10" y="52"/>
                  </a:lnTo>
                  <a:lnTo>
                    <a:pt x="19" y="49"/>
                  </a:lnTo>
                  <a:lnTo>
                    <a:pt x="27" y="45"/>
                  </a:lnTo>
                  <a:lnTo>
                    <a:pt x="35" y="42"/>
                  </a:lnTo>
                  <a:lnTo>
                    <a:pt x="44" y="38"/>
                  </a:lnTo>
                  <a:lnTo>
                    <a:pt x="52" y="34"/>
                  </a:lnTo>
                  <a:lnTo>
                    <a:pt x="59" y="30"/>
                  </a:lnTo>
                  <a:lnTo>
                    <a:pt x="67" y="26"/>
                  </a:lnTo>
                  <a:lnTo>
                    <a:pt x="75" y="22"/>
                  </a:lnTo>
                  <a:lnTo>
                    <a:pt x="80" y="18"/>
                  </a:lnTo>
                  <a:lnTo>
                    <a:pt x="86" y="16"/>
                  </a:lnTo>
                  <a:lnTo>
                    <a:pt x="91" y="13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95" y="0"/>
                  </a:lnTo>
                  <a:lnTo>
                    <a:pt x="95" y="1"/>
                  </a:lnTo>
                  <a:lnTo>
                    <a:pt x="94" y="2"/>
                  </a:lnTo>
                  <a:lnTo>
                    <a:pt x="90" y="4"/>
                  </a:lnTo>
                  <a:lnTo>
                    <a:pt x="86" y="6"/>
                  </a:lnTo>
                  <a:lnTo>
                    <a:pt x="82" y="9"/>
                  </a:lnTo>
                  <a:lnTo>
                    <a:pt x="76" y="13"/>
                  </a:lnTo>
                  <a:lnTo>
                    <a:pt x="70" y="16"/>
                  </a:lnTo>
                  <a:lnTo>
                    <a:pt x="64" y="20"/>
                  </a:lnTo>
                  <a:lnTo>
                    <a:pt x="56" y="24"/>
                  </a:lnTo>
                  <a:lnTo>
                    <a:pt x="48" y="28"/>
                  </a:lnTo>
                  <a:lnTo>
                    <a:pt x="40" y="32"/>
                  </a:lnTo>
                  <a:lnTo>
                    <a:pt x="32" y="36"/>
                  </a:lnTo>
                  <a:lnTo>
                    <a:pt x="24" y="40"/>
                  </a:lnTo>
                  <a:lnTo>
                    <a:pt x="16" y="42"/>
                  </a:lnTo>
                  <a:lnTo>
                    <a:pt x="8" y="45"/>
                  </a:lnTo>
                  <a:lnTo>
                    <a:pt x="0" y="46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8" name="Freeform 426"/>
            <p:cNvSpPr>
              <a:spLocks/>
            </p:cNvSpPr>
            <p:nvPr/>
          </p:nvSpPr>
          <p:spPr bwMode="auto">
            <a:xfrm>
              <a:off x="1794" y="3271"/>
              <a:ext cx="24" cy="12"/>
            </a:xfrm>
            <a:custGeom>
              <a:avLst/>
              <a:gdLst>
                <a:gd name="T0" fmla="*/ 0 w 72"/>
                <a:gd name="T1" fmla="*/ 0 h 38"/>
                <a:gd name="T2" fmla="*/ 0 w 72"/>
                <a:gd name="T3" fmla="*/ 0 h 38"/>
                <a:gd name="T4" fmla="*/ 0 w 72"/>
                <a:gd name="T5" fmla="*/ 0 h 38"/>
                <a:gd name="T6" fmla="*/ 0 w 72"/>
                <a:gd name="T7" fmla="*/ 0 h 38"/>
                <a:gd name="T8" fmla="*/ 0 w 72"/>
                <a:gd name="T9" fmla="*/ 0 h 38"/>
                <a:gd name="T10" fmla="*/ 0 w 72"/>
                <a:gd name="T11" fmla="*/ 0 h 38"/>
                <a:gd name="T12" fmla="*/ 0 w 72"/>
                <a:gd name="T13" fmla="*/ 0 h 38"/>
                <a:gd name="T14" fmla="*/ 0 w 72"/>
                <a:gd name="T15" fmla="*/ 0 h 38"/>
                <a:gd name="T16" fmla="*/ 0 w 72"/>
                <a:gd name="T17" fmla="*/ 0 h 38"/>
                <a:gd name="T18" fmla="*/ 0 w 72"/>
                <a:gd name="T19" fmla="*/ 0 h 38"/>
                <a:gd name="T20" fmla="*/ 0 w 72"/>
                <a:gd name="T21" fmla="*/ 0 h 38"/>
                <a:gd name="T22" fmla="*/ 0 w 72"/>
                <a:gd name="T23" fmla="*/ 0 h 38"/>
                <a:gd name="T24" fmla="*/ 0 w 72"/>
                <a:gd name="T25" fmla="*/ 0 h 38"/>
                <a:gd name="T26" fmla="*/ 0 w 72"/>
                <a:gd name="T27" fmla="*/ 0 h 38"/>
                <a:gd name="T28" fmla="*/ 0 w 72"/>
                <a:gd name="T29" fmla="*/ 0 h 38"/>
                <a:gd name="T30" fmla="*/ 0 w 72"/>
                <a:gd name="T31" fmla="*/ 0 h 38"/>
                <a:gd name="T32" fmla="*/ 0 w 72"/>
                <a:gd name="T33" fmla="*/ 0 h 38"/>
                <a:gd name="T34" fmla="*/ 0 w 72"/>
                <a:gd name="T35" fmla="*/ 0 h 38"/>
                <a:gd name="T36" fmla="*/ 0 w 72"/>
                <a:gd name="T37" fmla="*/ 0 h 38"/>
                <a:gd name="T38" fmla="*/ 0 w 72"/>
                <a:gd name="T39" fmla="*/ 0 h 38"/>
                <a:gd name="T40" fmla="*/ 0 w 72"/>
                <a:gd name="T41" fmla="*/ 0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"/>
                <a:gd name="T64" fmla="*/ 0 h 38"/>
                <a:gd name="T65" fmla="*/ 72 w 72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" h="38">
                  <a:moveTo>
                    <a:pt x="3" y="38"/>
                  </a:moveTo>
                  <a:lnTo>
                    <a:pt x="3" y="38"/>
                  </a:lnTo>
                  <a:lnTo>
                    <a:pt x="20" y="28"/>
                  </a:lnTo>
                  <a:lnTo>
                    <a:pt x="30" y="22"/>
                  </a:lnTo>
                  <a:lnTo>
                    <a:pt x="37" y="18"/>
                  </a:lnTo>
                  <a:lnTo>
                    <a:pt x="41" y="15"/>
                  </a:lnTo>
                  <a:lnTo>
                    <a:pt x="45" y="14"/>
                  </a:lnTo>
                  <a:lnTo>
                    <a:pt x="50" y="12"/>
                  </a:lnTo>
                  <a:lnTo>
                    <a:pt x="58" y="11"/>
                  </a:lnTo>
                  <a:lnTo>
                    <a:pt x="72" y="8"/>
                  </a:lnTo>
                  <a:lnTo>
                    <a:pt x="70" y="0"/>
                  </a:lnTo>
                  <a:lnTo>
                    <a:pt x="57" y="3"/>
                  </a:lnTo>
                  <a:lnTo>
                    <a:pt x="48" y="4"/>
                  </a:lnTo>
                  <a:lnTo>
                    <a:pt x="42" y="7"/>
                  </a:lnTo>
                  <a:lnTo>
                    <a:pt x="38" y="8"/>
                  </a:lnTo>
                  <a:lnTo>
                    <a:pt x="33" y="11"/>
                  </a:lnTo>
                  <a:lnTo>
                    <a:pt x="27" y="15"/>
                  </a:lnTo>
                  <a:lnTo>
                    <a:pt x="16" y="22"/>
                  </a:lnTo>
                  <a:lnTo>
                    <a:pt x="0" y="31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" name="Freeform 427"/>
            <p:cNvSpPr>
              <a:spLocks/>
            </p:cNvSpPr>
            <p:nvPr/>
          </p:nvSpPr>
          <p:spPr bwMode="auto">
            <a:xfrm>
              <a:off x="1753" y="3281"/>
              <a:ext cx="42" cy="42"/>
            </a:xfrm>
            <a:custGeom>
              <a:avLst/>
              <a:gdLst>
                <a:gd name="T0" fmla="*/ 0 w 127"/>
                <a:gd name="T1" fmla="*/ 0 h 125"/>
                <a:gd name="T2" fmla="*/ 0 w 127"/>
                <a:gd name="T3" fmla="*/ 0 h 125"/>
                <a:gd name="T4" fmla="*/ 0 w 127"/>
                <a:gd name="T5" fmla="*/ 0 h 125"/>
                <a:gd name="T6" fmla="*/ 0 w 127"/>
                <a:gd name="T7" fmla="*/ 0 h 125"/>
                <a:gd name="T8" fmla="*/ 0 w 127"/>
                <a:gd name="T9" fmla="*/ 0 h 125"/>
                <a:gd name="T10" fmla="*/ 0 w 127"/>
                <a:gd name="T11" fmla="*/ 0 h 125"/>
                <a:gd name="T12" fmla="*/ 0 w 127"/>
                <a:gd name="T13" fmla="*/ 0 h 125"/>
                <a:gd name="T14" fmla="*/ 0 w 127"/>
                <a:gd name="T15" fmla="*/ 0 h 125"/>
                <a:gd name="T16" fmla="*/ 0 w 127"/>
                <a:gd name="T17" fmla="*/ 0 h 125"/>
                <a:gd name="T18" fmla="*/ 0 w 127"/>
                <a:gd name="T19" fmla="*/ 0 h 125"/>
                <a:gd name="T20" fmla="*/ 0 w 127"/>
                <a:gd name="T21" fmla="*/ 0 h 125"/>
                <a:gd name="T22" fmla="*/ 0 w 127"/>
                <a:gd name="T23" fmla="*/ 0 h 125"/>
                <a:gd name="T24" fmla="*/ 0 w 127"/>
                <a:gd name="T25" fmla="*/ 0 h 125"/>
                <a:gd name="T26" fmla="*/ 0 w 127"/>
                <a:gd name="T27" fmla="*/ 0 h 125"/>
                <a:gd name="T28" fmla="*/ 0 w 127"/>
                <a:gd name="T29" fmla="*/ 0 h 125"/>
                <a:gd name="T30" fmla="*/ 0 w 127"/>
                <a:gd name="T31" fmla="*/ 0 h 125"/>
                <a:gd name="T32" fmla="*/ 0 w 127"/>
                <a:gd name="T33" fmla="*/ 0 h 125"/>
                <a:gd name="T34" fmla="*/ 0 w 127"/>
                <a:gd name="T35" fmla="*/ 0 h 125"/>
                <a:gd name="T36" fmla="*/ 0 w 127"/>
                <a:gd name="T37" fmla="*/ 0 h 125"/>
                <a:gd name="T38" fmla="*/ 0 w 127"/>
                <a:gd name="T39" fmla="*/ 0 h 125"/>
                <a:gd name="T40" fmla="*/ 0 w 127"/>
                <a:gd name="T41" fmla="*/ 0 h 125"/>
                <a:gd name="T42" fmla="*/ 0 w 127"/>
                <a:gd name="T43" fmla="*/ 0 h 125"/>
                <a:gd name="T44" fmla="*/ 0 w 127"/>
                <a:gd name="T45" fmla="*/ 0 h 125"/>
                <a:gd name="T46" fmla="*/ 0 w 127"/>
                <a:gd name="T47" fmla="*/ 0 h 125"/>
                <a:gd name="T48" fmla="*/ 0 w 127"/>
                <a:gd name="T49" fmla="*/ 0 h 125"/>
                <a:gd name="T50" fmla="*/ 0 w 127"/>
                <a:gd name="T51" fmla="*/ 0 h 125"/>
                <a:gd name="T52" fmla="*/ 0 w 127"/>
                <a:gd name="T53" fmla="*/ 0 h 125"/>
                <a:gd name="T54" fmla="*/ 0 w 127"/>
                <a:gd name="T55" fmla="*/ 0 h 125"/>
                <a:gd name="T56" fmla="*/ 0 w 127"/>
                <a:gd name="T57" fmla="*/ 0 h 125"/>
                <a:gd name="T58" fmla="*/ 0 w 127"/>
                <a:gd name="T59" fmla="*/ 0 h 125"/>
                <a:gd name="T60" fmla="*/ 0 w 127"/>
                <a:gd name="T61" fmla="*/ 0 h 125"/>
                <a:gd name="T62" fmla="*/ 0 w 127"/>
                <a:gd name="T63" fmla="*/ 0 h 125"/>
                <a:gd name="T64" fmla="*/ 0 w 127"/>
                <a:gd name="T65" fmla="*/ 0 h 125"/>
                <a:gd name="T66" fmla="*/ 0 w 127"/>
                <a:gd name="T67" fmla="*/ 0 h 125"/>
                <a:gd name="T68" fmla="*/ 0 w 127"/>
                <a:gd name="T69" fmla="*/ 0 h 125"/>
                <a:gd name="T70" fmla="*/ 0 w 127"/>
                <a:gd name="T71" fmla="*/ 0 h 125"/>
                <a:gd name="T72" fmla="*/ 0 w 127"/>
                <a:gd name="T73" fmla="*/ 0 h 1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7"/>
                <a:gd name="T112" fmla="*/ 0 h 125"/>
                <a:gd name="T113" fmla="*/ 127 w 127"/>
                <a:gd name="T114" fmla="*/ 125 h 1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7" h="125">
                  <a:moveTo>
                    <a:pt x="5" y="125"/>
                  </a:moveTo>
                  <a:lnTo>
                    <a:pt x="5" y="125"/>
                  </a:lnTo>
                  <a:lnTo>
                    <a:pt x="11" y="120"/>
                  </a:lnTo>
                  <a:lnTo>
                    <a:pt x="16" y="113"/>
                  </a:lnTo>
                  <a:lnTo>
                    <a:pt x="21" y="107"/>
                  </a:lnTo>
                  <a:lnTo>
                    <a:pt x="28" y="100"/>
                  </a:lnTo>
                  <a:lnTo>
                    <a:pt x="35" y="92"/>
                  </a:lnTo>
                  <a:lnTo>
                    <a:pt x="41" y="84"/>
                  </a:lnTo>
                  <a:lnTo>
                    <a:pt x="48" y="76"/>
                  </a:lnTo>
                  <a:lnTo>
                    <a:pt x="56" y="67"/>
                  </a:lnTo>
                  <a:lnTo>
                    <a:pt x="64" y="59"/>
                  </a:lnTo>
                  <a:lnTo>
                    <a:pt x="72" y="51"/>
                  </a:lnTo>
                  <a:lnTo>
                    <a:pt x="81" y="41"/>
                  </a:lnTo>
                  <a:lnTo>
                    <a:pt x="91" y="33"/>
                  </a:lnTo>
                  <a:lnTo>
                    <a:pt x="99" y="25"/>
                  </a:lnTo>
                  <a:lnTo>
                    <a:pt x="108" y="19"/>
                  </a:lnTo>
                  <a:lnTo>
                    <a:pt x="117" y="12"/>
                  </a:lnTo>
                  <a:lnTo>
                    <a:pt x="127" y="7"/>
                  </a:lnTo>
                  <a:lnTo>
                    <a:pt x="124" y="0"/>
                  </a:lnTo>
                  <a:lnTo>
                    <a:pt x="113" y="5"/>
                  </a:lnTo>
                  <a:lnTo>
                    <a:pt x="104" y="13"/>
                  </a:lnTo>
                  <a:lnTo>
                    <a:pt x="95" y="20"/>
                  </a:lnTo>
                  <a:lnTo>
                    <a:pt x="85" y="28"/>
                  </a:lnTo>
                  <a:lnTo>
                    <a:pt x="76" y="36"/>
                  </a:lnTo>
                  <a:lnTo>
                    <a:pt x="67" y="45"/>
                  </a:lnTo>
                  <a:lnTo>
                    <a:pt x="59" y="53"/>
                  </a:lnTo>
                  <a:lnTo>
                    <a:pt x="51" y="61"/>
                  </a:lnTo>
                  <a:lnTo>
                    <a:pt x="43" y="71"/>
                  </a:lnTo>
                  <a:lnTo>
                    <a:pt x="36" y="80"/>
                  </a:lnTo>
                  <a:lnTo>
                    <a:pt x="29" y="87"/>
                  </a:lnTo>
                  <a:lnTo>
                    <a:pt x="23" y="95"/>
                  </a:lnTo>
                  <a:lnTo>
                    <a:pt x="16" y="101"/>
                  </a:lnTo>
                  <a:lnTo>
                    <a:pt x="11" y="109"/>
                  </a:lnTo>
                  <a:lnTo>
                    <a:pt x="5" y="114"/>
                  </a:lnTo>
                  <a:lnTo>
                    <a:pt x="0" y="120"/>
                  </a:lnTo>
                  <a:lnTo>
                    <a:pt x="5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0" name="Freeform 428"/>
            <p:cNvSpPr>
              <a:spLocks/>
            </p:cNvSpPr>
            <p:nvPr/>
          </p:nvSpPr>
          <p:spPr bwMode="auto">
            <a:xfrm>
              <a:off x="1694" y="3321"/>
              <a:ext cx="61" cy="24"/>
            </a:xfrm>
            <a:custGeom>
              <a:avLst/>
              <a:gdLst>
                <a:gd name="T0" fmla="*/ 0 w 181"/>
                <a:gd name="T1" fmla="*/ 0 h 73"/>
                <a:gd name="T2" fmla="*/ 0 w 181"/>
                <a:gd name="T3" fmla="*/ 0 h 73"/>
                <a:gd name="T4" fmla="*/ 0 w 181"/>
                <a:gd name="T5" fmla="*/ 0 h 73"/>
                <a:gd name="T6" fmla="*/ 0 w 181"/>
                <a:gd name="T7" fmla="*/ 0 h 73"/>
                <a:gd name="T8" fmla="*/ 0 w 181"/>
                <a:gd name="T9" fmla="*/ 0 h 73"/>
                <a:gd name="T10" fmla="*/ 0 w 181"/>
                <a:gd name="T11" fmla="*/ 0 h 73"/>
                <a:gd name="T12" fmla="*/ 0 w 181"/>
                <a:gd name="T13" fmla="*/ 0 h 73"/>
                <a:gd name="T14" fmla="*/ 0 w 181"/>
                <a:gd name="T15" fmla="*/ 0 h 73"/>
                <a:gd name="T16" fmla="*/ 0 w 181"/>
                <a:gd name="T17" fmla="*/ 0 h 73"/>
                <a:gd name="T18" fmla="*/ 0 w 181"/>
                <a:gd name="T19" fmla="*/ 0 h 73"/>
                <a:gd name="T20" fmla="*/ 0 w 181"/>
                <a:gd name="T21" fmla="*/ 0 h 73"/>
                <a:gd name="T22" fmla="*/ 0 w 181"/>
                <a:gd name="T23" fmla="*/ 0 h 73"/>
                <a:gd name="T24" fmla="*/ 0 w 181"/>
                <a:gd name="T25" fmla="*/ 0 h 73"/>
                <a:gd name="T26" fmla="*/ 0 w 181"/>
                <a:gd name="T27" fmla="*/ 0 h 73"/>
                <a:gd name="T28" fmla="*/ 0 w 181"/>
                <a:gd name="T29" fmla="*/ 0 h 73"/>
                <a:gd name="T30" fmla="*/ 0 w 181"/>
                <a:gd name="T31" fmla="*/ 0 h 73"/>
                <a:gd name="T32" fmla="*/ 0 w 181"/>
                <a:gd name="T33" fmla="*/ 0 h 73"/>
                <a:gd name="T34" fmla="*/ 0 w 181"/>
                <a:gd name="T35" fmla="*/ 0 h 73"/>
                <a:gd name="T36" fmla="*/ 0 w 181"/>
                <a:gd name="T37" fmla="*/ 0 h 73"/>
                <a:gd name="T38" fmla="*/ 0 w 181"/>
                <a:gd name="T39" fmla="*/ 0 h 73"/>
                <a:gd name="T40" fmla="*/ 0 w 181"/>
                <a:gd name="T41" fmla="*/ 0 h 73"/>
                <a:gd name="T42" fmla="*/ 0 w 181"/>
                <a:gd name="T43" fmla="*/ 0 h 73"/>
                <a:gd name="T44" fmla="*/ 0 w 181"/>
                <a:gd name="T45" fmla="*/ 0 h 73"/>
                <a:gd name="T46" fmla="*/ 0 w 181"/>
                <a:gd name="T47" fmla="*/ 0 h 73"/>
                <a:gd name="T48" fmla="*/ 0 w 181"/>
                <a:gd name="T49" fmla="*/ 0 h 73"/>
                <a:gd name="T50" fmla="*/ 0 w 181"/>
                <a:gd name="T51" fmla="*/ 0 h 73"/>
                <a:gd name="T52" fmla="*/ 0 w 181"/>
                <a:gd name="T53" fmla="*/ 0 h 73"/>
                <a:gd name="T54" fmla="*/ 0 w 181"/>
                <a:gd name="T55" fmla="*/ 0 h 73"/>
                <a:gd name="T56" fmla="*/ 0 w 181"/>
                <a:gd name="T57" fmla="*/ 0 h 73"/>
                <a:gd name="T58" fmla="*/ 0 w 181"/>
                <a:gd name="T59" fmla="*/ 0 h 73"/>
                <a:gd name="T60" fmla="*/ 0 w 181"/>
                <a:gd name="T61" fmla="*/ 0 h 73"/>
                <a:gd name="T62" fmla="*/ 0 w 181"/>
                <a:gd name="T63" fmla="*/ 0 h 73"/>
                <a:gd name="T64" fmla="*/ 0 w 181"/>
                <a:gd name="T65" fmla="*/ 0 h 73"/>
                <a:gd name="T66" fmla="*/ 0 w 181"/>
                <a:gd name="T67" fmla="*/ 0 h 73"/>
                <a:gd name="T68" fmla="*/ 0 w 181"/>
                <a:gd name="T69" fmla="*/ 0 h 73"/>
                <a:gd name="T70" fmla="*/ 0 w 181"/>
                <a:gd name="T71" fmla="*/ 0 h 73"/>
                <a:gd name="T72" fmla="*/ 0 w 181"/>
                <a:gd name="T73" fmla="*/ 0 h 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1"/>
                <a:gd name="T112" fmla="*/ 0 h 73"/>
                <a:gd name="T113" fmla="*/ 181 w 181"/>
                <a:gd name="T114" fmla="*/ 73 h 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1" h="73">
                  <a:moveTo>
                    <a:pt x="2" y="73"/>
                  </a:moveTo>
                  <a:lnTo>
                    <a:pt x="2" y="73"/>
                  </a:lnTo>
                  <a:lnTo>
                    <a:pt x="12" y="70"/>
                  </a:lnTo>
                  <a:lnTo>
                    <a:pt x="24" y="69"/>
                  </a:lnTo>
                  <a:lnTo>
                    <a:pt x="38" y="66"/>
                  </a:lnTo>
                  <a:lnTo>
                    <a:pt x="50" y="62"/>
                  </a:lnTo>
                  <a:lnTo>
                    <a:pt x="62" y="58"/>
                  </a:lnTo>
                  <a:lnTo>
                    <a:pt x="75" y="54"/>
                  </a:lnTo>
                  <a:lnTo>
                    <a:pt x="88" y="50"/>
                  </a:lnTo>
                  <a:lnTo>
                    <a:pt x="102" y="46"/>
                  </a:lnTo>
                  <a:lnTo>
                    <a:pt x="114" y="41"/>
                  </a:lnTo>
                  <a:lnTo>
                    <a:pt x="127" y="37"/>
                  </a:lnTo>
                  <a:lnTo>
                    <a:pt x="137" y="32"/>
                  </a:lnTo>
                  <a:lnTo>
                    <a:pt x="148" y="26"/>
                  </a:lnTo>
                  <a:lnTo>
                    <a:pt x="159" y="21"/>
                  </a:lnTo>
                  <a:lnTo>
                    <a:pt x="168" y="16"/>
                  </a:lnTo>
                  <a:lnTo>
                    <a:pt x="175" y="10"/>
                  </a:lnTo>
                  <a:lnTo>
                    <a:pt x="181" y="5"/>
                  </a:lnTo>
                  <a:lnTo>
                    <a:pt x="176" y="0"/>
                  </a:lnTo>
                  <a:lnTo>
                    <a:pt x="171" y="5"/>
                  </a:lnTo>
                  <a:lnTo>
                    <a:pt x="163" y="10"/>
                  </a:lnTo>
                  <a:lnTo>
                    <a:pt x="155" y="14"/>
                  </a:lnTo>
                  <a:lnTo>
                    <a:pt x="145" y="20"/>
                  </a:lnTo>
                  <a:lnTo>
                    <a:pt x="135" y="25"/>
                  </a:lnTo>
                  <a:lnTo>
                    <a:pt x="123" y="30"/>
                  </a:lnTo>
                  <a:lnTo>
                    <a:pt x="112" y="34"/>
                  </a:lnTo>
                  <a:lnTo>
                    <a:pt x="99" y="38"/>
                  </a:lnTo>
                  <a:lnTo>
                    <a:pt x="86" y="42"/>
                  </a:lnTo>
                  <a:lnTo>
                    <a:pt x="72" y="48"/>
                  </a:lnTo>
                  <a:lnTo>
                    <a:pt x="59" y="52"/>
                  </a:lnTo>
                  <a:lnTo>
                    <a:pt x="48" y="54"/>
                  </a:lnTo>
                  <a:lnTo>
                    <a:pt x="35" y="58"/>
                  </a:lnTo>
                  <a:lnTo>
                    <a:pt x="23" y="61"/>
                  </a:lnTo>
                  <a:lnTo>
                    <a:pt x="11" y="64"/>
                  </a:lnTo>
                  <a:lnTo>
                    <a:pt x="0" y="66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1" name="Freeform 429"/>
            <p:cNvSpPr>
              <a:spLocks/>
            </p:cNvSpPr>
            <p:nvPr/>
          </p:nvSpPr>
          <p:spPr bwMode="auto">
            <a:xfrm>
              <a:off x="1646" y="3329"/>
              <a:ext cx="49" cy="17"/>
            </a:xfrm>
            <a:custGeom>
              <a:avLst/>
              <a:gdLst>
                <a:gd name="T0" fmla="*/ 0 w 147"/>
                <a:gd name="T1" fmla="*/ 0 h 50"/>
                <a:gd name="T2" fmla="*/ 0 w 147"/>
                <a:gd name="T3" fmla="*/ 0 h 50"/>
                <a:gd name="T4" fmla="*/ 0 w 147"/>
                <a:gd name="T5" fmla="*/ 0 h 50"/>
                <a:gd name="T6" fmla="*/ 0 w 147"/>
                <a:gd name="T7" fmla="*/ 0 h 50"/>
                <a:gd name="T8" fmla="*/ 0 w 147"/>
                <a:gd name="T9" fmla="*/ 0 h 50"/>
                <a:gd name="T10" fmla="*/ 0 w 147"/>
                <a:gd name="T11" fmla="*/ 0 h 50"/>
                <a:gd name="T12" fmla="*/ 0 w 147"/>
                <a:gd name="T13" fmla="*/ 0 h 50"/>
                <a:gd name="T14" fmla="*/ 0 w 147"/>
                <a:gd name="T15" fmla="*/ 0 h 50"/>
                <a:gd name="T16" fmla="*/ 0 w 147"/>
                <a:gd name="T17" fmla="*/ 0 h 50"/>
                <a:gd name="T18" fmla="*/ 0 w 147"/>
                <a:gd name="T19" fmla="*/ 0 h 50"/>
                <a:gd name="T20" fmla="*/ 0 w 147"/>
                <a:gd name="T21" fmla="*/ 0 h 50"/>
                <a:gd name="T22" fmla="*/ 0 w 147"/>
                <a:gd name="T23" fmla="*/ 0 h 50"/>
                <a:gd name="T24" fmla="*/ 0 w 147"/>
                <a:gd name="T25" fmla="*/ 0 h 50"/>
                <a:gd name="T26" fmla="*/ 0 w 147"/>
                <a:gd name="T27" fmla="*/ 0 h 50"/>
                <a:gd name="T28" fmla="*/ 0 w 147"/>
                <a:gd name="T29" fmla="*/ 0 h 50"/>
                <a:gd name="T30" fmla="*/ 0 w 147"/>
                <a:gd name="T31" fmla="*/ 0 h 50"/>
                <a:gd name="T32" fmla="*/ 0 w 147"/>
                <a:gd name="T33" fmla="*/ 0 h 50"/>
                <a:gd name="T34" fmla="*/ 0 w 147"/>
                <a:gd name="T35" fmla="*/ 0 h 50"/>
                <a:gd name="T36" fmla="*/ 0 w 147"/>
                <a:gd name="T37" fmla="*/ 0 h 50"/>
                <a:gd name="T38" fmla="*/ 0 w 147"/>
                <a:gd name="T39" fmla="*/ 0 h 50"/>
                <a:gd name="T40" fmla="*/ 0 w 147"/>
                <a:gd name="T41" fmla="*/ 0 h 50"/>
                <a:gd name="T42" fmla="*/ 0 w 147"/>
                <a:gd name="T43" fmla="*/ 0 h 50"/>
                <a:gd name="T44" fmla="*/ 0 w 147"/>
                <a:gd name="T45" fmla="*/ 0 h 50"/>
                <a:gd name="T46" fmla="*/ 0 w 147"/>
                <a:gd name="T47" fmla="*/ 0 h 50"/>
                <a:gd name="T48" fmla="*/ 0 w 147"/>
                <a:gd name="T49" fmla="*/ 0 h 50"/>
                <a:gd name="T50" fmla="*/ 0 w 147"/>
                <a:gd name="T51" fmla="*/ 0 h 50"/>
                <a:gd name="T52" fmla="*/ 0 w 147"/>
                <a:gd name="T53" fmla="*/ 0 h 50"/>
                <a:gd name="T54" fmla="*/ 0 w 147"/>
                <a:gd name="T55" fmla="*/ 0 h 50"/>
                <a:gd name="T56" fmla="*/ 0 w 147"/>
                <a:gd name="T57" fmla="*/ 0 h 50"/>
                <a:gd name="T58" fmla="*/ 0 w 147"/>
                <a:gd name="T59" fmla="*/ 0 h 50"/>
                <a:gd name="T60" fmla="*/ 0 w 147"/>
                <a:gd name="T61" fmla="*/ 0 h 50"/>
                <a:gd name="T62" fmla="*/ 0 w 147"/>
                <a:gd name="T63" fmla="*/ 0 h 50"/>
                <a:gd name="T64" fmla="*/ 0 w 147"/>
                <a:gd name="T65" fmla="*/ 0 h 50"/>
                <a:gd name="T66" fmla="*/ 0 w 147"/>
                <a:gd name="T67" fmla="*/ 0 h 50"/>
                <a:gd name="T68" fmla="*/ 0 w 147"/>
                <a:gd name="T69" fmla="*/ 0 h 50"/>
                <a:gd name="T70" fmla="*/ 0 w 147"/>
                <a:gd name="T71" fmla="*/ 0 h 50"/>
                <a:gd name="T72" fmla="*/ 0 w 147"/>
                <a:gd name="T73" fmla="*/ 0 h 50"/>
                <a:gd name="T74" fmla="*/ 0 w 147"/>
                <a:gd name="T75" fmla="*/ 0 h 50"/>
                <a:gd name="T76" fmla="*/ 0 w 147"/>
                <a:gd name="T77" fmla="*/ 0 h 50"/>
                <a:gd name="T78" fmla="*/ 0 w 147"/>
                <a:gd name="T79" fmla="*/ 0 h 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7"/>
                <a:gd name="T121" fmla="*/ 0 h 50"/>
                <a:gd name="T122" fmla="*/ 147 w 147"/>
                <a:gd name="T123" fmla="*/ 50 h 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7" h="50">
                  <a:moveTo>
                    <a:pt x="0" y="5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4" y="8"/>
                  </a:lnTo>
                  <a:lnTo>
                    <a:pt x="10" y="10"/>
                  </a:lnTo>
                  <a:lnTo>
                    <a:pt x="15" y="13"/>
                  </a:lnTo>
                  <a:lnTo>
                    <a:pt x="23" y="18"/>
                  </a:lnTo>
                  <a:lnTo>
                    <a:pt x="31" y="22"/>
                  </a:lnTo>
                  <a:lnTo>
                    <a:pt x="42" y="26"/>
                  </a:lnTo>
                  <a:lnTo>
                    <a:pt x="52" y="32"/>
                  </a:lnTo>
                  <a:lnTo>
                    <a:pt x="63" y="36"/>
                  </a:lnTo>
                  <a:lnTo>
                    <a:pt x="75" y="40"/>
                  </a:lnTo>
                  <a:lnTo>
                    <a:pt x="87" y="44"/>
                  </a:lnTo>
                  <a:lnTo>
                    <a:pt x="99" y="46"/>
                  </a:lnTo>
                  <a:lnTo>
                    <a:pt x="111" y="49"/>
                  </a:lnTo>
                  <a:lnTo>
                    <a:pt x="124" y="50"/>
                  </a:lnTo>
                  <a:lnTo>
                    <a:pt x="135" y="50"/>
                  </a:lnTo>
                  <a:lnTo>
                    <a:pt x="147" y="49"/>
                  </a:lnTo>
                  <a:lnTo>
                    <a:pt x="145" y="42"/>
                  </a:lnTo>
                  <a:lnTo>
                    <a:pt x="135" y="42"/>
                  </a:lnTo>
                  <a:lnTo>
                    <a:pt x="124" y="42"/>
                  </a:lnTo>
                  <a:lnTo>
                    <a:pt x="112" y="42"/>
                  </a:lnTo>
                  <a:lnTo>
                    <a:pt x="100" y="40"/>
                  </a:lnTo>
                  <a:lnTo>
                    <a:pt x="89" y="37"/>
                  </a:lnTo>
                  <a:lnTo>
                    <a:pt x="76" y="33"/>
                  </a:lnTo>
                  <a:lnTo>
                    <a:pt x="66" y="29"/>
                  </a:lnTo>
                  <a:lnTo>
                    <a:pt x="55" y="25"/>
                  </a:lnTo>
                  <a:lnTo>
                    <a:pt x="44" y="20"/>
                  </a:lnTo>
                  <a:lnTo>
                    <a:pt x="35" y="16"/>
                  </a:lnTo>
                  <a:lnTo>
                    <a:pt x="26" y="12"/>
                  </a:lnTo>
                  <a:lnTo>
                    <a:pt x="19" y="8"/>
                  </a:lnTo>
                  <a:lnTo>
                    <a:pt x="12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2" name="Freeform 430"/>
            <p:cNvSpPr>
              <a:spLocks/>
            </p:cNvSpPr>
            <p:nvPr/>
          </p:nvSpPr>
          <p:spPr bwMode="auto">
            <a:xfrm>
              <a:off x="1639" y="3305"/>
              <a:ext cx="9" cy="26"/>
            </a:xfrm>
            <a:custGeom>
              <a:avLst/>
              <a:gdLst>
                <a:gd name="T0" fmla="*/ 0 w 27"/>
                <a:gd name="T1" fmla="*/ 0 h 78"/>
                <a:gd name="T2" fmla="*/ 0 w 27"/>
                <a:gd name="T3" fmla="*/ 0 h 78"/>
                <a:gd name="T4" fmla="*/ 0 w 27"/>
                <a:gd name="T5" fmla="*/ 0 h 78"/>
                <a:gd name="T6" fmla="*/ 0 w 27"/>
                <a:gd name="T7" fmla="*/ 0 h 78"/>
                <a:gd name="T8" fmla="*/ 0 w 27"/>
                <a:gd name="T9" fmla="*/ 0 h 78"/>
                <a:gd name="T10" fmla="*/ 0 w 27"/>
                <a:gd name="T11" fmla="*/ 0 h 78"/>
                <a:gd name="T12" fmla="*/ 0 w 27"/>
                <a:gd name="T13" fmla="*/ 0 h 78"/>
                <a:gd name="T14" fmla="*/ 0 w 27"/>
                <a:gd name="T15" fmla="*/ 0 h 78"/>
                <a:gd name="T16" fmla="*/ 0 w 27"/>
                <a:gd name="T17" fmla="*/ 0 h 78"/>
                <a:gd name="T18" fmla="*/ 0 w 27"/>
                <a:gd name="T19" fmla="*/ 0 h 78"/>
                <a:gd name="T20" fmla="*/ 0 w 27"/>
                <a:gd name="T21" fmla="*/ 0 h 78"/>
                <a:gd name="T22" fmla="*/ 0 w 27"/>
                <a:gd name="T23" fmla="*/ 0 h 78"/>
                <a:gd name="T24" fmla="*/ 0 w 27"/>
                <a:gd name="T25" fmla="*/ 0 h 78"/>
                <a:gd name="T26" fmla="*/ 0 w 27"/>
                <a:gd name="T27" fmla="*/ 0 h 78"/>
                <a:gd name="T28" fmla="*/ 0 w 27"/>
                <a:gd name="T29" fmla="*/ 0 h 78"/>
                <a:gd name="T30" fmla="*/ 0 w 27"/>
                <a:gd name="T31" fmla="*/ 0 h 78"/>
                <a:gd name="T32" fmla="*/ 0 w 27"/>
                <a:gd name="T33" fmla="*/ 0 h 78"/>
                <a:gd name="T34" fmla="*/ 0 w 27"/>
                <a:gd name="T35" fmla="*/ 0 h 78"/>
                <a:gd name="T36" fmla="*/ 0 w 27"/>
                <a:gd name="T37" fmla="*/ 0 h 78"/>
                <a:gd name="T38" fmla="*/ 0 w 27"/>
                <a:gd name="T39" fmla="*/ 0 h 78"/>
                <a:gd name="T40" fmla="*/ 0 w 27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78"/>
                <a:gd name="T65" fmla="*/ 27 w 27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78">
                  <a:moveTo>
                    <a:pt x="7" y="0"/>
                  </a:moveTo>
                  <a:lnTo>
                    <a:pt x="7" y="0"/>
                  </a:lnTo>
                  <a:lnTo>
                    <a:pt x="1" y="14"/>
                  </a:lnTo>
                  <a:lnTo>
                    <a:pt x="0" y="28"/>
                  </a:lnTo>
                  <a:lnTo>
                    <a:pt x="3" y="41"/>
                  </a:lnTo>
                  <a:lnTo>
                    <a:pt x="7" y="53"/>
                  </a:lnTo>
                  <a:lnTo>
                    <a:pt x="11" y="62"/>
                  </a:lnTo>
                  <a:lnTo>
                    <a:pt x="16" y="70"/>
                  </a:lnTo>
                  <a:lnTo>
                    <a:pt x="19" y="75"/>
                  </a:lnTo>
                  <a:lnTo>
                    <a:pt x="21" y="78"/>
                  </a:lnTo>
                  <a:lnTo>
                    <a:pt x="27" y="73"/>
                  </a:lnTo>
                  <a:lnTo>
                    <a:pt x="25" y="71"/>
                  </a:lnTo>
                  <a:lnTo>
                    <a:pt x="23" y="66"/>
                  </a:lnTo>
                  <a:lnTo>
                    <a:pt x="17" y="59"/>
                  </a:lnTo>
                  <a:lnTo>
                    <a:pt x="13" y="50"/>
                  </a:lnTo>
                  <a:lnTo>
                    <a:pt x="9" y="38"/>
                  </a:lnTo>
                  <a:lnTo>
                    <a:pt x="8" y="28"/>
                  </a:lnTo>
                  <a:lnTo>
                    <a:pt x="9" y="16"/>
                  </a:lnTo>
                  <a:lnTo>
                    <a:pt x="1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3" name="Freeform 431"/>
            <p:cNvSpPr>
              <a:spLocks/>
            </p:cNvSpPr>
            <p:nvPr/>
          </p:nvSpPr>
          <p:spPr bwMode="auto">
            <a:xfrm>
              <a:off x="1641" y="3285"/>
              <a:ext cx="31" cy="21"/>
            </a:xfrm>
            <a:custGeom>
              <a:avLst/>
              <a:gdLst>
                <a:gd name="T0" fmla="*/ 0 w 93"/>
                <a:gd name="T1" fmla="*/ 0 h 64"/>
                <a:gd name="T2" fmla="*/ 0 w 93"/>
                <a:gd name="T3" fmla="*/ 0 h 64"/>
                <a:gd name="T4" fmla="*/ 0 w 93"/>
                <a:gd name="T5" fmla="*/ 0 h 64"/>
                <a:gd name="T6" fmla="*/ 0 w 93"/>
                <a:gd name="T7" fmla="*/ 0 h 64"/>
                <a:gd name="T8" fmla="*/ 0 w 93"/>
                <a:gd name="T9" fmla="*/ 0 h 64"/>
                <a:gd name="T10" fmla="*/ 0 w 93"/>
                <a:gd name="T11" fmla="*/ 0 h 64"/>
                <a:gd name="T12" fmla="*/ 0 w 93"/>
                <a:gd name="T13" fmla="*/ 0 h 64"/>
                <a:gd name="T14" fmla="*/ 0 w 93"/>
                <a:gd name="T15" fmla="*/ 0 h 64"/>
                <a:gd name="T16" fmla="*/ 0 w 93"/>
                <a:gd name="T17" fmla="*/ 0 h 64"/>
                <a:gd name="T18" fmla="*/ 0 w 93"/>
                <a:gd name="T19" fmla="*/ 0 h 64"/>
                <a:gd name="T20" fmla="*/ 0 w 93"/>
                <a:gd name="T21" fmla="*/ 0 h 64"/>
                <a:gd name="T22" fmla="*/ 0 w 93"/>
                <a:gd name="T23" fmla="*/ 0 h 64"/>
                <a:gd name="T24" fmla="*/ 0 w 93"/>
                <a:gd name="T25" fmla="*/ 0 h 64"/>
                <a:gd name="T26" fmla="*/ 0 w 93"/>
                <a:gd name="T27" fmla="*/ 0 h 64"/>
                <a:gd name="T28" fmla="*/ 0 w 93"/>
                <a:gd name="T29" fmla="*/ 0 h 64"/>
                <a:gd name="T30" fmla="*/ 0 w 93"/>
                <a:gd name="T31" fmla="*/ 0 h 64"/>
                <a:gd name="T32" fmla="*/ 0 w 93"/>
                <a:gd name="T33" fmla="*/ 0 h 64"/>
                <a:gd name="T34" fmla="*/ 0 w 93"/>
                <a:gd name="T35" fmla="*/ 0 h 64"/>
                <a:gd name="T36" fmla="*/ 0 w 93"/>
                <a:gd name="T37" fmla="*/ 0 h 64"/>
                <a:gd name="T38" fmla="*/ 0 w 93"/>
                <a:gd name="T39" fmla="*/ 0 h 64"/>
                <a:gd name="T40" fmla="*/ 0 w 93"/>
                <a:gd name="T41" fmla="*/ 0 h 64"/>
                <a:gd name="T42" fmla="*/ 0 w 93"/>
                <a:gd name="T43" fmla="*/ 0 h 64"/>
                <a:gd name="T44" fmla="*/ 0 w 93"/>
                <a:gd name="T45" fmla="*/ 0 h 64"/>
                <a:gd name="T46" fmla="*/ 0 w 93"/>
                <a:gd name="T47" fmla="*/ 0 h 64"/>
                <a:gd name="T48" fmla="*/ 0 w 93"/>
                <a:gd name="T49" fmla="*/ 0 h 64"/>
                <a:gd name="T50" fmla="*/ 0 w 93"/>
                <a:gd name="T51" fmla="*/ 0 h 64"/>
                <a:gd name="T52" fmla="*/ 0 w 93"/>
                <a:gd name="T53" fmla="*/ 0 h 64"/>
                <a:gd name="T54" fmla="*/ 0 w 93"/>
                <a:gd name="T55" fmla="*/ 0 h 64"/>
                <a:gd name="T56" fmla="*/ 0 w 93"/>
                <a:gd name="T57" fmla="*/ 0 h 64"/>
                <a:gd name="T58" fmla="*/ 0 w 93"/>
                <a:gd name="T59" fmla="*/ 0 h 64"/>
                <a:gd name="T60" fmla="*/ 0 w 93"/>
                <a:gd name="T61" fmla="*/ 0 h 64"/>
                <a:gd name="T62" fmla="*/ 0 w 93"/>
                <a:gd name="T63" fmla="*/ 0 h 64"/>
                <a:gd name="T64" fmla="*/ 0 w 93"/>
                <a:gd name="T65" fmla="*/ 0 h 64"/>
                <a:gd name="T66" fmla="*/ 0 w 93"/>
                <a:gd name="T67" fmla="*/ 0 h 64"/>
                <a:gd name="T68" fmla="*/ 0 w 93"/>
                <a:gd name="T69" fmla="*/ 0 h 64"/>
                <a:gd name="T70" fmla="*/ 0 w 93"/>
                <a:gd name="T71" fmla="*/ 0 h 64"/>
                <a:gd name="T72" fmla="*/ 0 w 93"/>
                <a:gd name="T73" fmla="*/ 0 h 64"/>
                <a:gd name="T74" fmla="*/ 0 w 93"/>
                <a:gd name="T75" fmla="*/ 0 h 64"/>
                <a:gd name="T76" fmla="*/ 0 w 93"/>
                <a:gd name="T77" fmla="*/ 0 h 64"/>
                <a:gd name="T78" fmla="*/ 0 w 93"/>
                <a:gd name="T79" fmla="*/ 0 h 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"/>
                <a:gd name="T121" fmla="*/ 0 h 64"/>
                <a:gd name="T122" fmla="*/ 93 w 93"/>
                <a:gd name="T123" fmla="*/ 64 h 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" h="64">
                  <a:moveTo>
                    <a:pt x="88" y="0"/>
                  </a:moveTo>
                  <a:lnTo>
                    <a:pt x="89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2" y="2"/>
                  </a:lnTo>
                  <a:lnTo>
                    <a:pt x="78" y="4"/>
                  </a:lnTo>
                  <a:lnTo>
                    <a:pt x="73" y="6"/>
                  </a:lnTo>
                  <a:lnTo>
                    <a:pt x="66" y="9"/>
                  </a:lnTo>
                  <a:lnTo>
                    <a:pt x="60" y="13"/>
                  </a:lnTo>
                  <a:lnTo>
                    <a:pt x="53" y="17"/>
                  </a:lnTo>
                  <a:lnTo>
                    <a:pt x="45" y="21"/>
                  </a:lnTo>
                  <a:lnTo>
                    <a:pt x="37" y="25"/>
                  </a:lnTo>
                  <a:lnTo>
                    <a:pt x="30" y="30"/>
                  </a:lnTo>
                  <a:lnTo>
                    <a:pt x="24" y="36"/>
                  </a:lnTo>
                  <a:lnTo>
                    <a:pt x="16" y="42"/>
                  </a:lnTo>
                  <a:lnTo>
                    <a:pt x="10" y="48"/>
                  </a:lnTo>
                  <a:lnTo>
                    <a:pt x="5" y="54"/>
                  </a:lnTo>
                  <a:lnTo>
                    <a:pt x="0" y="60"/>
                  </a:lnTo>
                  <a:lnTo>
                    <a:pt x="6" y="64"/>
                  </a:lnTo>
                  <a:lnTo>
                    <a:pt x="10" y="58"/>
                  </a:lnTo>
                  <a:lnTo>
                    <a:pt x="16" y="53"/>
                  </a:lnTo>
                  <a:lnTo>
                    <a:pt x="21" y="48"/>
                  </a:lnTo>
                  <a:lnTo>
                    <a:pt x="28" y="42"/>
                  </a:lnTo>
                  <a:lnTo>
                    <a:pt x="34" y="37"/>
                  </a:lnTo>
                  <a:lnTo>
                    <a:pt x="42" y="32"/>
                  </a:lnTo>
                  <a:lnTo>
                    <a:pt x="49" y="28"/>
                  </a:lnTo>
                  <a:lnTo>
                    <a:pt x="56" y="24"/>
                  </a:lnTo>
                  <a:lnTo>
                    <a:pt x="64" y="20"/>
                  </a:lnTo>
                  <a:lnTo>
                    <a:pt x="69" y="16"/>
                  </a:lnTo>
                  <a:lnTo>
                    <a:pt x="76" y="13"/>
                  </a:lnTo>
                  <a:lnTo>
                    <a:pt x="81" y="10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2" y="6"/>
                  </a:lnTo>
                  <a:lnTo>
                    <a:pt x="92" y="5"/>
                  </a:lnTo>
                  <a:lnTo>
                    <a:pt x="93" y="5"/>
                  </a:lnTo>
                  <a:lnTo>
                    <a:pt x="92" y="5"/>
                  </a:lnTo>
                  <a:lnTo>
                    <a:pt x="93" y="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4" name="Freeform 432"/>
            <p:cNvSpPr>
              <a:spLocks/>
            </p:cNvSpPr>
            <p:nvPr/>
          </p:nvSpPr>
          <p:spPr bwMode="auto">
            <a:xfrm>
              <a:off x="1671" y="3236"/>
              <a:ext cx="43" cy="50"/>
            </a:xfrm>
            <a:custGeom>
              <a:avLst/>
              <a:gdLst>
                <a:gd name="T0" fmla="*/ 0 w 130"/>
                <a:gd name="T1" fmla="*/ 0 h 150"/>
                <a:gd name="T2" fmla="*/ 0 w 130"/>
                <a:gd name="T3" fmla="*/ 0 h 150"/>
                <a:gd name="T4" fmla="*/ 0 w 130"/>
                <a:gd name="T5" fmla="*/ 0 h 150"/>
                <a:gd name="T6" fmla="*/ 0 w 130"/>
                <a:gd name="T7" fmla="*/ 0 h 150"/>
                <a:gd name="T8" fmla="*/ 0 w 130"/>
                <a:gd name="T9" fmla="*/ 0 h 150"/>
                <a:gd name="T10" fmla="*/ 0 w 130"/>
                <a:gd name="T11" fmla="*/ 0 h 150"/>
                <a:gd name="T12" fmla="*/ 0 w 130"/>
                <a:gd name="T13" fmla="*/ 0 h 150"/>
                <a:gd name="T14" fmla="*/ 0 w 130"/>
                <a:gd name="T15" fmla="*/ 0 h 150"/>
                <a:gd name="T16" fmla="*/ 0 w 130"/>
                <a:gd name="T17" fmla="*/ 0 h 150"/>
                <a:gd name="T18" fmla="*/ 0 w 130"/>
                <a:gd name="T19" fmla="*/ 0 h 150"/>
                <a:gd name="T20" fmla="*/ 0 w 130"/>
                <a:gd name="T21" fmla="*/ 0 h 150"/>
                <a:gd name="T22" fmla="*/ 0 w 130"/>
                <a:gd name="T23" fmla="*/ 0 h 150"/>
                <a:gd name="T24" fmla="*/ 0 w 130"/>
                <a:gd name="T25" fmla="*/ 0 h 150"/>
                <a:gd name="T26" fmla="*/ 0 w 130"/>
                <a:gd name="T27" fmla="*/ 0 h 150"/>
                <a:gd name="T28" fmla="*/ 0 w 130"/>
                <a:gd name="T29" fmla="*/ 0 h 150"/>
                <a:gd name="T30" fmla="*/ 0 w 130"/>
                <a:gd name="T31" fmla="*/ 0 h 150"/>
                <a:gd name="T32" fmla="*/ 0 w 130"/>
                <a:gd name="T33" fmla="*/ 0 h 150"/>
                <a:gd name="T34" fmla="*/ 0 w 130"/>
                <a:gd name="T35" fmla="*/ 0 h 150"/>
                <a:gd name="T36" fmla="*/ 0 w 130"/>
                <a:gd name="T37" fmla="*/ 0 h 150"/>
                <a:gd name="T38" fmla="*/ 0 w 130"/>
                <a:gd name="T39" fmla="*/ 0 h 150"/>
                <a:gd name="T40" fmla="*/ 0 w 130"/>
                <a:gd name="T41" fmla="*/ 0 h 150"/>
                <a:gd name="T42" fmla="*/ 0 w 130"/>
                <a:gd name="T43" fmla="*/ 0 h 150"/>
                <a:gd name="T44" fmla="*/ 0 w 130"/>
                <a:gd name="T45" fmla="*/ 0 h 150"/>
                <a:gd name="T46" fmla="*/ 0 w 130"/>
                <a:gd name="T47" fmla="*/ 0 h 150"/>
                <a:gd name="T48" fmla="*/ 0 w 130"/>
                <a:gd name="T49" fmla="*/ 0 h 150"/>
                <a:gd name="T50" fmla="*/ 0 w 130"/>
                <a:gd name="T51" fmla="*/ 0 h 150"/>
                <a:gd name="T52" fmla="*/ 0 w 130"/>
                <a:gd name="T53" fmla="*/ 0 h 150"/>
                <a:gd name="T54" fmla="*/ 0 w 130"/>
                <a:gd name="T55" fmla="*/ 0 h 150"/>
                <a:gd name="T56" fmla="*/ 0 w 130"/>
                <a:gd name="T57" fmla="*/ 0 h 150"/>
                <a:gd name="T58" fmla="*/ 0 w 130"/>
                <a:gd name="T59" fmla="*/ 0 h 150"/>
                <a:gd name="T60" fmla="*/ 0 w 130"/>
                <a:gd name="T61" fmla="*/ 0 h 150"/>
                <a:gd name="T62" fmla="*/ 0 w 130"/>
                <a:gd name="T63" fmla="*/ 0 h 150"/>
                <a:gd name="T64" fmla="*/ 0 w 130"/>
                <a:gd name="T65" fmla="*/ 0 h 150"/>
                <a:gd name="T66" fmla="*/ 0 w 130"/>
                <a:gd name="T67" fmla="*/ 0 h 150"/>
                <a:gd name="T68" fmla="*/ 0 w 130"/>
                <a:gd name="T69" fmla="*/ 0 h 150"/>
                <a:gd name="T70" fmla="*/ 0 w 130"/>
                <a:gd name="T71" fmla="*/ 0 h 150"/>
                <a:gd name="T72" fmla="*/ 0 w 130"/>
                <a:gd name="T73" fmla="*/ 0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0"/>
                <a:gd name="T112" fmla="*/ 0 h 150"/>
                <a:gd name="T113" fmla="*/ 130 w 13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0" h="150">
                  <a:moveTo>
                    <a:pt x="125" y="0"/>
                  </a:moveTo>
                  <a:lnTo>
                    <a:pt x="125" y="0"/>
                  </a:lnTo>
                  <a:lnTo>
                    <a:pt x="122" y="5"/>
                  </a:lnTo>
                  <a:lnTo>
                    <a:pt x="117" y="14"/>
                  </a:lnTo>
                  <a:lnTo>
                    <a:pt x="109" y="24"/>
                  </a:lnTo>
                  <a:lnTo>
                    <a:pt x="101" y="34"/>
                  </a:lnTo>
                  <a:lnTo>
                    <a:pt x="90" y="46"/>
                  </a:lnTo>
                  <a:lnTo>
                    <a:pt x="79" y="58"/>
                  </a:lnTo>
                  <a:lnTo>
                    <a:pt x="69" y="70"/>
                  </a:lnTo>
                  <a:lnTo>
                    <a:pt x="58" y="82"/>
                  </a:lnTo>
                  <a:lnTo>
                    <a:pt x="46" y="94"/>
                  </a:lnTo>
                  <a:lnTo>
                    <a:pt x="35" y="106"/>
                  </a:lnTo>
                  <a:lnTo>
                    <a:pt x="26" y="117"/>
                  </a:lnTo>
                  <a:lnTo>
                    <a:pt x="18" y="126"/>
                  </a:lnTo>
                  <a:lnTo>
                    <a:pt x="10" y="134"/>
                  </a:lnTo>
                  <a:lnTo>
                    <a:pt x="5" y="139"/>
                  </a:lnTo>
                  <a:lnTo>
                    <a:pt x="1" y="143"/>
                  </a:lnTo>
                  <a:lnTo>
                    <a:pt x="0" y="145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10" y="145"/>
                  </a:lnTo>
                  <a:lnTo>
                    <a:pt x="15" y="139"/>
                  </a:lnTo>
                  <a:lnTo>
                    <a:pt x="23" y="131"/>
                  </a:lnTo>
                  <a:lnTo>
                    <a:pt x="31" y="122"/>
                  </a:lnTo>
                  <a:lnTo>
                    <a:pt x="41" y="111"/>
                  </a:lnTo>
                  <a:lnTo>
                    <a:pt x="51" y="99"/>
                  </a:lnTo>
                  <a:lnTo>
                    <a:pt x="63" y="87"/>
                  </a:lnTo>
                  <a:lnTo>
                    <a:pt x="74" y="75"/>
                  </a:lnTo>
                  <a:lnTo>
                    <a:pt x="85" y="63"/>
                  </a:lnTo>
                  <a:lnTo>
                    <a:pt x="95" y="51"/>
                  </a:lnTo>
                  <a:lnTo>
                    <a:pt x="106" y="38"/>
                  </a:lnTo>
                  <a:lnTo>
                    <a:pt x="114" y="27"/>
                  </a:lnTo>
                  <a:lnTo>
                    <a:pt x="122" y="18"/>
                  </a:lnTo>
                  <a:lnTo>
                    <a:pt x="127" y="9"/>
                  </a:lnTo>
                  <a:lnTo>
                    <a:pt x="130" y="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5" name="Freeform 433"/>
            <p:cNvSpPr>
              <a:spLocks/>
            </p:cNvSpPr>
            <p:nvPr/>
          </p:nvSpPr>
          <p:spPr bwMode="auto">
            <a:xfrm>
              <a:off x="1712" y="3198"/>
              <a:ext cx="13" cy="39"/>
            </a:xfrm>
            <a:custGeom>
              <a:avLst/>
              <a:gdLst>
                <a:gd name="T0" fmla="*/ 0 w 38"/>
                <a:gd name="T1" fmla="*/ 0 h 118"/>
                <a:gd name="T2" fmla="*/ 0 w 38"/>
                <a:gd name="T3" fmla="*/ 0 h 118"/>
                <a:gd name="T4" fmla="*/ 0 w 38"/>
                <a:gd name="T5" fmla="*/ 0 h 118"/>
                <a:gd name="T6" fmla="*/ 0 w 38"/>
                <a:gd name="T7" fmla="*/ 0 h 118"/>
                <a:gd name="T8" fmla="*/ 0 w 38"/>
                <a:gd name="T9" fmla="*/ 0 h 118"/>
                <a:gd name="T10" fmla="*/ 0 w 38"/>
                <a:gd name="T11" fmla="*/ 0 h 118"/>
                <a:gd name="T12" fmla="*/ 0 w 38"/>
                <a:gd name="T13" fmla="*/ 0 h 118"/>
                <a:gd name="T14" fmla="*/ 0 w 38"/>
                <a:gd name="T15" fmla="*/ 0 h 118"/>
                <a:gd name="T16" fmla="*/ 0 w 38"/>
                <a:gd name="T17" fmla="*/ 0 h 118"/>
                <a:gd name="T18" fmla="*/ 0 w 38"/>
                <a:gd name="T19" fmla="*/ 0 h 118"/>
                <a:gd name="T20" fmla="*/ 0 w 38"/>
                <a:gd name="T21" fmla="*/ 0 h 118"/>
                <a:gd name="T22" fmla="*/ 0 w 38"/>
                <a:gd name="T23" fmla="*/ 0 h 118"/>
                <a:gd name="T24" fmla="*/ 0 w 38"/>
                <a:gd name="T25" fmla="*/ 0 h 118"/>
                <a:gd name="T26" fmla="*/ 0 w 38"/>
                <a:gd name="T27" fmla="*/ 0 h 118"/>
                <a:gd name="T28" fmla="*/ 0 w 38"/>
                <a:gd name="T29" fmla="*/ 0 h 118"/>
                <a:gd name="T30" fmla="*/ 0 w 38"/>
                <a:gd name="T31" fmla="*/ 0 h 118"/>
                <a:gd name="T32" fmla="*/ 0 w 38"/>
                <a:gd name="T33" fmla="*/ 0 h 118"/>
                <a:gd name="T34" fmla="*/ 0 w 38"/>
                <a:gd name="T35" fmla="*/ 0 h 118"/>
                <a:gd name="T36" fmla="*/ 0 w 38"/>
                <a:gd name="T37" fmla="*/ 0 h 118"/>
                <a:gd name="T38" fmla="*/ 0 w 38"/>
                <a:gd name="T39" fmla="*/ 0 h 118"/>
                <a:gd name="T40" fmla="*/ 0 w 38"/>
                <a:gd name="T41" fmla="*/ 0 h 118"/>
                <a:gd name="T42" fmla="*/ 0 w 38"/>
                <a:gd name="T43" fmla="*/ 0 h 118"/>
                <a:gd name="T44" fmla="*/ 0 w 38"/>
                <a:gd name="T45" fmla="*/ 0 h 118"/>
                <a:gd name="T46" fmla="*/ 0 w 38"/>
                <a:gd name="T47" fmla="*/ 0 h 118"/>
                <a:gd name="T48" fmla="*/ 0 w 38"/>
                <a:gd name="T49" fmla="*/ 0 h 118"/>
                <a:gd name="T50" fmla="*/ 0 w 38"/>
                <a:gd name="T51" fmla="*/ 0 h 118"/>
                <a:gd name="T52" fmla="*/ 0 w 38"/>
                <a:gd name="T53" fmla="*/ 0 h 118"/>
                <a:gd name="T54" fmla="*/ 0 w 38"/>
                <a:gd name="T55" fmla="*/ 0 h 118"/>
                <a:gd name="T56" fmla="*/ 0 w 38"/>
                <a:gd name="T57" fmla="*/ 0 h 118"/>
                <a:gd name="T58" fmla="*/ 0 w 38"/>
                <a:gd name="T59" fmla="*/ 0 h 118"/>
                <a:gd name="T60" fmla="*/ 0 w 38"/>
                <a:gd name="T61" fmla="*/ 0 h 118"/>
                <a:gd name="T62" fmla="*/ 0 w 38"/>
                <a:gd name="T63" fmla="*/ 0 h 118"/>
                <a:gd name="T64" fmla="*/ 0 w 38"/>
                <a:gd name="T65" fmla="*/ 0 h 118"/>
                <a:gd name="T66" fmla="*/ 0 w 38"/>
                <a:gd name="T67" fmla="*/ 0 h 118"/>
                <a:gd name="T68" fmla="*/ 0 w 38"/>
                <a:gd name="T69" fmla="*/ 0 h 118"/>
                <a:gd name="T70" fmla="*/ 0 w 38"/>
                <a:gd name="T71" fmla="*/ 0 h 118"/>
                <a:gd name="T72" fmla="*/ 0 w 38"/>
                <a:gd name="T73" fmla="*/ 0 h 118"/>
                <a:gd name="T74" fmla="*/ 0 w 38"/>
                <a:gd name="T75" fmla="*/ 0 h 118"/>
                <a:gd name="T76" fmla="*/ 0 w 38"/>
                <a:gd name="T77" fmla="*/ 0 h 118"/>
                <a:gd name="T78" fmla="*/ 0 w 38"/>
                <a:gd name="T79" fmla="*/ 0 h 1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"/>
                <a:gd name="T121" fmla="*/ 0 h 118"/>
                <a:gd name="T122" fmla="*/ 38 w 38"/>
                <a:gd name="T123" fmla="*/ 118 h 1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" h="118">
                  <a:moveTo>
                    <a:pt x="33" y="0"/>
                  </a:moveTo>
                  <a:lnTo>
                    <a:pt x="30" y="2"/>
                  </a:lnTo>
                  <a:lnTo>
                    <a:pt x="30" y="4"/>
                  </a:lnTo>
                  <a:lnTo>
                    <a:pt x="29" y="6"/>
                  </a:lnTo>
                  <a:lnTo>
                    <a:pt x="29" y="10"/>
                  </a:lnTo>
                  <a:lnTo>
                    <a:pt x="28" y="17"/>
                  </a:lnTo>
                  <a:lnTo>
                    <a:pt x="26" y="24"/>
                  </a:lnTo>
                  <a:lnTo>
                    <a:pt x="24" y="30"/>
                  </a:lnTo>
                  <a:lnTo>
                    <a:pt x="21" y="40"/>
                  </a:lnTo>
                  <a:lnTo>
                    <a:pt x="20" y="48"/>
                  </a:lnTo>
                  <a:lnTo>
                    <a:pt x="17" y="58"/>
                  </a:lnTo>
                  <a:lnTo>
                    <a:pt x="14" y="68"/>
                  </a:lnTo>
                  <a:lnTo>
                    <a:pt x="12" y="77"/>
                  </a:lnTo>
                  <a:lnTo>
                    <a:pt x="9" y="86"/>
                  </a:lnTo>
                  <a:lnTo>
                    <a:pt x="6" y="94"/>
                  </a:lnTo>
                  <a:lnTo>
                    <a:pt x="4" y="102"/>
                  </a:lnTo>
                  <a:lnTo>
                    <a:pt x="2" y="109"/>
                  </a:lnTo>
                  <a:lnTo>
                    <a:pt x="0" y="116"/>
                  </a:lnTo>
                  <a:lnTo>
                    <a:pt x="5" y="118"/>
                  </a:lnTo>
                  <a:lnTo>
                    <a:pt x="8" y="112"/>
                  </a:lnTo>
                  <a:lnTo>
                    <a:pt x="10" y="104"/>
                  </a:lnTo>
                  <a:lnTo>
                    <a:pt x="13" y="96"/>
                  </a:lnTo>
                  <a:lnTo>
                    <a:pt x="16" y="88"/>
                  </a:lnTo>
                  <a:lnTo>
                    <a:pt x="18" y="78"/>
                  </a:lnTo>
                  <a:lnTo>
                    <a:pt x="21" y="69"/>
                  </a:lnTo>
                  <a:lnTo>
                    <a:pt x="24" y="60"/>
                  </a:lnTo>
                  <a:lnTo>
                    <a:pt x="26" y="50"/>
                  </a:lnTo>
                  <a:lnTo>
                    <a:pt x="29" y="41"/>
                  </a:lnTo>
                  <a:lnTo>
                    <a:pt x="32" y="33"/>
                  </a:lnTo>
                  <a:lnTo>
                    <a:pt x="33" y="25"/>
                  </a:lnTo>
                  <a:lnTo>
                    <a:pt x="34" y="18"/>
                  </a:lnTo>
                  <a:lnTo>
                    <a:pt x="36" y="13"/>
                  </a:lnTo>
                  <a:lnTo>
                    <a:pt x="37" y="9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6" y="8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6" name="Freeform 434"/>
            <p:cNvSpPr>
              <a:spLocks/>
            </p:cNvSpPr>
            <p:nvPr/>
          </p:nvSpPr>
          <p:spPr bwMode="auto">
            <a:xfrm>
              <a:off x="1723" y="3171"/>
              <a:ext cx="113" cy="29"/>
            </a:xfrm>
            <a:custGeom>
              <a:avLst/>
              <a:gdLst>
                <a:gd name="T0" fmla="*/ 0 w 337"/>
                <a:gd name="T1" fmla="*/ 0 h 88"/>
                <a:gd name="T2" fmla="*/ 0 w 337"/>
                <a:gd name="T3" fmla="*/ 0 h 88"/>
                <a:gd name="T4" fmla="*/ 0 w 337"/>
                <a:gd name="T5" fmla="*/ 0 h 88"/>
                <a:gd name="T6" fmla="*/ 0 w 337"/>
                <a:gd name="T7" fmla="*/ 0 h 88"/>
                <a:gd name="T8" fmla="*/ 0 w 337"/>
                <a:gd name="T9" fmla="*/ 0 h 88"/>
                <a:gd name="T10" fmla="*/ 0 w 337"/>
                <a:gd name="T11" fmla="*/ 0 h 88"/>
                <a:gd name="T12" fmla="*/ 0 w 337"/>
                <a:gd name="T13" fmla="*/ 0 h 88"/>
                <a:gd name="T14" fmla="*/ 0 w 337"/>
                <a:gd name="T15" fmla="*/ 0 h 88"/>
                <a:gd name="T16" fmla="*/ 0 w 337"/>
                <a:gd name="T17" fmla="*/ 0 h 88"/>
                <a:gd name="T18" fmla="*/ 0 w 337"/>
                <a:gd name="T19" fmla="*/ 0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7"/>
                <a:gd name="T31" fmla="*/ 0 h 88"/>
                <a:gd name="T32" fmla="*/ 337 w 337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7" h="88">
                  <a:moveTo>
                    <a:pt x="337" y="2"/>
                  </a:moveTo>
                  <a:lnTo>
                    <a:pt x="333" y="0"/>
                  </a:lnTo>
                  <a:lnTo>
                    <a:pt x="0" y="80"/>
                  </a:lnTo>
                  <a:lnTo>
                    <a:pt x="3" y="88"/>
                  </a:lnTo>
                  <a:lnTo>
                    <a:pt x="335" y="8"/>
                  </a:lnTo>
                  <a:lnTo>
                    <a:pt x="331" y="5"/>
                  </a:lnTo>
                  <a:lnTo>
                    <a:pt x="337" y="2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3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7" name="Freeform 435"/>
            <p:cNvSpPr>
              <a:spLocks/>
            </p:cNvSpPr>
            <p:nvPr/>
          </p:nvSpPr>
          <p:spPr bwMode="auto">
            <a:xfrm>
              <a:off x="1684" y="2474"/>
              <a:ext cx="162" cy="764"/>
            </a:xfrm>
            <a:custGeom>
              <a:avLst/>
              <a:gdLst>
                <a:gd name="T0" fmla="*/ 0 w 488"/>
                <a:gd name="T1" fmla="*/ 0 h 2292"/>
                <a:gd name="T2" fmla="*/ 0 w 488"/>
                <a:gd name="T3" fmla="*/ 0 h 2292"/>
                <a:gd name="T4" fmla="*/ 0 w 488"/>
                <a:gd name="T5" fmla="*/ 0 h 2292"/>
                <a:gd name="T6" fmla="*/ 0 w 488"/>
                <a:gd name="T7" fmla="*/ 0 h 2292"/>
                <a:gd name="T8" fmla="*/ 0 w 488"/>
                <a:gd name="T9" fmla="*/ 0 h 2292"/>
                <a:gd name="T10" fmla="*/ 0 w 488"/>
                <a:gd name="T11" fmla="*/ 0 h 2292"/>
                <a:gd name="T12" fmla="*/ 0 w 488"/>
                <a:gd name="T13" fmla="*/ 0 h 2292"/>
                <a:gd name="T14" fmla="*/ 0 w 488"/>
                <a:gd name="T15" fmla="*/ 0 h 2292"/>
                <a:gd name="T16" fmla="*/ 0 w 488"/>
                <a:gd name="T17" fmla="*/ 0 h 2292"/>
                <a:gd name="T18" fmla="*/ 0 w 488"/>
                <a:gd name="T19" fmla="*/ 0 h 2292"/>
                <a:gd name="T20" fmla="*/ 0 w 488"/>
                <a:gd name="T21" fmla="*/ 0 h 2292"/>
                <a:gd name="T22" fmla="*/ 0 w 488"/>
                <a:gd name="T23" fmla="*/ 0 h 2292"/>
                <a:gd name="T24" fmla="*/ 0 w 488"/>
                <a:gd name="T25" fmla="*/ 0 h 2292"/>
                <a:gd name="T26" fmla="*/ 0 w 488"/>
                <a:gd name="T27" fmla="*/ 0 h 2292"/>
                <a:gd name="T28" fmla="*/ 0 w 488"/>
                <a:gd name="T29" fmla="*/ 0 h 2292"/>
                <a:gd name="T30" fmla="*/ 0 w 488"/>
                <a:gd name="T31" fmla="*/ 0 h 2292"/>
                <a:gd name="T32" fmla="*/ 0 w 488"/>
                <a:gd name="T33" fmla="*/ 0 h 2292"/>
                <a:gd name="T34" fmla="*/ 0 w 488"/>
                <a:gd name="T35" fmla="*/ 0 h 2292"/>
                <a:gd name="T36" fmla="*/ 0 w 488"/>
                <a:gd name="T37" fmla="*/ 0 h 2292"/>
                <a:gd name="T38" fmla="*/ 0 w 488"/>
                <a:gd name="T39" fmla="*/ 0 h 2292"/>
                <a:gd name="T40" fmla="*/ 0 w 488"/>
                <a:gd name="T41" fmla="*/ 0 h 2292"/>
                <a:gd name="T42" fmla="*/ 0 w 488"/>
                <a:gd name="T43" fmla="*/ 0 h 2292"/>
                <a:gd name="T44" fmla="*/ 0 w 488"/>
                <a:gd name="T45" fmla="*/ 0 h 2292"/>
                <a:gd name="T46" fmla="*/ 0 w 488"/>
                <a:gd name="T47" fmla="*/ 0 h 2292"/>
                <a:gd name="T48" fmla="*/ 0 w 488"/>
                <a:gd name="T49" fmla="*/ 0 h 2292"/>
                <a:gd name="T50" fmla="*/ 0 w 488"/>
                <a:gd name="T51" fmla="*/ 0 h 2292"/>
                <a:gd name="T52" fmla="*/ 0 w 488"/>
                <a:gd name="T53" fmla="*/ 0 h 2292"/>
                <a:gd name="T54" fmla="*/ 0 w 488"/>
                <a:gd name="T55" fmla="*/ 0 h 2292"/>
                <a:gd name="T56" fmla="*/ 0 w 488"/>
                <a:gd name="T57" fmla="*/ 0 h 2292"/>
                <a:gd name="T58" fmla="*/ 0 w 488"/>
                <a:gd name="T59" fmla="*/ 0 h 2292"/>
                <a:gd name="T60" fmla="*/ 0 w 488"/>
                <a:gd name="T61" fmla="*/ 0 h 2292"/>
                <a:gd name="T62" fmla="*/ 0 w 488"/>
                <a:gd name="T63" fmla="*/ 0 h 2292"/>
                <a:gd name="T64" fmla="*/ 0 w 488"/>
                <a:gd name="T65" fmla="*/ 0 h 2292"/>
                <a:gd name="T66" fmla="*/ 0 w 488"/>
                <a:gd name="T67" fmla="*/ 0 h 2292"/>
                <a:gd name="T68" fmla="*/ 0 w 488"/>
                <a:gd name="T69" fmla="*/ 0 h 2292"/>
                <a:gd name="T70" fmla="*/ 0 w 488"/>
                <a:gd name="T71" fmla="*/ 0 h 2292"/>
                <a:gd name="T72" fmla="*/ 0 w 488"/>
                <a:gd name="T73" fmla="*/ 0 h 2292"/>
                <a:gd name="T74" fmla="*/ 0 w 488"/>
                <a:gd name="T75" fmla="*/ 0 h 2292"/>
                <a:gd name="T76" fmla="*/ 0 w 488"/>
                <a:gd name="T77" fmla="*/ 0 h 2292"/>
                <a:gd name="T78" fmla="*/ 0 w 488"/>
                <a:gd name="T79" fmla="*/ 0 h 2292"/>
                <a:gd name="T80" fmla="*/ 0 w 488"/>
                <a:gd name="T81" fmla="*/ 0 h 2292"/>
                <a:gd name="T82" fmla="*/ 0 w 488"/>
                <a:gd name="T83" fmla="*/ 0 h 2292"/>
                <a:gd name="T84" fmla="*/ 0 w 488"/>
                <a:gd name="T85" fmla="*/ 0 h 2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8"/>
                <a:gd name="T130" fmla="*/ 0 h 2292"/>
                <a:gd name="T131" fmla="*/ 488 w 488"/>
                <a:gd name="T132" fmla="*/ 2292 h 2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8" h="2292">
                  <a:moveTo>
                    <a:pt x="0" y="0"/>
                  </a:moveTo>
                  <a:lnTo>
                    <a:pt x="46" y="1009"/>
                  </a:lnTo>
                  <a:lnTo>
                    <a:pt x="46" y="1010"/>
                  </a:lnTo>
                  <a:lnTo>
                    <a:pt x="47" y="1014"/>
                  </a:lnTo>
                  <a:lnTo>
                    <a:pt x="47" y="1022"/>
                  </a:lnTo>
                  <a:lnTo>
                    <a:pt x="48" y="1033"/>
                  </a:lnTo>
                  <a:lnTo>
                    <a:pt x="48" y="1046"/>
                  </a:lnTo>
                  <a:lnTo>
                    <a:pt x="50" y="1062"/>
                  </a:lnTo>
                  <a:lnTo>
                    <a:pt x="51" y="1081"/>
                  </a:lnTo>
                  <a:lnTo>
                    <a:pt x="52" y="1102"/>
                  </a:lnTo>
                  <a:lnTo>
                    <a:pt x="54" y="1125"/>
                  </a:lnTo>
                  <a:lnTo>
                    <a:pt x="56" y="1150"/>
                  </a:lnTo>
                  <a:lnTo>
                    <a:pt x="58" y="1179"/>
                  </a:lnTo>
                  <a:lnTo>
                    <a:pt x="60" y="1208"/>
                  </a:lnTo>
                  <a:lnTo>
                    <a:pt x="62" y="1240"/>
                  </a:lnTo>
                  <a:lnTo>
                    <a:pt x="64" y="1274"/>
                  </a:lnTo>
                  <a:lnTo>
                    <a:pt x="67" y="1310"/>
                  </a:lnTo>
                  <a:lnTo>
                    <a:pt x="70" y="1347"/>
                  </a:lnTo>
                  <a:lnTo>
                    <a:pt x="71" y="1386"/>
                  </a:lnTo>
                  <a:lnTo>
                    <a:pt x="74" y="1426"/>
                  </a:lnTo>
                  <a:lnTo>
                    <a:pt x="76" y="1467"/>
                  </a:lnTo>
                  <a:lnTo>
                    <a:pt x="79" y="1511"/>
                  </a:lnTo>
                  <a:lnTo>
                    <a:pt x="82" y="1555"/>
                  </a:lnTo>
                  <a:lnTo>
                    <a:pt x="84" y="1600"/>
                  </a:lnTo>
                  <a:lnTo>
                    <a:pt x="87" y="1645"/>
                  </a:lnTo>
                  <a:lnTo>
                    <a:pt x="90" y="1693"/>
                  </a:lnTo>
                  <a:lnTo>
                    <a:pt x="91" y="1741"/>
                  </a:lnTo>
                  <a:lnTo>
                    <a:pt x="94" y="1789"/>
                  </a:lnTo>
                  <a:lnTo>
                    <a:pt x="98" y="1838"/>
                  </a:lnTo>
                  <a:lnTo>
                    <a:pt x="100" y="1887"/>
                  </a:lnTo>
                  <a:lnTo>
                    <a:pt x="103" y="1937"/>
                  </a:lnTo>
                  <a:lnTo>
                    <a:pt x="106" y="1987"/>
                  </a:lnTo>
                  <a:lnTo>
                    <a:pt x="108" y="2037"/>
                  </a:lnTo>
                  <a:lnTo>
                    <a:pt x="111" y="2087"/>
                  </a:lnTo>
                  <a:lnTo>
                    <a:pt x="111" y="2095"/>
                  </a:lnTo>
                  <a:lnTo>
                    <a:pt x="111" y="2103"/>
                  </a:lnTo>
                  <a:lnTo>
                    <a:pt x="110" y="2111"/>
                  </a:lnTo>
                  <a:lnTo>
                    <a:pt x="110" y="2120"/>
                  </a:lnTo>
                  <a:lnTo>
                    <a:pt x="110" y="2131"/>
                  </a:lnTo>
                  <a:lnTo>
                    <a:pt x="108" y="2142"/>
                  </a:lnTo>
                  <a:lnTo>
                    <a:pt x="107" y="2152"/>
                  </a:lnTo>
                  <a:lnTo>
                    <a:pt x="106" y="2163"/>
                  </a:lnTo>
                  <a:lnTo>
                    <a:pt x="104" y="2174"/>
                  </a:lnTo>
                  <a:lnTo>
                    <a:pt x="103" y="2186"/>
                  </a:lnTo>
                  <a:lnTo>
                    <a:pt x="102" y="2196"/>
                  </a:lnTo>
                  <a:lnTo>
                    <a:pt x="102" y="2206"/>
                  </a:lnTo>
                  <a:lnTo>
                    <a:pt x="102" y="2215"/>
                  </a:lnTo>
                  <a:lnTo>
                    <a:pt x="100" y="2224"/>
                  </a:lnTo>
                  <a:lnTo>
                    <a:pt x="100" y="2234"/>
                  </a:lnTo>
                  <a:lnTo>
                    <a:pt x="100" y="2240"/>
                  </a:lnTo>
                  <a:lnTo>
                    <a:pt x="120" y="2254"/>
                  </a:lnTo>
                  <a:lnTo>
                    <a:pt x="139" y="2264"/>
                  </a:lnTo>
                  <a:lnTo>
                    <a:pt x="159" y="2274"/>
                  </a:lnTo>
                  <a:lnTo>
                    <a:pt x="177" y="2282"/>
                  </a:lnTo>
                  <a:lnTo>
                    <a:pt x="196" y="2287"/>
                  </a:lnTo>
                  <a:lnTo>
                    <a:pt x="213" y="2290"/>
                  </a:lnTo>
                  <a:lnTo>
                    <a:pt x="232" y="2292"/>
                  </a:lnTo>
                  <a:lnTo>
                    <a:pt x="249" y="2292"/>
                  </a:lnTo>
                  <a:lnTo>
                    <a:pt x="267" y="2291"/>
                  </a:lnTo>
                  <a:lnTo>
                    <a:pt x="283" y="2290"/>
                  </a:lnTo>
                  <a:lnTo>
                    <a:pt x="299" y="2286"/>
                  </a:lnTo>
                  <a:lnTo>
                    <a:pt x="315" y="2282"/>
                  </a:lnTo>
                  <a:lnTo>
                    <a:pt x="329" y="2276"/>
                  </a:lnTo>
                  <a:lnTo>
                    <a:pt x="344" y="2270"/>
                  </a:lnTo>
                  <a:lnTo>
                    <a:pt x="359" y="2263"/>
                  </a:lnTo>
                  <a:lnTo>
                    <a:pt x="372" y="2256"/>
                  </a:lnTo>
                  <a:lnTo>
                    <a:pt x="385" y="2248"/>
                  </a:lnTo>
                  <a:lnTo>
                    <a:pt x="397" y="2240"/>
                  </a:lnTo>
                  <a:lnTo>
                    <a:pt x="408" y="2231"/>
                  </a:lnTo>
                  <a:lnTo>
                    <a:pt x="420" y="2223"/>
                  </a:lnTo>
                  <a:lnTo>
                    <a:pt x="429" y="2214"/>
                  </a:lnTo>
                  <a:lnTo>
                    <a:pt x="438" y="2206"/>
                  </a:lnTo>
                  <a:lnTo>
                    <a:pt x="448" y="2198"/>
                  </a:lnTo>
                  <a:lnTo>
                    <a:pt x="456" y="2190"/>
                  </a:lnTo>
                  <a:lnTo>
                    <a:pt x="462" y="2183"/>
                  </a:lnTo>
                  <a:lnTo>
                    <a:pt x="469" y="2175"/>
                  </a:lnTo>
                  <a:lnTo>
                    <a:pt x="474" y="2170"/>
                  </a:lnTo>
                  <a:lnTo>
                    <a:pt x="478" y="2164"/>
                  </a:lnTo>
                  <a:lnTo>
                    <a:pt x="481" y="2160"/>
                  </a:lnTo>
                  <a:lnTo>
                    <a:pt x="484" y="2156"/>
                  </a:lnTo>
                  <a:lnTo>
                    <a:pt x="485" y="2155"/>
                  </a:lnTo>
                  <a:lnTo>
                    <a:pt x="486" y="2154"/>
                  </a:lnTo>
                  <a:lnTo>
                    <a:pt x="478" y="2047"/>
                  </a:lnTo>
                  <a:lnTo>
                    <a:pt x="450" y="1105"/>
                  </a:lnTo>
                  <a:lnTo>
                    <a:pt x="488" y="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8" name="Freeform 436"/>
            <p:cNvSpPr>
              <a:spLocks/>
            </p:cNvSpPr>
            <p:nvPr/>
          </p:nvSpPr>
          <p:spPr bwMode="auto">
            <a:xfrm>
              <a:off x="1681" y="2474"/>
              <a:ext cx="21" cy="337"/>
            </a:xfrm>
            <a:custGeom>
              <a:avLst/>
              <a:gdLst>
                <a:gd name="T0" fmla="*/ 0 w 62"/>
                <a:gd name="T1" fmla="*/ 0 h 1009"/>
                <a:gd name="T2" fmla="*/ 0 w 62"/>
                <a:gd name="T3" fmla="*/ 0 h 1009"/>
                <a:gd name="T4" fmla="*/ 0 w 62"/>
                <a:gd name="T5" fmla="*/ 0 h 1009"/>
                <a:gd name="T6" fmla="*/ 0 w 62"/>
                <a:gd name="T7" fmla="*/ 0 h 1009"/>
                <a:gd name="T8" fmla="*/ 0 w 62"/>
                <a:gd name="T9" fmla="*/ 0 h 1009"/>
                <a:gd name="T10" fmla="*/ 0 w 62"/>
                <a:gd name="T11" fmla="*/ 0 h 1009"/>
                <a:gd name="T12" fmla="*/ 0 w 62"/>
                <a:gd name="T13" fmla="*/ 0 h 1009"/>
                <a:gd name="T14" fmla="*/ 0 w 62"/>
                <a:gd name="T15" fmla="*/ 0 h 1009"/>
                <a:gd name="T16" fmla="*/ 0 w 62"/>
                <a:gd name="T17" fmla="*/ 0 h 1009"/>
                <a:gd name="T18" fmla="*/ 0 w 62"/>
                <a:gd name="T19" fmla="*/ 0 h 10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009"/>
                <a:gd name="T32" fmla="*/ 62 w 62"/>
                <a:gd name="T33" fmla="*/ 1009 h 10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009">
                  <a:moveTo>
                    <a:pt x="62" y="1007"/>
                  </a:moveTo>
                  <a:lnTo>
                    <a:pt x="62" y="1007"/>
                  </a:lnTo>
                  <a:lnTo>
                    <a:pt x="15" y="0"/>
                  </a:lnTo>
                  <a:lnTo>
                    <a:pt x="0" y="1"/>
                  </a:lnTo>
                  <a:lnTo>
                    <a:pt x="47" y="1009"/>
                  </a:lnTo>
                  <a:lnTo>
                    <a:pt x="62" y="10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" name="Freeform 437"/>
            <p:cNvSpPr>
              <a:spLocks/>
            </p:cNvSpPr>
            <p:nvPr/>
          </p:nvSpPr>
          <p:spPr bwMode="auto">
            <a:xfrm>
              <a:off x="1697" y="2810"/>
              <a:ext cx="26" cy="361"/>
            </a:xfrm>
            <a:custGeom>
              <a:avLst/>
              <a:gdLst>
                <a:gd name="T0" fmla="*/ 0 w 79"/>
                <a:gd name="T1" fmla="*/ 0 h 1082"/>
                <a:gd name="T2" fmla="*/ 0 w 79"/>
                <a:gd name="T3" fmla="*/ 0 h 1082"/>
                <a:gd name="T4" fmla="*/ 0 w 79"/>
                <a:gd name="T5" fmla="*/ 0 h 1082"/>
                <a:gd name="T6" fmla="*/ 0 w 79"/>
                <a:gd name="T7" fmla="*/ 0 h 1082"/>
                <a:gd name="T8" fmla="*/ 0 w 79"/>
                <a:gd name="T9" fmla="*/ 0 h 1082"/>
                <a:gd name="T10" fmla="*/ 0 w 79"/>
                <a:gd name="T11" fmla="*/ 0 h 1082"/>
                <a:gd name="T12" fmla="*/ 0 w 79"/>
                <a:gd name="T13" fmla="*/ 0 h 1082"/>
                <a:gd name="T14" fmla="*/ 0 w 79"/>
                <a:gd name="T15" fmla="*/ 0 h 1082"/>
                <a:gd name="T16" fmla="*/ 0 w 79"/>
                <a:gd name="T17" fmla="*/ 0 h 1082"/>
                <a:gd name="T18" fmla="*/ 0 w 79"/>
                <a:gd name="T19" fmla="*/ 0 h 1082"/>
                <a:gd name="T20" fmla="*/ 0 w 79"/>
                <a:gd name="T21" fmla="*/ 0 h 1082"/>
                <a:gd name="T22" fmla="*/ 0 w 79"/>
                <a:gd name="T23" fmla="*/ 0 h 1082"/>
                <a:gd name="T24" fmla="*/ 0 w 79"/>
                <a:gd name="T25" fmla="*/ 0 h 1082"/>
                <a:gd name="T26" fmla="*/ 0 w 79"/>
                <a:gd name="T27" fmla="*/ 0 h 1082"/>
                <a:gd name="T28" fmla="*/ 0 w 79"/>
                <a:gd name="T29" fmla="*/ 0 h 1082"/>
                <a:gd name="T30" fmla="*/ 0 w 79"/>
                <a:gd name="T31" fmla="*/ 0 h 1082"/>
                <a:gd name="T32" fmla="*/ 0 w 79"/>
                <a:gd name="T33" fmla="*/ 0 h 1082"/>
                <a:gd name="T34" fmla="*/ 0 w 79"/>
                <a:gd name="T35" fmla="*/ 0 h 1082"/>
                <a:gd name="T36" fmla="*/ 0 w 79"/>
                <a:gd name="T37" fmla="*/ 0 h 1082"/>
                <a:gd name="T38" fmla="*/ 0 w 79"/>
                <a:gd name="T39" fmla="*/ 0 h 1082"/>
                <a:gd name="T40" fmla="*/ 0 w 79"/>
                <a:gd name="T41" fmla="*/ 0 h 1082"/>
                <a:gd name="T42" fmla="*/ 0 w 79"/>
                <a:gd name="T43" fmla="*/ 0 h 1082"/>
                <a:gd name="T44" fmla="*/ 0 w 79"/>
                <a:gd name="T45" fmla="*/ 0 h 1082"/>
                <a:gd name="T46" fmla="*/ 0 w 79"/>
                <a:gd name="T47" fmla="*/ 0 h 1082"/>
                <a:gd name="T48" fmla="*/ 0 w 79"/>
                <a:gd name="T49" fmla="*/ 0 h 1082"/>
                <a:gd name="T50" fmla="*/ 0 w 79"/>
                <a:gd name="T51" fmla="*/ 0 h 1082"/>
                <a:gd name="T52" fmla="*/ 0 w 79"/>
                <a:gd name="T53" fmla="*/ 0 h 1082"/>
                <a:gd name="T54" fmla="*/ 0 w 79"/>
                <a:gd name="T55" fmla="*/ 0 h 1082"/>
                <a:gd name="T56" fmla="*/ 0 w 79"/>
                <a:gd name="T57" fmla="*/ 0 h 1082"/>
                <a:gd name="T58" fmla="*/ 0 w 79"/>
                <a:gd name="T59" fmla="*/ 0 h 1082"/>
                <a:gd name="T60" fmla="*/ 0 w 79"/>
                <a:gd name="T61" fmla="*/ 0 h 1082"/>
                <a:gd name="T62" fmla="*/ 0 w 79"/>
                <a:gd name="T63" fmla="*/ 0 h 1082"/>
                <a:gd name="T64" fmla="*/ 0 w 79"/>
                <a:gd name="T65" fmla="*/ 0 h 1082"/>
                <a:gd name="T66" fmla="*/ 0 w 79"/>
                <a:gd name="T67" fmla="*/ 0 h 1082"/>
                <a:gd name="T68" fmla="*/ 0 w 79"/>
                <a:gd name="T69" fmla="*/ 0 h 1082"/>
                <a:gd name="T70" fmla="*/ 0 w 79"/>
                <a:gd name="T71" fmla="*/ 0 h 10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"/>
                <a:gd name="T109" fmla="*/ 0 h 1082"/>
                <a:gd name="T110" fmla="*/ 79 w 79"/>
                <a:gd name="T111" fmla="*/ 1082 h 10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" h="1082">
                  <a:moveTo>
                    <a:pt x="79" y="1080"/>
                  </a:moveTo>
                  <a:lnTo>
                    <a:pt x="79" y="1080"/>
                  </a:lnTo>
                  <a:lnTo>
                    <a:pt x="76" y="1030"/>
                  </a:lnTo>
                  <a:lnTo>
                    <a:pt x="73" y="979"/>
                  </a:lnTo>
                  <a:lnTo>
                    <a:pt x="71" y="930"/>
                  </a:lnTo>
                  <a:lnTo>
                    <a:pt x="68" y="880"/>
                  </a:lnTo>
                  <a:lnTo>
                    <a:pt x="65" y="830"/>
                  </a:lnTo>
                  <a:lnTo>
                    <a:pt x="63" y="782"/>
                  </a:lnTo>
                  <a:lnTo>
                    <a:pt x="60" y="733"/>
                  </a:lnTo>
                  <a:lnTo>
                    <a:pt x="57" y="685"/>
                  </a:lnTo>
                  <a:lnTo>
                    <a:pt x="55" y="638"/>
                  </a:lnTo>
                  <a:lnTo>
                    <a:pt x="52" y="592"/>
                  </a:lnTo>
                  <a:lnTo>
                    <a:pt x="51" y="548"/>
                  </a:lnTo>
                  <a:lnTo>
                    <a:pt x="48" y="502"/>
                  </a:lnTo>
                  <a:lnTo>
                    <a:pt x="45" y="460"/>
                  </a:lnTo>
                  <a:lnTo>
                    <a:pt x="43" y="419"/>
                  </a:lnTo>
                  <a:lnTo>
                    <a:pt x="40" y="377"/>
                  </a:lnTo>
                  <a:lnTo>
                    <a:pt x="37" y="339"/>
                  </a:lnTo>
                  <a:lnTo>
                    <a:pt x="35" y="301"/>
                  </a:lnTo>
                  <a:lnTo>
                    <a:pt x="33" y="265"/>
                  </a:lnTo>
                  <a:lnTo>
                    <a:pt x="31" y="232"/>
                  </a:lnTo>
                  <a:lnTo>
                    <a:pt x="28" y="200"/>
                  </a:lnTo>
                  <a:lnTo>
                    <a:pt x="27" y="171"/>
                  </a:lnTo>
                  <a:lnTo>
                    <a:pt x="24" y="143"/>
                  </a:lnTo>
                  <a:lnTo>
                    <a:pt x="23" y="118"/>
                  </a:lnTo>
                  <a:lnTo>
                    <a:pt x="21" y="94"/>
                  </a:lnTo>
                  <a:lnTo>
                    <a:pt x="20" y="74"/>
                  </a:lnTo>
                  <a:lnTo>
                    <a:pt x="19" y="55"/>
                  </a:lnTo>
                  <a:lnTo>
                    <a:pt x="17" y="39"/>
                  </a:lnTo>
                  <a:lnTo>
                    <a:pt x="16" y="26"/>
                  </a:lnTo>
                  <a:lnTo>
                    <a:pt x="16" y="15"/>
                  </a:lnTo>
                  <a:lnTo>
                    <a:pt x="15" y="7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1" y="15"/>
                  </a:lnTo>
                  <a:lnTo>
                    <a:pt x="1" y="26"/>
                  </a:lnTo>
                  <a:lnTo>
                    <a:pt x="3" y="39"/>
                  </a:lnTo>
                  <a:lnTo>
                    <a:pt x="4" y="55"/>
                  </a:lnTo>
                  <a:lnTo>
                    <a:pt x="4" y="74"/>
                  </a:lnTo>
                  <a:lnTo>
                    <a:pt x="7" y="95"/>
                  </a:lnTo>
                  <a:lnTo>
                    <a:pt x="8" y="119"/>
                  </a:lnTo>
                  <a:lnTo>
                    <a:pt x="9" y="144"/>
                  </a:lnTo>
                  <a:lnTo>
                    <a:pt x="12" y="172"/>
                  </a:lnTo>
                  <a:lnTo>
                    <a:pt x="13" y="201"/>
                  </a:lnTo>
                  <a:lnTo>
                    <a:pt x="15" y="233"/>
                  </a:lnTo>
                  <a:lnTo>
                    <a:pt x="17" y="267"/>
                  </a:lnTo>
                  <a:lnTo>
                    <a:pt x="20" y="303"/>
                  </a:lnTo>
                  <a:lnTo>
                    <a:pt x="23" y="340"/>
                  </a:lnTo>
                  <a:lnTo>
                    <a:pt x="25" y="379"/>
                  </a:lnTo>
                  <a:lnTo>
                    <a:pt x="28" y="420"/>
                  </a:lnTo>
                  <a:lnTo>
                    <a:pt x="31" y="461"/>
                  </a:lnTo>
                  <a:lnTo>
                    <a:pt x="33" y="504"/>
                  </a:lnTo>
                  <a:lnTo>
                    <a:pt x="36" y="548"/>
                  </a:lnTo>
                  <a:lnTo>
                    <a:pt x="39" y="593"/>
                  </a:lnTo>
                  <a:lnTo>
                    <a:pt x="41" y="638"/>
                  </a:lnTo>
                  <a:lnTo>
                    <a:pt x="44" y="686"/>
                  </a:lnTo>
                  <a:lnTo>
                    <a:pt x="47" y="734"/>
                  </a:lnTo>
                  <a:lnTo>
                    <a:pt x="49" y="782"/>
                  </a:lnTo>
                  <a:lnTo>
                    <a:pt x="51" y="831"/>
                  </a:lnTo>
                  <a:lnTo>
                    <a:pt x="53" y="880"/>
                  </a:lnTo>
                  <a:lnTo>
                    <a:pt x="56" y="931"/>
                  </a:lnTo>
                  <a:lnTo>
                    <a:pt x="59" y="980"/>
                  </a:lnTo>
                  <a:lnTo>
                    <a:pt x="61" y="1031"/>
                  </a:lnTo>
                  <a:lnTo>
                    <a:pt x="64" y="1082"/>
                  </a:lnTo>
                  <a:lnTo>
                    <a:pt x="79" y="10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0" name="Freeform 438"/>
            <p:cNvSpPr>
              <a:spLocks/>
            </p:cNvSpPr>
            <p:nvPr/>
          </p:nvSpPr>
          <p:spPr bwMode="auto">
            <a:xfrm>
              <a:off x="1715" y="3170"/>
              <a:ext cx="8" cy="53"/>
            </a:xfrm>
            <a:custGeom>
              <a:avLst/>
              <a:gdLst>
                <a:gd name="T0" fmla="*/ 0 w 24"/>
                <a:gd name="T1" fmla="*/ 0 h 160"/>
                <a:gd name="T2" fmla="*/ 0 w 24"/>
                <a:gd name="T3" fmla="*/ 0 h 160"/>
                <a:gd name="T4" fmla="*/ 0 w 24"/>
                <a:gd name="T5" fmla="*/ 0 h 160"/>
                <a:gd name="T6" fmla="*/ 0 w 24"/>
                <a:gd name="T7" fmla="*/ 0 h 160"/>
                <a:gd name="T8" fmla="*/ 0 w 24"/>
                <a:gd name="T9" fmla="*/ 0 h 160"/>
                <a:gd name="T10" fmla="*/ 0 w 24"/>
                <a:gd name="T11" fmla="*/ 0 h 160"/>
                <a:gd name="T12" fmla="*/ 0 w 24"/>
                <a:gd name="T13" fmla="*/ 0 h 160"/>
                <a:gd name="T14" fmla="*/ 0 w 24"/>
                <a:gd name="T15" fmla="*/ 0 h 160"/>
                <a:gd name="T16" fmla="*/ 0 w 24"/>
                <a:gd name="T17" fmla="*/ 0 h 160"/>
                <a:gd name="T18" fmla="*/ 0 w 24"/>
                <a:gd name="T19" fmla="*/ 0 h 160"/>
                <a:gd name="T20" fmla="*/ 0 w 24"/>
                <a:gd name="T21" fmla="*/ 0 h 160"/>
                <a:gd name="T22" fmla="*/ 0 w 24"/>
                <a:gd name="T23" fmla="*/ 0 h 160"/>
                <a:gd name="T24" fmla="*/ 0 w 24"/>
                <a:gd name="T25" fmla="*/ 0 h 160"/>
                <a:gd name="T26" fmla="*/ 0 w 24"/>
                <a:gd name="T27" fmla="*/ 0 h 160"/>
                <a:gd name="T28" fmla="*/ 0 w 24"/>
                <a:gd name="T29" fmla="*/ 0 h 160"/>
                <a:gd name="T30" fmla="*/ 0 w 24"/>
                <a:gd name="T31" fmla="*/ 0 h 160"/>
                <a:gd name="T32" fmla="*/ 0 w 24"/>
                <a:gd name="T33" fmla="*/ 0 h 160"/>
                <a:gd name="T34" fmla="*/ 0 w 24"/>
                <a:gd name="T35" fmla="*/ 0 h 160"/>
                <a:gd name="T36" fmla="*/ 0 w 24"/>
                <a:gd name="T37" fmla="*/ 0 h 160"/>
                <a:gd name="T38" fmla="*/ 0 w 24"/>
                <a:gd name="T39" fmla="*/ 0 h 160"/>
                <a:gd name="T40" fmla="*/ 0 w 24"/>
                <a:gd name="T41" fmla="*/ 0 h 160"/>
                <a:gd name="T42" fmla="*/ 0 w 24"/>
                <a:gd name="T43" fmla="*/ 0 h 160"/>
                <a:gd name="T44" fmla="*/ 0 w 24"/>
                <a:gd name="T45" fmla="*/ 0 h 160"/>
                <a:gd name="T46" fmla="*/ 0 w 24"/>
                <a:gd name="T47" fmla="*/ 0 h 160"/>
                <a:gd name="T48" fmla="*/ 0 w 24"/>
                <a:gd name="T49" fmla="*/ 0 h 160"/>
                <a:gd name="T50" fmla="*/ 0 w 24"/>
                <a:gd name="T51" fmla="*/ 0 h 160"/>
                <a:gd name="T52" fmla="*/ 0 w 24"/>
                <a:gd name="T53" fmla="*/ 0 h 160"/>
                <a:gd name="T54" fmla="*/ 0 w 24"/>
                <a:gd name="T55" fmla="*/ 0 h 160"/>
                <a:gd name="T56" fmla="*/ 0 w 24"/>
                <a:gd name="T57" fmla="*/ 0 h 160"/>
                <a:gd name="T58" fmla="*/ 0 w 24"/>
                <a:gd name="T59" fmla="*/ 0 h 160"/>
                <a:gd name="T60" fmla="*/ 0 w 24"/>
                <a:gd name="T61" fmla="*/ 0 h 160"/>
                <a:gd name="T62" fmla="*/ 0 w 24"/>
                <a:gd name="T63" fmla="*/ 0 h 160"/>
                <a:gd name="T64" fmla="*/ 0 w 24"/>
                <a:gd name="T65" fmla="*/ 0 h 160"/>
                <a:gd name="T66" fmla="*/ 0 w 24"/>
                <a:gd name="T67" fmla="*/ 0 h 160"/>
                <a:gd name="T68" fmla="*/ 0 w 24"/>
                <a:gd name="T69" fmla="*/ 0 h 160"/>
                <a:gd name="T70" fmla="*/ 0 w 24"/>
                <a:gd name="T71" fmla="*/ 0 h 160"/>
                <a:gd name="T72" fmla="*/ 0 w 24"/>
                <a:gd name="T73" fmla="*/ 0 h 160"/>
                <a:gd name="T74" fmla="*/ 0 w 24"/>
                <a:gd name="T75" fmla="*/ 0 h 160"/>
                <a:gd name="T76" fmla="*/ 0 w 24"/>
                <a:gd name="T77" fmla="*/ 0 h 160"/>
                <a:gd name="T78" fmla="*/ 0 w 24"/>
                <a:gd name="T79" fmla="*/ 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"/>
                <a:gd name="T121" fmla="*/ 0 h 160"/>
                <a:gd name="T122" fmla="*/ 24 w 24"/>
                <a:gd name="T123" fmla="*/ 160 h 1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" h="160">
                  <a:moveTo>
                    <a:pt x="10" y="148"/>
                  </a:moveTo>
                  <a:lnTo>
                    <a:pt x="14" y="153"/>
                  </a:lnTo>
                  <a:lnTo>
                    <a:pt x="14" y="147"/>
                  </a:lnTo>
                  <a:lnTo>
                    <a:pt x="14" y="137"/>
                  </a:lnTo>
                  <a:lnTo>
                    <a:pt x="14" y="129"/>
                  </a:lnTo>
                  <a:lnTo>
                    <a:pt x="16" y="120"/>
                  </a:lnTo>
                  <a:lnTo>
                    <a:pt x="16" y="109"/>
                  </a:lnTo>
                  <a:lnTo>
                    <a:pt x="17" y="99"/>
                  </a:lnTo>
                  <a:lnTo>
                    <a:pt x="18" y="88"/>
                  </a:lnTo>
                  <a:lnTo>
                    <a:pt x="20" y="77"/>
                  </a:lnTo>
                  <a:lnTo>
                    <a:pt x="21" y="65"/>
                  </a:lnTo>
                  <a:lnTo>
                    <a:pt x="21" y="55"/>
                  </a:lnTo>
                  <a:lnTo>
                    <a:pt x="22" y="44"/>
                  </a:lnTo>
                  <a:lnTo>
                    <a:pt x="24" y="35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9" y="2"/>
                  </a:lnTo>
                  <a:lnTo>
                    <a:pt x="9" y="8"/>
                  </a:lnTo>
                  <a:lnTo>
                    <a:pt x="9" y="16"/>
                  </a:lnTo>
                  <a:lnTo>
                    <a:pt x="9" y="24"/>
                  </a:lnTo>
                  <a:lnTo>
                    <a:pt x="8" y="33"/>
                  </a:lnTo>
                  <a:lnTo>
                    <a:pt x="8" y="43"/>
                  </a:lnTo>
                  <a:lnTo>
                    <a:pt x="6" y="53"/>
                  </a:lnTo>
                  <a:lnTo>
                    <a:pt x="5" y="64"/>
                  </a:lnTo>
                  <a:lnTo>
                    <a:pt x="5" y="75"/>
                  </a:lnTo>
                  <a:lnTo>
                    <a:pt x="2" y="85"/>
                  </a:lnTo>
                  <a:lnTo>
                    <a:pt x="2" y="97"/>
                  </a:lnTo>
                  <a:lnTo>
                    <a:pt x="1" y="108"/>
                  </a:lnTo>
                  <a:lnTo>
                    <a:pt x="0" y="119"/>
                  </a:lnTo>
                  <a:lnTo>
                    <a:pt x="0" y="128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2" y="160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2" y="160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1" name="Freeform 439"/>
            <p:cNvSpPr>
              <a:spLocks/>
            </p:cNvSpPr>
            <p:nvPr/>
          </p:nvSpPr>
          <p:spPr bwMode="auto">
            <a:xfrm>
              <a:off x="1716" y="3191"/>
              <a:ext cx="132" cy="50"/>
            </a:xfrm>
            <a:custGeom>
              <a:avLst/>
              <a:gdLst>
                <a:gd name="T0" fmla="*/ 0 w 397"/>
                <a:gd name="T1" fmla="*/ 0 h 150"/>
                <a:gd name="T2" fmla="*/ 0 w 397"/>
                <a:gd name="T3" fmla="*/ 0 h 150"/>
                <a:gd name="T4" fmla="*/ 0 w 397"/>
                <a:gd name="T5" fmla="*/ 0 h 150"/>
                <a:gd name="T6" fmla="*/ 0 w 397"/>
                <a:gd name="T7" fmla="*/ 0 h 150"/>
                <a:gd name="T8" fmla="*/ 0 w 397"/>
                <a:gd name="T9" fmla="*/ 0 h 150"/>
                <a:gd name="T10" fmla="*/ 0 w 397"/>
                <a:gd name="T11" fmla="*/ 0 h 150"/>
                <a:gd name="T12" fmla="*/ 0 w 397"/>
                <a:gd name="T13" fmla="*/ 0 h 150"/>
                <a:gd name="T14" fmla="*/ 0 w 397"/>
                <a:gd name="T15" fmla="*/ 0 h 150"/>
                <a:gd name="T16" fmla="*/ 0 w 397"/>
                <a:gd name="T17" fmla="*/ 0 h 150"/>
                <a:gd name="T18" fmla="*/ 0 w 397"/>
                <a:gd name="T19" fmla="*/ 0 h 150"/>
                <a:gd name="T20" fmla="*/ 0 w 397"/>
                <a:gd name="T21" fmla="*/ 0 h 150"/>
                <a:gd name="T22" fmla="*/ 0 w 397"/>
                <a:gd name="T23" fmla="*/ 0 h 150"/>
                <a:gd name="T24" fmla="*/ 0 w 397"/>
                <a:gd name="T25" fmla="*/ 0 h 150"/>
                <a:gd name="T26" fmla="*/ 0 w 397"/>
                <a:gd name="T27" fmla="*/ 0 h 150"/>
                <a:gd name="T28" fmla="*/ 0 w 397"/>
                <a:gd name="T29" fmla="*/ 0 h 150"/>
                <a:gd name="T30" fmla="*/ 0 w 397"/>
                <a:gd name="T31" fmla="*/ 0 h 150"/>
                <a:gd name="T32" fmla="*/ 0 w 397"/>
                <a:gd name="T33" fmla="*/ 0 h 150"/>
                <a:gd name="T34" fmla="*/ 0 w 397"/>
                <a:gd name="T35" fmla="*/ 0 h 150"/>
                <a:gd name="T36" fmla="*/ 0 w 397"/>
                <a:gd name="T37" fmla="*/ 0 h 150"/>
                <a:gd name="T38" fmla="*/ 0 w 397"/>
                <a:gd name="T39" fmla="*/ 0 h 150"/>
                <a:gd name="T40" fmla="*/ 0 w 397"/>
                <a:gd name="T41" fmla="*/ 0 h 150"/>
                <a:gd name="T42" fmla="*/ 0 w 397"/>
                <a:gd name="T43" fmla="*/ 0 h 150"/>
                <a:gd name="T44" fmla="*/ 0 w 397"/>
                <a:gd name="T45" fmla="*/ 0 h 150"/>
                <a:gd name="T46" fmla="*/ 0 w 397"/>
                <a:gd name="T47" fmla="*/ 0 h 150"/>
                <a:gd name="T48" fmla="*/ 0 w 397"/>
                <a:gd name="T49" fmla="*/ 0 h 150"/>
                <a:gd name="T50" fmla="*/ 0 w 397"/>
                <a:gd name="T51" fmla="*/ 0 h 150"/>
                <a:gd name="T52" fmla="*/ 0 w 397"/>
                <a:gd name="T53" fmla="*/ 0 h 150"/>
                <a:gd name="T54" fmla="*/ 0 w 397"/>
                <a:gd name="T55" fmla="*/ 0 h 150"/>
                <a:gd name="T56" fmla="*/ 0 w 397"/>
                <a:gd name="T57" fmla="*/ 0 h 150"/>
                <a:gd name="T58" fmla="*/ 0 w 397"/>
                <a:gd name="T59" fmla="*/ 0 h 150"/>
                <a:gd name="T60" fmla="*/ 0 w 397"/>
                <a:gd name="T61" fmla="*/ 0 h 150"/>
                <a:gd name="T62" fmla="*/ 0 w 397"/>
                <a:gd name="T63" fmla="*/ 0 h 150"/>
                <a:gd name="T64" fmla="*/ 0 w 397"/>
                <a:gd name="T65" fmla="*/ 0 h 150"/>
                <a:gd name="T66" fmla="*/ 0 w 397"/>
                <a:gd name="T67" fmla="*/ 0 h 150"/>
                <a:gd name="T68" fmla="*/ 0 w 397"/>
                <a:gd name="T69" fmla="*/ 0 h 150"/>
                <a:gd name="T70" fmla="*/ 0 w 397"/>
                <a:gd name="T71" fmla="*/ 0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7"/>
                <a:gd name="T109" fmla="*/ 0 h 150"/>
                <a:gd name="T110" fmla="*/ 397 w 397"/>
                <a:gd name="T111" fmla="*/ 150 h 1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7" h="150">
                  <a:moveTo>
                    <a:pt x="382" y="5"/>
                  </a:moveTo>
                  <a:lnTo>
                    <a:pt x="384" y="0"/>
                  </a:lnTo>
                  <a:lnTo>
                    <a:pt x="382" y="2"/>
                  </a:lnTo>
                  <a:lnTo>
                    <a:pt x="380" y="5"/>
                  </a:lnTo>
                  <a:lnTo>
                    <a:pt x="376" y="9"/>
                  </a:lnTo>
                  <a:lnTo>
                    <a:pt x="372" y="14"/>
                  </a:lnTo>
                  <a:lnTo>
                    <a:pt x="368" y="21"/>
                  </a:lnTo>
                  <a:lnTo>
                    <a:pt x="361" y="28"/>
                  </a:lnTo>
                  <a:lnTo>
                    <a:pt x="354" y="34"/>
                  </a:lnTo>
                  <a:lnTo>
                    <a:pt x="346" y="42"/>
                  </a:lnTo>
                  <a:lnTo>
                    <a:pt x="337" y="50"/>
                  </a:lnTo>
                  <a:lnTo>
                    <a:pt x="329" y="58"/>
                  </a:lnTo>
                  <a:lnTo>
                    <a:pt x="318" y="68"/>
                  </a:lnTo>
                  <a:lnTo>
                    <a:pt x="308" y="76"/>
                  </a:lnTo>
                  <a:lnTo>
                    <a:pt x="296" y="84"/>
                  </a:lnTo>
                  <a:lnTo>
                    <a:pt x="285" y="92"/>
                  </a:lnTo>
                  <a:lnTo>
                    <a:pt x="272" y="100"/>
                  </a:lnTo>
                  <a:lnTo>
                    <a:pt x="259" y="108"/>
                  </a:lnTo>
                  <a:lnTo>
                    <a:pt x="245" y="113"/>
                  </a:lnTo>
                  <a:lnTo>
                    <a:pt x="231" y="118"/>
                  </a:lnTo>
                  <a:lnTo>
                    <a:pt x="216" y="125"/>
                  </a:lnTo>
                  <a:lnTo>
                    <a:pt x="201" y="129"/>
                  </a:lnTo>
                  <a:lnTo>
                    <a:pt x="185" y="132"/>
                  </a:lnTo>
                  <a:lnTo>
                    <a:pt x="169" y="134"/>
                  </a:lnTo>
                  <a:lnTo>
                    <a:pt x="153" y="134"/>
                  </a:lnTo>
                  <a:lnTo>
                    <a:pt x="136" y="134"/>
                  </a:lnTo>
                  <a:lnTo>
                    <a:pt x="119" y="133"/>
                  </a:lnTo>
                  <a:lnTo>
                    <a:pt x="101" y="129"/>
                  </a:lnTo>
                  <a:lnTo>
                    <a:pt x="83" y="124"/>
                  </a:lnTo>
                  <a:lnTo>
                    <a:pt x="66" y="117"/>
                  </a:lnTo>
                  <a:lnTo>
                    <a:pt x="47" y="108"/>
                  </a:lnTo>
                  <a:lnTo>
                    <a:pt x="28" y="97"/>
                  </a:lnTo>
                  <a:lnTo>
                    <a:pt x="8" y="85"/>
                  </a:lnTo>
                  <a:lnTo>
                    <a:pt x="0" y="97"/>
                  </a:lnTo>
                  <a:lnTo>
                    <a:pt x="20" y="110"/>
                  </a:lnTo>
                  <a:lnTo>
                    <a:pt x="40" y="121"/>
                  </a:lnTo>
                  <a:lnTo>
                    <a:pt x="59" y="132"/>
                  </a:lnTo>
                  <a:lnTo>
                    <a:pt x="79" y="138"/>
                  </a:lnTo>
                  <a:lnTo>
                    <a:pt x="99" y="144"/>
                  </a:lnTo>
                  <a:lnTo>
                    <a:pt x="117" y="148"/>
                  </a:lnTo>
                  <a:lnTo>
                    <a:pt x="135" y="149"/>
                  </a:lnTo>
                  <a:lnTo>
                    <a:pt x="153" y="150"/>
                  </a:lnTo>
                  <a:lnTo>
                    <a:pt x="171" y="149"/>
                  </a:lnTo>
                  <a:lnTo>
                    <a:pt x="188" y="146"/>
                  </a:lnTo>
                  <a:lnTo>
                    <a:pt x="204" y="144"/>
                  </a:lnTo>
                  <a:lnTo>
                    <a:pt x="221" y="138"/>
                  </a:lnTo>
                  <a:lnTo>
                    <a:pt x="236" y="133"/>
                  </a:lnTo>
                  <a:lnTo>
                    <a:pt x="252" y="126"/>
                  </a:lnTo>
                  <a:lnTo>
                    <a:pt x="266" y="120"/>
                  </a:lnTo>
                  <a:lnTo>
                    <a:pt x="280" y="112"/>
                  </a:lnTo>
                  <a:lnTo>
                    <a:pt x="293" y="105"/>
                  </a:lnTo>
                  <a:lnTo>
                    <a:pt x="305" y="96"/>
                  </a:lnTo>
                  <a:lnTo>
                    <a:pt x="317" y="88"/>
                  </a:lnTo>
                  <a:lnTo>
                    <a:pt x="328" y="78"/>
                  </a:lnTo>
                  <a:lnTo>
                    <a:pt x="338" y="69"/>
                  </a:lnTo>
                  <a:lnTo>
                    <a:pt x="348" y="61"/>
                  </a:lnTo>
                  <a:lnTo>
                    <a:pt x="357" y="53"/>
                  </a:lnTo>
                  <a:lnTo>
                    <a:pt x="365" y="45"/>
                  </a:lnTo>
                  <a:lnTo>
                    <a:pt x="372" y="37"/>
                  </a:lnTo>
                  <a:lnTo>
                    <a:pt x="378" y="30"/>
                  </a:lnTo>
                  <a:lnTo>
                    <a:pt x="384" y="25"/>
                  </a:lnTo>
                  <a:lnTo>
                    <a:pt x="388" y="20"/>
                  </a:lnTo>
                  <a:lnTo>
                    <a:pt x="392" y="14"/>
                  </a:lnTo>
                  <a:lnTo>
                    <a:pt x="394" y="12"/>
                  </a:lnTo>
                  <a:lnTo>
                    <a:pt x="396" y="9"/>
                  </a:lnTo>
                  <a:lnTo>
                    <a:pt x="397" y="4"/>
                  </a:lnTo>
                  <a:lnTo>
                    <a:pt x="396" y="9"/>
                  </a:lnTo>
                  <a:lnTo>
                    <a:pt x="397" y="6"/>
                  </a:lnTo>
                  <a:lnTo>
                    <a:pt x="397" y="4"/>
                  </a:lnTo>
                  <a:lnTo>
                    <a:pt x="38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Freeform 440"/>
            <p:cNvSpPr>
              <a:spLocks/>
            </p:cNvSpPr>
            <p:nvPr/>
          </p:nvSpPr>
          <p:spPr bwMode="auto">
            <a:xfrm>
              <a:off x="1840" y="3157"/>
              <a:ext cx="8" cy="36"/>
            </a:xfrm>
            <a:custGeom>
              <a:avLst/>
              <a:gdLst>
                <a:gd name="T0" fmla="*/ 0 w 23"/>
                <a:gd name="T1" fmla="*/ 0 h 108"/>
                <a:gd name="T2" fmla="*/ 0 w 23"/>
                <a:gd name="T3" fmla="*/ 0 h 108"/>
                <a:gd name="T4" fmla="*/ 0 w 23"/>
                <a:gd name="T5" fmla="*/ 0 h 108"/>
                <a:gd name="T6" fmla="*/ 0 w 23"/>
                <a:gd name="T7" fmla="*/ 0 h 108"/>
                <a:gd name="T8" fmla="*/ 0 w 23"/>
                <a:gd name="T9" fmla="*/ 0 h 108"/>
                <a:gd name="T10" fmla="*/ 0 w 23"/>
                <a:gd name="T11" fmla="*/ 0 h 108"/>
                <a:gd name="T12" fmla="*/ 0 w 23"/>
                <a:gd name="T13" fmla="*/ 0 h 108"/>
                <a:gd name="T14" fmla="*/ 0 w 23"/>
                <a:gd name="T15" fmla="*/ 0 h 108"/>
                <a:gd name="T16" fmla="*/ 0 w 23"/>
                <a:gd name="T17" fmla="*/ 0 h 108"/>
                <a:gd name="T18" fmla="*/ 0 w 23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08"/>
                <a:gd name="T32" fmla="*/ 23 w 23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08">
                  <a:moveTo>
                    <a:pt x="0" y="0"/>
                  </a:moveTo>
                  <a:lnTo>
                    <a:pt x="0" y="2"/>
                  </a:lnTo>
                  <a:lnTo>
                    <a:pt x="8" y="108"/>
                  </a:lnTo>
                  <a:lnTo>
                    <a:pt x="23" y="10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3" name="Freeform 441"/>
            <p:cNvSpPr>
              <a:spLocks/>
            </p:cNvSpPr>
            <p:nvPr/>
          </p:nvSpPr>
          <p:spPr bwMode="auto">
            <a:xfrm>
              <a:off x="1832" y="2842"/>
              <a:ext cx="13" cy="315"/>
            </a:xfrm>
            <a:custGeom>
              <a:avLst/>
              <a:gdLst>
                <a:gd name="T0" fmla="*/ 0 w 41"/>
                <a:gd name="T1" fmla="*/ 0 h 944"/>
                <a:gd name="T2" fmla="*/ 0 w 41"/>
                <a:gd name="T3" fmla="*/ 0 h 944"/>
                <a:gd name="T4" fmla="*/ 0 w 41"/>
                <a:gd name="T5" fmla="*/ 0 h 944"/>
                <a:gd name="T6" fmla="*/ 0 w 41"/>
                <a:gd name="T7" fmla="*/ 0 h 944"/>
                <a:gd name="T8" fmla="*/ 0 w 41"/>
                <a:gd name="T9" fmla="*/ 0 h 944"/>
                <a:gd name="T10" fmla="*/ 0 w 41"/>
                <a:gd name="T11" fmla="*/ 0 h 944"/>
                <a:gd name="T12" fmla="*/ 0 w 41"/>
                <a:gd name="T13" fmla="*/ 0 h 944"/>
                <a:gd name="T14" fmla="*/ 0 w 41"/>
                <a:gd name="T15" fmla="*/ 0 h 944"/>
                <a:gd name="T16" fmla="*/ 0 w 41"/>
                <a:gd name="T17" fmla="*/ 0 h 944"/>
                <a:gd name="T18" fmla="*/ 0 w 41"/>
                <a:gd name="T19" fmla="*/ 0 h 9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944"/>
                <a:gd name="T32" fmla="*/ 41 w 41"/>
                <a:gd name="T33" fmla="*/ 944 h 9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944">
                  <a:moveTo>
                    <a:pt x="0" y="0"/>
                  </a:moveTo>
                  <a:lnTo>
                    <a:pt x="0" y="2"/>
                  </a:lnTo>
                  <a:lnTo>
                    <a:pt x="26" y="944"/>
                  </a:lnTo>
                  <a:lnTo>
                    <a:pt x="41" y="944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4" name="Freeform 442"/>
            <p:cNvSpPr>
              <a:spLocks/>
            </p:cNvSpPr>
            <p:nvPr/>
          </p:nvSpPr>
          <p:spPr bwMode="auto">
            <a:xfrm>
              <a:off x="1832" y="2594"/>
              <a:ext cx="17" cy="249"/>
            </a:xfrm>
            <a:custGeom>
              <a:avLst/>
              <a:gdLst>
                <a:gd name="T0" fmla="*/ 0 w 52"/>
                <a:gd name="T1" fmla="*/ 0 h 747"/>
                <a:gd name="T2" fmla="*/ 0 w 52"/>
                <a:gd name="T3" fmla="*/ 0 h 747"/>
                <a:gd name="T4" fmla="*/ 0 w 52"/>
                <a:gd name="T5" fmla="*/ 0 h 747"/>
                <a:gd name="T6" fmla="*/ 0 w 52"/>
                <a:gd name="T7" fmla="*/ 0 h 747"/>
                <a:gd name="T8" fmla="*/ 0 w 52"/>
                <a:gd name="T9" fmla="*/ 0 h 747"/>
                <a:gd name="T10" fmla="*/ 0 w 52"/>
                <a:gd name="T11" fmla="*/ 0 h 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747"/>
                <a:gd name="T20" fmla="*/ 52 w 52"/>
                <a:gd name="T21" fmla="*/ 747 h 7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747">
                  <a:moveTo>
                    <a:pt x="44" y="0"/>
                  </a:moveTo>
                  <a:lnTo>
                    <a:pt x="37" y="0"/>
                  </a:lnTo>
                  <a:lnTo>
                    <a:pt x="0" y="745"/>
                  </a:lnTo>
                  <a:lnTo>
                    <a:pt x="14" y="747"/>
                  </a:lnTo>
                  <a:lnTo>
                    <a:pt x="52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5" name="Freeform 443"/>
            <p:cNvSpPr>
              <a:spLocks/>
            </p:cNvSpPr>
            <p:nvPr/>
          </p:nvSpPr>
          <p:spPr bwMode="auto">
            <a:xfrm>
              <a:off x="1391" y="2011"/>
              <a:ext cx="140" cy="153"/>
            </a:xfrm>
            <a:custGeom>
              <a:avLst/>
              <a:gdLst>
                <a:gd name="T0" fmla="*/ 0 w 420"/>
                <a:gd name="T1" fmla="*/ 0 h 460"/>
                <a:gd name="T2" fmla="*/ 0 w 420"/>
                <a:gd name="T3" fmla="*/ 0 h 460"/>
                <a:gd name="T4" fmla="*/ 0 w 420"/>
                <a:gd name="T5" fmla="*/ 0 h 460"/>
                <a:gd name="T6" fmla="*/ 0 w 420"/>
                <a:gd name="T7" fmla="*/ 0 h 460"/>
                <a:gd name="T8" fmla="*/ 0 w 420"/>
                <a:gd name="T9" fmla="*/ 0 h 460"/>
                <a:gd name="T10" fmla="*/ 0 w 420"/>
                <a:gd name="T11" fmla="*/ 0 h 460"/>
                <a:gd name="T12" fmla="*/ 0 w 420"/>
                <a:gd name="T13" fmla="*/ 0 h 460"/>
                <a:gd name="T14" fmla="*/ 0 w 420"/>
                <a:gd name="T15" fmla="*/ 0 h 460"/>
                <a:gd name="T16" fmla="*/ 0 w 420"/>
                <a:gd name="T17" fmla="*/ 0 h 460"/>
                <a:gd name="T18" fmla="*/ 0 w 420"/>
                <a:gd name="T19" fmla="*/ 0 h 460"/>
                <a:gd name="T20" fmla="*/ 0 w 420"/>
                <a:gd name="T21" fmla="*/ 0 h 460"/>
                <a:gd name="T22" fmla="*/ 0 w 420"/>
                <a:gd name="T23" fmla="*/ 0 h 460"/>
                <a:gd name="T24" fmla="*/ 0 w 420"/>
                <a:gd name="T25" fmla="*/ 0 h 460"/>
                <a:gd name="T26" fmla="*/ 0 w 420"/>
                <a:gd name="T27" fmla="*/ 0 h 460"/>
                <a:gd name="T28" fmla="*/ 0 w 420"/>
                <a:gd name="T29" fmla="*/ 0 h 460"/>
                <a:gd name="T30" fmla="*/ 0 w 420"/>
                <a:gd name="T31" fmla="*/ 0 h 460"/>
                <a:gd name="T32" fmla="*/ 0 w 420"/>
                <a:gd name="T33" fmla="*/ 0 h 460"/>
                <a:gd name="T34" fmla="*/ 0 w 420"/>
                <a:gd name="T35" fmla="*/ 0 h 460"/>
                <a:gd name="T36" fmla="*/ 0 w 420"/>
                <a:gd name="T37" fmla="*/ 0 h 460"/>
                <a:gd name="T38" fmla="*/ 0 w 420"/>
                <a:gd name="T39" fmla="*/ 0 h 460"/>
                <a:gd name="T40" fmla="*/ 0 w 420"/>
                <a:gd name="T41" fmla="*/ 0 h 460"/>
                <a:gd name="T42" fmla="*/ 0 w 420"/>
                <a:gd name="T43" fmla="*/ 0 h 460"/>
                <a:gd name="T44" fmla="*/ 0 w 420"/>
                <a:gd name="T45" fmla="*/ 0 h 460"/>
                <a:gd name="T46" fmla="*/ 0 w 420"/>
                <a:gd name="T47" fmla="*/ 0 h 460"/>
                <a:gd name="T48" fmla="*/ 0 w 420"/>
                <a:gd name="T49" fmla="*/ 0 h 460"/>
                <a:gd name="T50" fmla="*/ 0 w 420"/>
                <a:gd name="T51" fmla="*/ 0 h 460"/>
                <a:gd name="T52" fmla="*/ 0 w 420"/>
                <a:gd name="T53" fmla="*/ 0 h 460"/>
                <a:gd name="T54" fmla="*/ 0 w 420"/>
                <a:gd name="T55" fmla="*/ 0 h 460"/>
                <a:gd name="T56" fmla="*/ 0 w 420"/>
                <a:gd name="T57" fmla="*/ 0 h 460"/>
                <a:gd name="T58" fmla="*/ 0 w 420"/>
                <a:gd name="T59" fmla="*/ 0 h 460"/>
                <a:gd name="T60" fmla="*/ 0 w 420"/>
                <a:gd name="T61" fmla="*/ 0 h 460"/>
                <a:gd name="T62" fmla="*/ 0 w 420"/>
                <a:gd name="T63" fmla="*/ 0 h 460"/>
                <a:gd name="T64" fmla="*/ 0 w 420"/>
                <a:gd name="T65" fmla="*/ 0 h 460"/>
                <a:gd name="T66" fmla="*/ 0 w 420"/>
                <a:gd name="T67" fmla="*/ 0 h 460"/>
                <a:gd name="T68" fmla="*/ 0 w 420"/>
                <a:gd name="T69" fmla="*/ 0 h 460"/>
                <a:gd name="T70" fmla="*/ 0 w 420"/>
                <a:gd name="T71" fmla="*/ 0 h 460"/>
                <a:gd name="T72" fmla="*/ 0 w 420"/>
                <a:gd name="T73" fmla="*/ 0 h 460"/>
                <a:gd name="T74" fmla="*/ 0 w 420"/>
                <a:gd name="T75" fmla="*/ 0 h 460"/>
                <a:gd name="T76" fmla="*/ 0 w 420"/>
                <a:gd name="T77" fmla="*/ 0 h 460"/>
                <a:gd name="T78" fmla="*/ 0 w 420"/>
                <a:gd name="T79" fmla="*/ 0 h 460"/>
                <a:gd name="T80" fmla="*/ 0 w 420"/>
                <a:gd name="T81" fmla="*/ 0 h 460"/>
                <a:gd name="T82" fmla="*/ 0 w 420"/>
                <a:gd name="T83" fmla="*/ 0 h 460"/>
                <a:gd name="T84" fmla="*/ 0 w 420"/>
                <a:gd name="T85" fmla="*/ 0 h 460"/>
                <a:gd name="T86" fmla="*/ 0 w 420"/>
                <a:gd name="T87" fmla="*/ 0 h 4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0"/>
                <a:gd name="T133" fmla="*/ 0 h 460"/>
                <a:gd name="T134" fmla="*/ 420 w 420"/>
                <a:gd name="T135" fmla="*/ 460 h 4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0" h="460">
                  <a:moveTo>
                    <a:pt x="36" y="313"/>
                  </a:moveTo>
                  <a:lnTo>
                    <a:pt x="91" y="359"/>
                  </a:lnTo>
                  <a:lnTo>
                    <a:pt x="227" y="418"/>
                  </a:lnTo>
                  <a:lnTo>
                    <a:pt x="227" y="420"/>
                  </a:lnTo>
                  <a:lnTo>
                    <a:pt x="230" y="427"/>
                  </a:lnTo>
                  <a:lnTo>
                    <a:pt x="234" y="435"/>
                  </a:lnTo>
                  <a:lnTo>
                    <a:pt x="238" y="444"/>
                  </a:lnTo>
                  <a:lnTo>
                    <a:pt x="243" y="452"/>
                  </a:lnTo>
                  <a:lnTo>
                    <a:pt x="249" y="459"/>
                  </a:lnTo>
                  <a:lnTo>
                    <a:pt x="255" y="460"/>
                  </a:lnTo>
                  <a:lnTo>
                    <a:pt x="262" y="458"/>
                  </a:lnTo>
                  <a:lnTo>
                    <a:pt x="267" y="455"/>
                  </a:lnTo>
                  <a:lnTo>
                    <a:pt x="274" y="448"/>
                  </a:lnTo>
                  <a:lnTo>
                    <a:pt x="283" y="442"/>
                  </a:lnTo>
                  <a:lnTo>
                    <a:pt x="294" y="432"/>
                  </a:lnTo>
                  <a:lnTo>
                    <a:pt x="306" y="423"/>
                  </a:lnTo>
                  <a:lnTo>
                    <a:pt x="319" y="412"/>
                  </a:lnTo>
                  <a:lnTo>
                    <a:pt x="334" y="403"/>
                  </a:lnTo>
                  <a:lnTo>
                    <a:pt x="347" y="392"/>
                  </a:lnTo>
                  <a:lnTo>
                    <a:pt x="362" y="382"/>
                  </a:lnTo>
                  <a:lnTo>
                    <a:pt x="374" y="373"/>
                  </a:lnTo>
                  <a:lnTo>
                    <a:pt x="387" y="362"/>
                  </a:lnTo>
                  <a:lnTo>
                    <a:pt x="398" y="354"/>
                  </a:lnTo>
                  <a:lnTo>
                    <a:pt x="407" y="347"/>
                  </a:lnTo>
                  <a:lnTo>
                    <a:pt x="414" y="342"/>
                  </a:lnTo>
                  <a:lnTo>
                    <a:pt x="419" y="339"/>
                  </a:lnTo>
                  <a:lnTo>
                    <a:pt x="420" y="338"/>
                  </a:lnTo>
                  <a:lnTo>
                    <a:pt x="418" y="338"/>
                  </a:lnTo>
                  <a:lnTo>
                    <a:pt x="412" y="335"/>
                  </a:lnTo>
                  <a:lnTo>
                    <a:pt x="403" y="331"/>
                  </a:lnTo>
                  <a:lnTo>
                    <a:pt x="395" y="326"/>
                  </a:lnTo>
                  <a:lnTo>
                    <a:pt x="386" y="318"/>
                  </a:lnTo>
                  <a:lnTo>
                    <a:pt x="379" y="309"/>
                  </a:lnTo>
                  <a:lnTo>
                    <a:pt x="375" y="297"/>
                  </a:lnTo>
                  <a:lnTo>
                    <a:pt x="376" y="282"/>
                  </a:lnTo>
                  <a:lnTo>
                    <a:pt x="378" y="274"/>
                  </a:lnTo>
                  <a:lnTo>
                    <a:pt x="376" y="263"/>
                  </a:lnTo>
                  <a:lnTo>
                    <a:pt x="374" y="253"/>
                  </a:lnTo>
                  <a:lnTo>
                    <a:pt x="370" y="241"/>
                  </a:lnTo>
                  <a:lnTo>
                    <a:pt x="366" y="227"/>
                  </a:lnTo>
                  <a:lnTo>
                    <a:pt x="360" y="214"/>
                  </a:lnTo>
                  <a:lnTo>
                    <a:pt x="355" y="199"/>
                  </a:lnTo>
                  <a:lnTo>
                    <a:pt x="350" y="185"/>
                  </a:lnTo>
                  <a:lnTo>
                    <a:pt x="346" y="170"/>
                  </a:lnTo>
                  <a:lnTo>
                    <a:pt x="342" y="157"/>
                  </a:lnTo>
                  <a:lnTo>
                    <a:pt x="340" y="142"/>
                  </a:lnTo>
                  <a:lnTo>
                    <a:pt x="339" y="129"/>
                  </a:lnTo>
                  <a:lnTo>
                    <a:pt x="342" y="117"/>
                  </a:lnTo>
                  <a:lnTo>
                    <a:pt x="346" y="105"/>
                  </a:lnTo>
                  <a:lnTo>
                    <a:pt x="352" y="94"/>
                  </a:lnTo>
                  <a:lnTo>
                    <a:pt x="363" y="85"/>
                  </a:lnTo>
                  <a:lnTo>
                    <a:pt x="372" y="69"/>
                  </a:lnTo>
                  <a:lnTo>
                    <a:pt x="379" y="58"/>
                  </a:lnTo>
                  <a:lnTo>
                    <a:pt x="383" y="50"/>
                  </a:lnTo>
                  <a:lnTo>
                    <a:pt x="387" y="45"/>
                  </a:lnTo>
                  <a:lnTo>
                    <a:pt x="388" y="41"/>
                  </a:lnTo>
                  <a:lnTo>
                    <a:pt x="390" y="40"/>
                  </a:lnTo>
                  <a:lnTo>
                    <a:pt x="390" y="38"/>
                  </a:lnTo>
                  <a:lnTo>
                    <a:pt x="390" y="37"/>
                  </a:lnTo>
                  <a:lnTo>
                    <a:pt x="391" y="33"/>
                  </a:lnTo>
                  <a:lnTo>
                    <a:pt x="391" y="28"/>
                  </a:lnTo>
                  <a:lnTo>
                    <a:pt x="390" y="21"/>
                  </a:lnTo>
                  <a:lnTo>
                    <a:pt x="387" y="14"/>
                  </a:lnTo>
                  <a:lnTo>
                    <a:pt x="382" y="8"/>
                  </a:lnTo>
                  <a:lnTo>
                    <a:pt x="372" y="2"/>
                  </a:lnTo>
                  <a:lnTo>
                    <a:pt x="359" y="0"/>
                  </a:lnTo>
                  <a:lnTo>
                    <a:pt x="339" y="0"/>
                  </a:lnTo>
                  <a:lnTo>
                    <a:pt x="323" y="2"/>
                  </a:lnTo>
                  <a:lnTo>
                    <a:pt x="311" y="10"/>
                  </a:lnTo>
                  <a:lnTo>
                    <a:pt x="302" y="20"/>
                  </a:lnTo>
                  <a:lnTo>
                    <a:pt x="296" y="32"/>
                  </a:lnTo>
                  <a:lnTo>
                    <a:pt x="292" y="45"/>
                  </a:lnTo>
                  <a:lnTo>
                    <a:pt x="290" y="60"/>
                  </a:lnTo>
                  <a:lnTo>
                    <a:pt x="288" y="74"/>
                  </a:lnTo>
                  <a:lnTo>
                    <a:pt x="288" y="89"/>
                  </a:lnTo>
                  <a:lnTo>
                    <a:pt x="288" y="102"/>
                  </a:lnTo>
                  <a:lnTo>
                    <a:pt x="288" y="114"/>
                  </a:lnTo>
                  <a:lnTo>
                    <a:pt x="286" y="125"/>
                  </a:lnTo>
                  <a:lnTo>
                    <a:pt x="283" y="132"/>
                  </a:lnTo>
                  <a:lnTo>
                    <a:pt x="279" y="136"/>
                  </a:lnTo>
                  <a:lnTo>
                    <a:pt x="272" y="136"/>
                  </a:lnTo>
                  <a:lnTo>
                    <a:pt x="263" y="130"/>
                  </a:lnTo>
                  <a:lnTo>
                    <a:pt x="241" y="108"/>
                  </a:lnTo>
                  <a:lnTo>
                    <a:pt x="221" y="85"/>
                  </a:lnTo>
                  <a:lnTo>
                    <a:pt x="203" y="66"/>
                  </a:lnTo>
                  <a:lnTo>
                    <a:pt x="186" y="50"/>
                  </a:lnTo>
                  <a:lnTo>
                    <a:pt x="171" y="36"/>
                  </a:lnTo>
                  <a:lnTo>
                    <a:pt x="159" y="24"/>
                  </a:lnTo>
                  <a:lnTo>
                    <a:pt x="147" y="16"/>
                  </a:lnTo>
                  <a:lnTo>
                    <a:pt x="139" y="9"/>
                  </a:lnTo>
                  <a:lnTo>
                    <a:pt x="131" y="6"/>
                  </a:lnTo>
                  <a:lnTo>
                    <a:pt x="125" y="6"/>
                  </a:lnTo>
                  <a:lnTo>
                    <a:pt x="121" y="9"/>
                  </a:lnTo>
                  <a:lnTo>
                    <a:pt x="118" y="14"/>
                  </a:lnTo>
                  <a:lnTo>
                    <a:pt x="118" y="24"/>
                  </a:lnTo>
                  <a:lnTo>
                    <a:pt x="118" y="34"/>
                  </a:lnTo>
                  <a:lnTo>
                    <a:pt x="119" y="50"/>
                  </a:lnTo>
                  <a:lnTo>
                    <a:pt x="123" y="68"/>
                  </a:lnTo>
                  <a:lnTo>
                    <a:pt x="111" y="64"/>
                  </a:lnTo>
                  <a:lnTo>
                    <a:pt x="102" y="65"/>
                  </a:lnTo>
                  <a:lnTo>
                    <a:pt x="95" y="68"/>
                  </a:lnTo>
                  <a:lnTo>
                    <a:pt x="90" y="73"/>
                  </a:lnTo>
                  <a:lnTo>
                    <a:pt x="87" y="80"/>
                  </a:lnTo>
                  <a:lnTo>
                    <a:pt x="86" y="85"/>
                  </a:lnTo>
                  <a:lnTo>
                    <a:pt x="86" y="89"/>
                  </a:lnTo>
                  <a:lnTo>
                    <a:pt x="86" y="90"/>
                  </a:lnTo>
                  <a:lnTo>
                    <a:pt x="81" y="109"/>
                  </a:lnTo>
                  <a:lnTo>
                    <a:pt x="58" y="117"/>
                  </a:lnTo>
                  <a:lnTo>
                    <a:pt x="36" y="167"/>
                  </a:lnTo>
                  <a:lnTo>
                    <a:pt x="34" y="169"/>
                  </a:lnTo>
                  <a:lnTo>
                    <a:pt x="33" y="169"/>
                  </a:lnTo>
                  <a:lnTo>
                    <a:pt x="29" y="171"/>
                  </a:lnTo>
                  <a:lnTo>
                    <a:pt x="25" y="174"/>
                  </a:lnTo>
                  <a:lnTo>
                    <a:pt x="21" y="178"/>
                  </a:lnTo>
                  <a:lnTo>
                    <a:pt x="16" y="183"/>
                  </a:lnTo>
                  <a:lnTo>
                    <a:pt x="10" y="189"/>
                  </a:lnTo>
                  <a:lnTo>
                    <a:pt x="5" y="198"/>
                  </a:lnTo>
                  <a:lnTo>
                    <a:pt x="2" y="206"/>
                  </a:lnTo>
                  <a:lnTo>
                    <a:pt x="1" y="214"/>
                  </a:lnTo>
                  <a:lnTo>
                    <a:pt x="0" y="223"/>
                  </a:lnTo>
                  <a:lnTo>
                    <a:pt x="1" y="233"/>
                  </a:lnTo>
                  <a:lnTo>
                    <a:pt x="2" y="242"/>
                  </a:lnTo>
                  <a:lnTo>
                    <a:pt x="5" y="251"/>
                  </a:lnTo>
                  <a:lnTo>
                    <a:pt x="9" y="261"/>
                  </a:lnTo>
                  <a:lnTo>
                    <a:pt x="13" y="270"/>
                  </a:lnTo>
                  <a:lnTo>
                    <a:pt x="17" y="279"/>
                  </a:lnTo>
                  <a:lnTo>
                    <a:pt x="20" y="287"/>
                  </a:lnTo>
                  <a:lnTo>
                    <a:pt x="25" y="294"/>
                  </a:lnTo>
                  <a:lnTo>
                    <a:pt x="28" y="301"/>
                  </a:lnTo>
                  <a:lnTo>
                    <a:pt x="30" y="306"/>
                  </a:lnTo>
                  <a:lnTo>
                    <a:pt x="33" y="309"/>
                  </a:lnTo>
                  <a:lnTo>
                    <a:pt x="36" y="311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rgbClr val="FFB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6" name="Freeform 444"/>
            <p:cNvSpPr>
              <a:spLocks/>
            </p:cNvSpPr>
            <p:nvPr/>
          </p:nvSpPr>
          <p:spPr bwMode="auto">
            <a:xfrm>
              <a:off x="1401" y="2113"/>
              <a:ext cx="21" cy="20"/>
            </a:xfrm>
            <a:custGeom>
              <a:avLst/>
              <a:gdLst>
                <a:gd name="T0" fmla="*/ 0 w 65"/>
                <a:gd name="T1" fmla="*/ 0 h 60"/>
                <a:gd name="T2" fmla="*/ 0 w 65"/>
                <a:gd name="T3" fmla="*/ 0 h 60"/>
                <a:gd name="T4" fmla="*/ 0 w 65"/>
                <a:gd name="T5" fmla="*/ 0 h 60"/>
                <a:gd name="T6" fmla="*/ 0 w 65"/>
                <a:gd name="T7" fmla="*/ 0 h 60"/>
                <a:gd name="T8" fmla="*/ 0 w 65"/>
                <a:gd name="T9" fmla="*/ 0 h 60"/>
                <a:gd name="T10" fmla="*/ 0 w 65"/>
                <a:gd name="T11" fmla="*/ 0 h 60"/>
                <a:gd name="T12" fmla="*/ 0 w 65"/>
                <a:gd name="T13" fmla="*/ 0 h 60"/>
                <a:gd name="T14" fmla="*/ 0 w 65"/>
                <a:gd name="T15" fmla="*/ 0 h 60"/>
                <a:gd name="T16" fmla="*/ 0 w 65"/>
                <a:gd name="T17" fmla="*/ 0 h 60"/>
                <a:gd name="T18" fmla="*/ 0 w 65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60"/>
                <a:gd name="T32" fmla="*/ 65 w 65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60">
                  <a:moveTo>
                    <a:pt x="64" y="47"/>
                  </a:moveTo>
                  <a:lnTo>
                    <a:pt x="65" y="48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56" y="59"/>
                  </a:lnTo>
                  <a:lnTo>
                    <a:pt x="57" y="60"/>
                  </a:lnTo>
                  <a:lnTo>
                    <a:pt x="56" y="59"/>
                  </a:lnTo>
                  <a:lnTo>
                    <a:pt x="57" y="60"/>
                  </a:lnTo>
                  <a:lnTo>
                    <a:pt x="64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7" name="Freeform 445"/>
            <p:cNvSpPr>
              <a:spLocks/>
            </p:cNvSpPr>
            <p:nvPr/>
          </p:nvSpPr>
          <p:spPr bwMode="auto">
            <a:xfrm>
              <a:off x="1420" y="2129"/>
              <a:ext cx="49" cy="24"/>
            </a:xfrm>
            <a:custGeom>
              <a:avLst/>
              <a:gdLst>
                <a:gd name="T0" fmla="*/ 0 w 147"/>
                <a:gd name="T1" fmla="*/ 0 h 73"/>
                <a:gd name="T2" fmla="*/ 0 w 147"/>
                <a:gd name="T3" fmla="*/ 0 h 73"/>
                <a:gd name="T4" fmla="*/ 0 w 147"/>
                <a:gd name="T5" fmla="*/ 0 h 73"/>
                <a:gd name="T6" fmla="*/ 0 w 147"/>
                <a:gd name="T7" fmla="*/ 0 h 73"/>
                <a:gd name="T8" fmla="*/ 0 w 147"/>
                <a:gd name="T9" fmla="*/ 0 h 73"/>
                <a:gd name="T10" fmla="*/ 0 w 147"/>
                <a:gd name="T11" fmla="*/ 0 h 73"/>
                <a:gd name="T12" fmla="*/ 0 w 147"/>
                <a:gd name="T13" fmla="*/ 0 h 73"/>
                <a:gd name="T14" fmla="*/ 0 w 147"/>
                <a:gd name="T15" fmla="*/ 0 h 73"/>
                <a:gd name="T16" fmla="*/ 0 w 147"/>
                <a:gd name="T17" fmla="*/ 0 h 73"/>
                <a:gd name="T18" fmla="*/ 0 w 147"/>
                <a:gd name="T19" fmla="*/ 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73"/>
                <a:gd name="T32" fmla="*/ 147 w 147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73">
                  <a:moveTo>
                    <a:pt x="147" y="63"/>
                  </a:moveTo>
                  <a:lnTo>
                    <a:pt x="143" y="58"/>
                  </a:lnTo>
                  <a:lnTo>
                    <a:pt x="7" y="0"/>
                  </a:lnTo>
                  <a:lnTo>
                    <a:pt x="0" y="13"/>
                  </a:lnTo>
                  <a:lnTo>
                    <a:pt x="138" y="73"/>
                  </a:lnTo>
                  <a:lnTo>
                    <a:pt x="134" y="67"/>
                  </a:lnTo>
                  <a:lnTo>
                    <a:pt x="147" y="63"/>
                  </a:lnTo>
                  <a:lnTo>
                    <a:pt x="146" y="59"/>
                  </a:lnTo>
                  <a:lnTo>
                    <a:pt x="143" y="58"/>
                  </a:lnTo>
                  <a:lnTo>
                    <a:pt x="14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8" name="Freeform 446"/>
            <p:cNvSpPr>
              <a:spLocks/>
            </p:cNvSpPr>
            <p:nvPr/>
          </p:nvSpPr>
          <p:spPr bwMode="auto">
            <a:xfrm>
              <a:off x="1464" y="2150"/>
              <a:ext cx="16" cy="17"/>
            </a:xfrm>
            <a:custGeom>
              <a:avLst/>
              <a:gdLst>
                <a:gd name="T0" fmla="*/ 0 w 46"/>
                <a:gd name="T1" fmla="*/ 0 h 52"/>
                <a:gd name="T2" fmla="*/ 0 w 46"/>
                <a:gd name="T3" fmla="*/ 0 h 52"/>
                <a:gd name="T4" fmla="*/ 0 w 46"/>
                <a:gd name="T5" fmla="*/ 0 h 52"/>
                <a:gd name="T6" fmla="*/ 0 w 46"/>
                <a:gd name="T7" fmla="*/ 0 h 52"/>
                <a:gd name="T8" fmla="*/ 0 w 46"/>
                <a:gd name="T9" fmla="*/ 0 h 52"/>
                <a:gd name="T10" fmla="*/ 0 w 46"/>
                <a:gd name="T11" fmla="*/ 0 h 52"/>
                <a:gd name="T12" fmla="*/ 0 w 46"/>
                <a:gd name="T13" fmla="*/ 0 h 52"/>
                <a:gd name="T14" fmla="*/ 0 w 46"/>
                <a:gd name="T15" fmla="*/ 0 h 52"/>
                <a:gd name="T16" fmla="*/ 0 w 46"/>
                <a:gd name="T17" fmla="*/ 0 h 52"/>
                <a:gd name="T18" fmla="*/ 0 w 46"/>
                <a:gd name="T19" fmla="*/ 0 h 52"/>
                <a:gd name="T20" fmla="*/ 0 w 46"/>
                <a:gd name="T21" fmla="*/ 0 h 52"/>
                <a:gd name="T22" fmla="*/ 0 w 46"/>
                <a:gd name="T23" fmla="*/ 0 h 52"/>
                <a:gd name="T24" fmla="*/ 0 w 46"/>
                <a:gd name="T25" fmla="*/ 0 h 52"/>
                <a:gd name="T26" fmla="*/ 0 w 46"/>
                <a:gd name="T27" fmla="*/ 0 h 52"/>
                <a:gd name="T28" fmla="*/ 0 w 46"/>
                <a:gd name="T29" fmla="*/ 0 h 52"/>
                <a:gd name="T30" fmla="*/ 0 w 46"/>
                <a:gd name="T31" fmla="*/ 0 h 52"/>
                <a:gd name="T32" fmla="*/ 0 w 46"/>
                <a:gd name="T33" fmla="*/ 0 h 52"/>
                <a:gd name="T34" fmla="*/ 0 w 46"/>
                <a:gd name="T35" fmla="*/ 0 h 52"/>
                <a:gd name="T36" fmla="*/ 0 w 46"/>
                <a:gd name="T37" fmla="*/ 0 h 52"/>
                <a:gd name="T38" fmla="*/ 0 w 46"/>
                <a:gd name="T39" fmla="*/ 0 h 52"/>
                <a:gd name="T40" fmla="*/ 0 w 46"/>
                <a:gd name="T41" fmla="*/ 0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52"/>
                <a:gd name="T65" fmla="*/ 46 w 46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52">
                  <a:moveTo>
                    <a:pt x="36" y="36"/>
                  </a:moveTo>
                  <a:lnTo>
                    <a:pt x="36" y="36"/>
                  </a:lnTo>
                  <a:lnTo>
                    <a:pt x="34" y="38"/>
                  </a:lnTo>
                  <a:lnTo>
                    <a:pt x="33" y="36"/>
                  </a:lnTo>
                  <a:lnTo>
                    <a:pt x="28" y="32"/>
                  </a:lnTo>
                  <a:lnTo>
                    <a:pt x="24" y="24"/>
                  </a:lnTo>
                  <a:lnTo>
                    <a:pt x="20" y="16"/>
                  </a:lnTo>
                  <a:lnTo>
                    <a:pt x="17" y="8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14"/>
                  </a:lnTo>
                  <a:lnTo>
                    <a:pt x="6" y="23"/>
                  </a:lnTo>
                  <a:lnTo>
                    <a:pt x="12" y="32"/>
                  </a:lnTo>
                  <a:lnTo>
                    <a:pt x="17" y="40"/>
                  </a:lnTo>
                  <a:lnTo>
                    <a:pt x="24" y="48"/>
                  </a:lnTo>
                  <a:lnTo>
                    <a:pt x="36" y="52"/>
                  </a:lnTo>
                  <a:lnTo>
                    <a:pt x="46" y="47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9" name="Freeform 447"/>
            <p:cNvSpPr>
              <a:spLocks/>
            </p:cNvSpPr>
            <p:nvPr/>
          </p:nvSpPr>
          <p:spPr bwMode="auto">
            <a:xfrm>
              <a:off x="1476" y="2121"/>
              <a:ext cx="60" cy="44"/>
            </a:xfrm>
            <a:custGeom>
              <a:avLst/>
              <a:gdLst>
                <a:gd name="T0" fmla="*/ 0 w 179"/>
                <a:gd name="T1" fmla="*/ 0 h 133"/>
                <a:gd name="T2" fmla="*/ 0 w 179"/>
                <a:gd name="T3" fmla="*/ 0 h 133"/>
                <a:gd name="T4" fmla="*/ 0 w 179"/>
                <a:gd name="T5" fmla="*/ 0 h 133"/>
                <a:gd name="T6" fmla="*/ 0 w 179"/>
                <a:gd name="T7" fmla="*/ 0 h 133"/>
                <a:gd name="T8" fmla="*/ 0 w 179"/>
                <a:gd name="T9" fmla="*/ 0 h 133"/>
                <a:gd name="T10" fmla="*/ 0 w 179"/>
                <a:gd name="T11" fmla="*/ 0 h 133"/>
                <a:gd name="T12" fmla="*/ 0 w 179"/>
                <a:gd name="T13" fmla="*/ 0 h 133"/>
                <a:gd name="T14" fmla="*/ 0 w 179"/>
                <a:gd name="T15" fmla="*/ 0 h 133"/>
                <a:gd name="T16" fmla="*/ 0 w 179"/>
                <a:gd name="T17" fmla="*/ 0 h 133"/>
                <a:gd name="T18" fmla="*/ 0 w 179"/>
                <a:gd name="T19" fmla="*/ 0 h 133"/>
                <a:gd name="T20" fmla="*/ 0 w 179"/>
                <a:gd name="T21" fmla="*/ 0 h 133"/>
                <a:gd name="T22" fmla="*/ 0 w 179"/>
                <a:gd name="T23" fmla="*/ 0 h 133"/>
                <a:gd name="T24" fmla="*/ 0 w 179"/>
                <a:gd name="T25" fmla="*/ 0 h 133"/>
                <a:gd name="T26" fmla="*/ 0 w 179"/>
                <a:gd name="T27" fmla="*/ 0 h 133"/>
                <a:gd name="T28" fmla="*/ 0 w 179"/>
                <a:gd name="T29" fmla="*/ 0 h 133"/>
                <a:gd name="T30" fmla="*/ 0 w 179"/>
                <a:gd name="T31" fmla="*/ 0 h 133"/>
                <a:gd name="T32" fmla="*/ 0 w 179"/>
                <a:gd name="T33" fmla="*/ 0 h 133"/>
                <a:gd name="T34" fmla="*/ 0 w 179"/>
                <a:gd name="T35" fmla="*/ 0 h 133"/>
                <a:gd name="T36" fmla="*/ 0 w 179"/>
                <a:gd name="T37" fmla="*/ 0 h 133"/>
                <a:gd name="T38" fmla="*/ 0 w 179"/>
                <a:gd name="T39" fmla="*/ 0 h 133"/>
                <a:gd name="T40" fmla="*/ 0 w 179"/>
                <a:gd name="T41" fmla="*/ 0 h 133"/>
                <a:gd name="T42" fmla="*/ 0 w 179"/>
                <a:gd name="T43" fmla="*/ 0 h 133"/>
                <a:gd name="T44" fmla="*/ 0 w 179"/>
                <a:gd name="T45" fmla="*/ 0 h 133"/>
                <a:gd name="T46" fmla="*/ 0 w 179"/>
                <a:gd name="T47" fmla="*/ 0 h 133"/>
                <a:gd name="T48" fmla="*/ 0 w 179"/>
                <a:gd name="T49" fmla="*/ 0 h 133"/>
                <a:gd name="T50" fmla="*/ 0 w 179"/>
                <a:gd name="T51" fmla="*/ 0 h 133"/>
                <a:gd name="T52" fmla="*/ 0 w 179"/>
                <a:gd name="T53" fmla="*/ 0 h 133"/>
                <a:gd name="T54" fmla="*/ 0 w 179"/>
                <a:gd name="T55" fmla="*/ 0 h 133"/>
                <a:gd name="T56" fmla="*/ 0 w 179"/>
                <a:gd name="T57" fmla="*/ 0 h 133"/>
                <a:gd name="T58" fmla="*/ 0 w 179"/>
                <a:gd name="T59" fmla="*/ 0 h 133"/>
                <a:gd name="T60" fmla="*/ 0 w 179"/>
                <a:gd name="T61" fmla="*/ 0 h 133"/>
                <a:gd name="T62" fmla="*/ 0 w 179"/>
                <a:gd name="T63" fmla="*/ 0 h 133"/>
                <a:gd name="T64" fmla="*/ 0 w 179"/>
                <a:gd name="T65" fmla="*/ 0 h 133"/>
                <a:gd name="T66" fmla="*/ 0 w 179"/>
                <a:gd name="T67" fmla="*/ 0 h 133"/>
                <a:gd name="T68" fmla="*/ 0 w 179"/>
                <a:gd name="T69" fmla="*/ 0 h 133"/>
                <a:gd name="T70" fmla="*/ 0 w 179"/>
                <a:gd name="T71" fmla="*/ 0 h 133"/>
                <a:gd name="T72" fmla="*/ 0 w 179"/>
                <a:gd name="T73" fmla="*/ 0 h 133"/>
                <a:gd name="T74" fmla="*/ 0 w 179"/>
                <a:gd name="T75" fmla="*/ 0 h 133"/>
                <a:gd name="T76" fmla="*/ 0 w 179"/>
                <a:gd name="T77" fmla="*/ 0 h 133"/>
                <a:gd name="T78" fmla="*/ 0 w 179"/>
                <a:gd name="T79" fmla="*/ 0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9"/>
                <a:gd name="T121" fmla="*/ 0 h 133"/>
                <a:gd name="T122" fmla="*/ 179 w 179"/>
                <a:gd name="T123" fmla="*/ 133 h 1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9" h="133">
                  <a:moveTo>
                    <a:pt x="161" y="16"/>
                  </a:moveTo>
                  <a:lnTo>
                    <a:pt x="159" y="3"/>
                  </a:lnTo>
                  <a:lnTo>
                    <a:pt x="157" y="3"/>
                  </a:lnTo>
                  <a:lnTo>
                    <a:pt x="153" y="7"/>
                  </a:lnTo>
                  <a:lnTo>
                    <a:pt x="146" y="12"/>
                  </a:lnTo>
                  <a:lnTo>
                    <a:pt x="137" y="19"/>
                  </a:lnTo>
                  <a:lnTo>
                    <a:pt x="126" y="27"/>
                  </a:lnTo>
                  <a:lnTo>
                    <a:pt x="113" y="36"/>
                  </a:lnTo>
                  <a:lnTo>
                    <a:pt x="101" y="45"/>
                  </a:lnTo>
                  <a:lnTo>
                    <a:pt x="86" y="56"/>
                  </a:lnTo>
                  <a:lnTo>
                    <a:pt x="71" y="66"/>
                  </a:lnTo>
                  <a:lnTo>
                    <a:pt x="58" y="77"/>
                  </a:lnTo>
                  <a:lnTo>
                    <a:pt x="45" y="88"/>
                  </a:lnTo>
                  <a:lnTo>
                    <a:pt x="31" y="97"/>
                  </a:lnTo>
                  <a:lnTo>
                    <a:pt x="21" y="105"/>
                  </a:lnTo>
                  <a:lnTo>
                    <a:pt x="11" y="113"/>
                  </a:lnTo>
                  <a:lnTo>
                    <a:pt x="5" y="118"/>
                  </a:lnTo>
                  <a:lnTo>
                    <a:pt x="0" y="122"/>
                  </a:lnTo>
                  <a:lnTo>
                    <a:pt x="10" y="133"/>
                  </a:lnTo>
                  <a:lnTo>
                    <a:pt x="14" y="130"/>
                  </a:lnTo>
                  <a:lnTo>
                    <a:pt x="21" y="125"/>
                  </a:lnTo>
                  <a:lnTo>
                    <a:pt x="30" y="117"/>
                  </a:lnTo>
                  <a:lnTo>
                    <a:pt x="42" y="109"/>
                  </a:lnTo>
                  <a:lnTo>
                    <a:pt x="54" y="98"/>
                  </a:lnTo>
                  <a:lnTo>
                    <a:pt x="66" y="89"/>
                  </a:lnTo>
                  <a:lnTo>
                    <a:pt x="81" y="78"/>
                  </a:lnTo>
                  <a:lnTo>
                    <a:pt x="95" y="68"/>
                  </a:lnTo>
                  <a:lnTo>
                    <a:pt x="109" y="57"/>
                  </a:lnTo>
                  <a:lnTo>
                    <a:pt x="122" y="48"/>
                  </a:lnTo>
                  <a:lnTo>
                    <a:pt x="134" y="39"/>
                  </a:lnTo>
                  <a:lnTo>
                    <a:pt x="145" y="31"/>
                  </a:lnTo>
                  <a:lnTo>
                    <a:pt x="154" y="24"/>
                  </a:lnTo>
                  <a:lnTo>
                    <a:pt x="162" y="19"/>
                  </a:lnTo>
                  <a:lnTo>
                    <a:pt x="166" y="15"/>
                  </a:lnTo>
                  <a:lnTo>
                    <a:pt x="167" y="13"/>
                  </a:lnTo>
                  <a:lnTo>
                    <a:pt x="165" y="0"/>
                  </a:lnTo>
                  <a:lnTo>
                    <a:pt x="167" y="13"/>
                  </a:lnTo>
                  <a:lnTo>
                    <a:pt x="179" y="5"/>
                  </a:lnTo>
                  <a:lnTo>
                    <a:pt x="165" y="0"/>
                  </a:lnTo>
                  <a:lnTo>
                    <a:pt x="16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0" name="Freeform 448"/>
            <p:cNvSpPr>
              <a:spLocks/>
            </p:cNvSpPr>
            <p:nvPr/>
          </p:nvSpPr>
          <p:spPr bwMode="auto">
            <a:xfrm>
              <a:off x="1513" y="2105"/>
              <a:ext cx="18" cy="21"/>
            </a:xfrm>
            <a:custGeom>
              <a:avLst/>
              <a:gdLst>
                <a:gd name="T0" fmla="*/ 0 w 54"/>
                <a:gd name="T1" fmla="*/ 0 h 65"/>
                <a:gd name="T2" fmla="*/ 0 w 54"/>
                <a:gd name="T3" fmla="*/ 0 h 65"/>
                <a:gd name="T4" fmla="*/ 0 w 54"/>
                <a:gd name="T5" fmla="*/ 0 h 65"/>
                <a:gd name="T6" fmla="*/ 0 w 54"/>
                <a:gd name="T7" fmla="*/ 0 h 65"/>
                <a:gd name="T8" fmla="*/ 0 w 54"/>
                <a:gd name="T9" fmla="*/ 0 h 65"/>
                <a:gd name="T10" fmla="*/ 0 w 54"/>
                <a:gd name="T11" fmla="*/ 0 h 65"/>
                <a:gd name="T12" fmla="*/ 0 w 54"/>
                <a:gd name="T13" fmla="*/ 0 h 65"/>
                <a:gd name="T14" fmla="*/ 0 w 54"/>
                <a:gd name="T15" fmla="*/ 0 h 65"/>
                <a:gd name="T16" fmla="*/ 0 w 54"/>
                <a:gd name="T17" fmla="*/ 0 h 65"/>
                <a:gd name="T18" fmla="*/ 0 w 54"/>
                <a:gd name="T19" fmla="*/ 0 h 65"/>
                <a:gd name="T20" fmla="*/ 0 w 54"/>
                <a:gd name="T21" fmla="*/ 0 h 65"/>
                <a:gd name="T22" fmla="*/ 0 w 54"/>
                <a:gd name="T23" fmla="*/ 0 h 65"/>
                <a:gd name="T24" fmla="*/ 0 w 54"/>
                <a:gd name="T25" fmla="*/ 0 h 65"/>
                <a:gd name="T26" fmla="*/ 0 w 54"/>
                <a:gd name="T27" fmla="*/ 0 h 65"/>
                <a:gd name="T28" fmla="*/ 0 w 54"/>
                <a:gd name="T29" fmla="*/ 0 h 65"/>
                <a:gd name="T30" fmla="*/ 0 w 54"/>
                <a:gd name="T31" fmla="*/ 0 h 65"/>
                <a:gd name="T32" fmla="*/ 0 w 54"/>
                <a:gd name="T33" fmla="*/ 0 h 65"/>
                <a:gd name="T34" fmla="*/ 0 w 54"/>
                <a:gd name="T35" fmla="*/ 0 h 65"/>
                <a:gd name="T36" fmla="*/ 0 w 54"/>
                <a:gd name="T37" fmla="*/ 0 h 65"/>
                <a:gd name="T38" fmla="*/ 0 w 54"/>
                <a:gd name="T39" fmla="*/ 0 h 65"/>
                <a:gd name="T40" fmla="*/ 0 w 54"/>
                <a:gd name="T41" fmla="*/ 0 h 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65"/>
                <a:gd name="T65" fmla="*/ 54 w 54"/>
                <a:gd name="T66" fmla="*/ 65 h 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65">
                  <a:moveTo>
                    <a:pt x="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4" y="30"/>
                  </a:lnTo>
                  <a:lnTo>
                    <a:pt x="12" y="42"/>
                  </a:lnTo>
                  <a:lnTo>
                    <a:pt x="22" y="50"/>
                  </a:lnTo>
                  <a:lnTo>
                    <a:pt x="32" y="57"/>
                  </a:lnTo>
                  <a:lnTo>
                    <a:pt x="42" y="61"/>
                  </a:lnTo>
                  <a:lnTo>
                    <a:pt x="48" y="64"/>
                  </a:lnTo>
                  <a:lnTo>
                    <a:pt x="50" y="65"/>
                  </a:lnTo>
                  <a:lnTo>
                    <a:pt x="54" y="49"/>
                  </a:lnTo>
                  <a:lnTo>
                    <a:pt x="52" y="49"/>
                  </a:lnTo>
                  <a:lnTo>
                    <a:pt x="47" y="48"/>
                  </a:lnTo>
                  <a:lnTo>
                    <a:pt x="39" y="44"/>
                  </a:lnTo>
                  <a:lnTo>
                    <a:pt x="31" y="38"/>
                  </a:lnTo>
                  <a:lnTo>
                    <a:pt x="23" y="33"/>
                  </a:lnTo>
                  <a:lnTo>
                    <a:pt x="18" y="25"/>
                  </a:lnTo>
                  <a:lnTo>
                    <a:pt x="15" y="16"/>
                  </a:lnTo>
                  <a:lnTo>
                    <a:pt x="1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1" name="Freeform 449"/>
            <p:cNvSpPr>
              <a:spLocks/>
            </p:cNvSpPr>
            <p:nvPr/>
          </p:nvSpPr>
          <p:spPr bwMode="auto">
            <a:xfrm>
              <a:off x="1501" y="2037"/>
              <a:ext cx="18" cy="69"/>
            </a:xfrm>
            <a:custGeom>
              <a:avLst/>
              <a:gdLst>
                <a:gd name="T0" fmla="*/ 0 w 52"/>
                <a:gd name="T1" fmla="*/ 0 h 207"/>
                <a:gd name="T2" fmla="*/ 0 w 52"/>
                <a:gd name="T3" fmla="*/ 0 h 207"/>
                <a:gd name="T4" fmla="*/ 0 w 52"/>
                <a:gd name="T5" fmla="*/ 0 h 207"/>
                <a:gd name="T6" fmla="*/ 0 w 52"/>
                <a:gd name="T7" fmla="*/ 0 h 207"/>
                <a:gd name="T8" fmla="*/ 0 w 52"/>
                <a:gd name="T9" fmla="*/ 0 h 207"/>
                <a:gd name="T10" fmla="*/ 0 w 52"/>
                <a:gd name="T11" fmla="*/ 0 h 207"/>
                <a:gd name="T12" fmla="*/ 0 w 52"/>
                <a:gd name="T13" fmla="*/ 0 h 207"/>
                <a:gd name="T14" fmla="*/ 0 w 52"/>
                <a:gd name="T15" fmla="*/ 0 h 207"/>
                <a:gd name="T16" fmla="*/ 0 w 52"/>
                <a:gd name="T17" fmla="*/ 0 h 207"/>
                <a:gd name="T18" fmla="*/ 0 w 52"/>
                <a:gd name="T19" fmla="*/ 0 h 207"/>
                <a:gd name="T20" fmla="*/ 0 w 52"/>
                <a:gd name="T21" fmla="*/ 0 h 207"/>
                <a:gd name="T22" fmla="*/ 0 w 52"/>
                <a:gd name="T23" fmla="*/ 0 h 207"/>
                <a:gd name="T24" fmla="*/ 0 w 52"/>
                <a:gd name="T25" fmla="*/ 0 h 207"/>
                <a:gd name="T26" fmla="*/ 0 w 52"/>
                <a:gd name="T27" fmla="*/ 0 h 207"/>
                <a:gd name="T28" fmla="*/ 0 w 52"/>
                <a:gd name="T29" fmla="*/ 0 h 207"/>
                <a:gd name="T30" fmla="*/ 0 w 52"/>
                <a:gd name="T31" fmla="*/ 0 h 207"/>
                <a:gd name="T32" fmla="*/ 0 w 52"/>
                <a:gd name="T33" fmla="*/ 0 h 207"/>
                <a:gd name="T34" fmla="*/ 0 w 52"/>
                <a:gd name="T35" fmla="*/ 0 h 207"/>
                <a:gd name="T36" fmla="*/ 0 w 52"/>
                <a:gd name="T37" fmla="*/ 0 h 207"/>
                <a:gd name="T38" fmla="*/ 0 w 52"/>
                <a:gd name="T39" fmla="*/ 0 h 207"/>
                <a:gd name="T40" fmla="*/ 0 w 52"/>
                <a:gd name="T41" fmla="*/ 0 h 207"/>
                <a:gd name="T42" fmla="*/ 0 w 52"/>
                <a:gd name="T43" fmla="*/ 0 h 207"/>
                <a:gd name="T44" fmla="*/ 0 w 52"/>
                <a:gd name="T45" fmla="*/ 0 h 207"/>
                <a:gd name="T46" fmla="*/ 0 w 52"/>
                <a:gd name="T47" fmla="*/ 0 h 207"/>
                <a:gd name="T48" fmla="*/ 0 w 52"/>
                <a:gd name="T49" fmla="*/ 0 h 207"/>
                <a:gd name="T50" fmla="*/ 0 w 52"/>
                <a:gd name="T51" fmla="*/ 0 h 207"/>
                <a:gd name="T52" fmla="*/ 0 w 52"/>
                <a:gd name="T53" fmla="*/ 0 h 207"/>
                <a:gd name="T54" fmla="*/ 0 w 52"/>
                <a:gd name="T55" fmla="*/ 0 h 207"/>
                <a:gd name="T56" fmla="*/ 0 w 52"/>
                <a:gd name="T57" fmla="*/ 0 h 207"/>
                <a:gd name="T58" fmla="*/ 0 w 52"/>
                <a:gd name="T59" fmla="*/ 0 h 207"/>
                <a:gd name="T60" fmla="*/ 0 w 52"/>
                <a:gd name="T61" fmla="*/ 0 h 207"/>
                <a:gd name="T62" fmla="*/ 0 w 52"/>
                <a:gd name="T63" fmla="*/ 0 h 207"/>
                <a:gd name="T64" fmla="*/ 0 w 52"/>
                <a:gd name="T65" fmla="*/ 0 h 207"/>
                <a:gd name="T66" fmla="*/ 0 w 52"/>
                <a:gd name="T67" fmla="*/ 0 h 207"/>
                <a:gd name="T68" fmla="*/ 0 w 52"/>
                <a:gd name="T69" fmla="*/ 0 h 207"/>
                <a:gd name="T70" fmla="*/ 0 w 52"/>
                <a:gd name="T71" fmla="*/ 0 h 207"/>
                <a:gd name="T72" fmla="*/ 0 w 52"/>
                <a:gd name="T73" fmla="*/ 0 h 207"/>
                <a:gd name="T74" fmla="*/ 0 w 52"/>
                <a:gd name="T75" fmla="*/ 0 h 207"/>
                <a:gd name="T76" fmla="*/ 0 w 52"/>
                <a:gd name="T77" fmla="*/ 0 h 207"/>
                <a:gd name="T78" fmla="*/ 0 w 52"/>
                <a:gd name="T79" fmla="*/ 0 h 20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"/>
                <a:gd name="T121" fmla="*/ 0 h 207"/>
                <a:gd name="T122" fmla="*/ 52 w 52"/>
                <a:gd name="T123" fmla="*/ 207 h 20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" h="207">
                  <a:moveTo>
                    <a:pt x="24" y="3"/>
                  </a:moveTo>
                  <a:lnTo>
                    <a:pt x="27" y="0"/>
                  </a:lnTo>
                  <a:lnTo>
                    <a:pt x="15" y="11"/>
                  </a:lnTo>
                  <a:lnTo>
                    <a:pt x="7" y="23"/>
                  </a:lnTo>
                  <a:lnTo>
                    <a:pt x="2" y="36"/>
                  </a:lnTo>
                  <a:lnTo>
                    <a:pt x="0" y="51"/>
                  </a:lnTo>
                  <a:lnTo>
                    <a:pt x="0" y="66"/>
                  </a:lnTo>
                  <a:lnTo>
                    <a:pt x="3" y="80"/>
                  </a:lnTo>
                  <a:lnTo>
                    <a:pt x="6" y="95"/>
                  </a:lnTo>
                  <a:lnTo>
                    <a:pt x="11" y="109"/>
                  </a:lnTo>
                  <a:lnTo>
                    <a:pt x="15" y="124"/>
                  </a:lnTo>
                  <a:lnTo>
                    <a:pt x="20" y="139"/>
                  </a:lnTo>
                  <a:lnTo>
                    <a:pt x="26" y="152"/>
                  </a:lnTo>
                  <a:lnTo>
                    <a:pt x="31" y="164"/>
                  </a:lnTo>
                  <a:lnTo>
                    <a:pt x="35" y="177"/>
                  </a:lnTo>
                  <a:lnTo>
                    <a:pt x="36" y="187"/>
                  </a:lnTo>
                  <a:lnTo>
                    <a:pt x="38" y="196"/>
                  </a:lnTo>
                  <a:lnTo>
                    <a:pt x="36" y="203"/>
                  </a:lnTo>
                  <a:lnTo>
                    <a:pt x="52" y="207"/>
                  </a:lnTo>
                  <a:lnTo>
                    <a:pt x="52" y="196"/>
                  </a:lnTo>
                  <a:lnTo>
                    <a:pt x="52" y="185"/>
                  </a:lnTo>
                  <a:lnTo>
                    <a:pt x="48" y="172"/>
                  </a:lnTo>
                  <a:lnTo>
                    <a:pt x="44" y="160"/>
                  </a:lnTo>
                  <a:lnTo>
                    <a:pt x="40" y="147"/>
                  </a:lnTo>
                  <a:lnTo>
                    <a:pt x="35" y="133"/>
                  </a:lnTo>
                  <a:lnTo>
                    <a:pt x="30" y="119"/>
                  </a:lnTo>
                  <a:lnTo>
                    <a:pt x="24" y="105"/>
                  </a:lnTo>
                  <a:lnTo>
                    <a:pt x="20" y="91"/>
                  </a:lnTo>
                  <a:lnTo>
                    <a:pt x="18" y="76"/>
                  </a:lnTo>
                  <a:lnTo>
                    <a:pt x="15" y="64"/>
                  </a:lnTo>
                  <a:lnTo>
                    <a:pt x="15" y="52"/>
                  </a:lnTo>
                  <a:lnTo>
                    <a:pt x="18" y="40"/>
                  </a:lnTo>
                  <a:lnTo>
                    <a:pt x="20" y="30"/>
                  </a:lnTo>
                  <a:lnTo>
                    <a:pt x="27" y="20"/>
                  </a:lnTo>
                  <a:lnTo>
                    <a:pt x="35" y="12"/>
                  </a:lnTo>
                  <a:lnTo>
                    <a:pt x="38" y="10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2" name="Freeform 450"/>
            <p:cNvSpPr>
              <a:spLocks/>
            </p:cNvSpPr>
            <p:nvPr/>
          </p:nvSpPr>
          <p:spPr bwMode="auto">
            <a:xfrm>
              <a:off x="1509" y="2022"/>
              <a:ext cx="14" cy="18"/>
            </a:xfrm>
            <a:custGeom>
              <a:avLst/>
              <a:gdLst>
                <a:gd name="T0" fmla="*/ 0 w 40"/>
                <a:gd name="T1" fmla="*/ 0 h 55"/>
                <a:gd name="T2" fmla="*/ 0 w 40"/>
                <a:gd name="T3" fmla="*/ 0 h 55"/>
                <a:gd name="T4" fmla="*/ 0 w 40"/>
                <a:gd name="T5" fmla="*/ 0 h 55"/>
                <a:gd name="T6" fmla="*/ 0 w 40"/>
                <a:gd name="T7" fmla="*/ 0 h 55"/>
                <a:gd name="T8" fmla="*/ 0 w 40"/>
                <a:gd name="T9" fmla="*/ 0 h 55"/>
                <a:gd name="T10" fmla="*/ 0 w 40"/>
                <a:gd name="T11" fmla="*/ 0 h 55"/>
                <a:gd name="T12" fmla="*/ 0 w 40"/>
                <a:gd name="T13" fmla="*/ 0 h 55"/>
                <a:gd name="T14" fmla="*/ 0 w 40"/>
                <a:gd name="T15" fmla="*/ 0 h 55"/>
                <a:gd name="T16" fmla="*/ 0 w 40"/>
                <a:gd name="T17" fmla="*/ 0 h 55"/>
                <a:gd name="T18" fmla="*/ 0 w 40"/>
                <a:gd name="T19" fmla="*/ 0 h 55"/>
                <a:gd name="T20" fmla="*/ 0 w 40"/>
                <a:gd name="T21" fmla="*/ 0 h 55"/>
                <a:gd name="T22" fmla="*/ 0 w 40"/>
                <a:gd name="T23" fmla="*/ 0 h 55"/>
                <a:gd name="T24" fmla="*/ 0 w 40"/>
                <a:gd name="T25" fmla="*/ 0 h 55"/>
                <a:gd name="T26" fmla="*/ 0 w 40"/>
                <a:gd name="T27" fmla="*/ 0 h 55"/>
                <a:gd name="T28" fmla="*/ 0 w 40"/>
                <a:gd name="T29" fmla="*/ 0 h 55"/>
                <a:gd name="T30" fmla="*/ 0 w 40"/>
                <a:gd name="T31" fmla="*/ 0 h 55"/>
                <a:gd name="T32" fmla="*/ 0 w 40"/>
                <a:gd name="T33" fmla="*/ 0 h 55"/>
                <a:gd name="T34" fmla="*/ 0 w 40"/>
                <a:gd name="T35" fmla="*/ 0 h 55"/>
                <a:gd name="T36" fmla="*/ 0 w 40"/>
                <a:gd name="T37" fmla="*/ 0 h 55"/>
                <a:gd name="T38" fmla="*/ 0 w 40"/>
                <a:gd name="T39" fmla="*/ 0 h 55"/>
                <a:gd name="T40" fmla="*/ 0 w 40"/>
                <a:gd name="T41" fmla="*/ 0 h 55"/>
                <a:gd name="T42" fmla="*/ 0 w 40"/>
                <a:gd name="T43" fmla="*/ 0 h 55"/>
                <a:gd name="T44" fmla="*/ 0 w 40"/>
                <a:gd name="T45" fmla="*/ 0 h 55"/>
                <a:gd name="T46" fmla="*/ 0 w 40"/>
                <a:gd name="T47" fmla="*/ 0 h 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5"/>
                <a:gd name="T74" fmla="*/ 40 w 40"/>
                <a:gd name="T75" fmla="*/ 55 h 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5">
                  <a:moveTo>
                    <a:pt x="27" y="4"/>
                  </a:moveTo>
                  <a:lnTo>
                    <a:pt x="34" y="5"/>
                  </a:lnTo>
                  <a:lnTo>
                    <a:pt x="28" y="0"/>
                  </a:lnTo>
                  <a:lnTo>
                    <a:pt x="27" y="3"/>
                  </a:lnTo>
                  <a:lnTo>
                    <a:pt x="26" y="5"/>
                  </a:lnTo>
                  <a:lnTo>
                    <a:pt x="24" y="8"/>
                  </a:lnTo>
                  <a:lnTo>
                    <a:pt x="20" y="13"/>
                  </a:lnTo>
                  <a:lnTo>
                    <a:pt x="16" y="21"/>
                  </a:lnTo>
                  <a:lnTo>
                    <a:pt x="10" y="33"/>
                  </a:lnTo>
                  <a:lnTo>
                    <a:pt x="0" y="48"/>
                  </a:lnTo>
                  <a:lnTo>
                    <a:pt x="14" y="55"/>
                  </a:lnTo>
                  <a:lnTo>
                    <a:pt x="23" y="40"/>
                  </a:lnTo>
                  <a:lnTo>
                    <a:pt x="28" y="28"/>
                  </a:lnTo>
                  <a:lnTo>
                    <a:pt x="34" y="20"/>
                  </a:lnTo>
                  <a:lnTo>
                    <a:pt x="36" y="15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9" y="11"/>
                  </a:lnTo>
                  <a:lnTo>
                    <a:pt x="34" y="5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3" name="Freeform 451"/>
            <p:cNvSpPr>
              <a:spLocks/>
            </p:cNvSpPr>
            <p:nvPr/>
          </p:nvSpPr>
          <p:spPr bwMode="auto">
            <a:xfrm>
              <a:off x="1510" y="2008"/>
              <a:ext cx="13" cy="17"/>
            </a:xfrm>
            <a:custGeom>
              <a:avLst/>
              <a:gdLst>
                <a:gd name="T0" fmla="*/ 0 w 40"/>
                <a:gd name="T1" fmla="*/ 0 h 49"/>
                <a:gd name="T2" fmla="*/ 0 w 40"/>
                <a:gd name="T3" fmla="*/ 0 h 49"/>
                <a:gd name="T4" fmla="*/ 0 w 40"/>
                <a:gd name="T5" fmla="*/ 0 h 49"/>
                <a:gd name="T6" fmla="*/ 0 w 40"/>
                <a:gd name="T7" fmla="*/ 0 h 49"/>
                <a:gd name="T8" fmla="*/ 0 w 40"/>
                <a:gd name="T9" fmla="*/ 0 h 49"/>
                <a:gd name="T10" fmla="*/ 0 w 40"/>
                <a:gd name="T11" fmla="*/ 0 h 49"/>
                <a:gd name="T12" fmla="*/ 0 w 40"/>
                <a:gd name="T13" fmla="*/ 0 h 49"/>
                <a:gd name="T14" fmla="*/ 0 w 40"/>
                <a:gd name="T15" fmla="*/ 0 h 49"/>
                <a:gd name="T16" fmla="*/ 0 w 40"/>
                <a:gd name="T17" fmla="*/ 0 h 49"/>
                <a:gd name="T18" fmla="*/ 0 w 40"/>
                <a:gd name="T19" fmla="*/ 0 h 49"/>
                <a:gd name="T20" fmla="*/ 0 w 40"/>
                <a:gd name="T21" fmla="*/ 0 h 49"/>
                <a:gd name="T22" fmla="*/ 0 w 40"/>
                <a:gd name="T23" fmla="*/ 0 h 49"/>
                <a:gd name="T24" fmla="*/ 0 w 40"/>
                <a:gd name="T25" fmla="*/ 0 h 49"/>
                <a:gd name="T26" fmla="*/ 0 w 40"/>
                <a:gd name="T27" fmla="*/ 0 h 49"/>
                <a:gd name="T28" fmla="*/ 0 w 40"/>
                <a:gd name="T29" fmla="*/ 0 h 49"/>
                <a:gd name="T30" fmla="*/ 0 w 40"/>
                <a:gd name="T31" fmla="*/ 0 h 49"/>
                <a:gd name="T32" fmla="*/ 0 w 40"/>
                <a:gd name="T33" fmla="*/ 0 h 49"/>
                <a:gd name="T34" fmla="*/ 0 w 40"/>
                <a:gd name="T35" fmla="*/ 0 h 49"/>
                <a:gd name="T36" fmla="*/ 0 w 40"/>
                <a:gd name="T37" fmla="*/ 0 h 49"/>
                <a:gd name="T38" fmla="*/ 0 w 40"/>
                <a:gd name="T39" fmla="*/ 0 h 49"/>
                <a:gd name="T40" fmla="*/ 0 w 40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"/>
                <a:gd name="T64" fmla="*/ 0 h 49"/>
                <a:gd name="T65" fmla="*/ 40 w 40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" h="49">
                  <a:moveTo>
                    <a:pt x="0" y="16"/>
                  </a:moveTo>
                  <a:lnTo>
                    <a:pt x="0" y="16"/>
                  </a:lnTo>
                  <a:lnTo>
                    <a:pt x="12" y="18"/>
                  </a:lnTo>
                  <a:lnTo>
                    <a:pt x="18" y="22"/>
                  </a:lnTo>
                  <a:lnTo>
                    <a:pt x="22" y="26"/>
                  </a:lnTo>
                  <a:lnTo>
                    <a:pt x="25" y="32"/>
                  </a:lnTo>
                  <a:lnTo>
                    <a:pt x="25" y="37"/>
                  </a:lnTo>
                  <a:lnTo>
                    <a:pt x="25" y="41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38" y="49"/>
                  </a:lnTo>
                  <a:lnTo>
                    <a:pt x="40" y="46"/>
                  </a:lnTo>
                  <a:lnTo>
                    <a:pt x="40" y="42"/>
                  </a:lnTo>
                  <a:lnTo>
                    <a:pt x="40" y="36"/>
                  </a:lnTo>
                  <a:lnTo>
                    <a:pt x="38" y="26"/>
                  </a:lnTo>
                  <a:lnTo>
                    <a:pt x="34" y="18"/>
                  </a:lnTo>
                  <a:lnTo>
                    <a:pt x="28" y="10"/>
                  </a:lnTo>
                  <a:lnTo>
                    <a:pt x="17" y="4"/>
                  </a:lnTo>
                  <a:lnTo>
                    <a:pt x="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4" name="Freeform 452"/>
            <p:cNvSpPr>
              <a:spLocks/>
            </p:cNvSpPr>
            <p:nvPr/>
          </p:nvSpPr>
          <p:spPr bwMode="auto">
            <a:xfrm>
              <a:off x="1477" y="2008"/>
              <a:ext cx="34" cy="50"/>
            </a:xfrm>
            <a:custGeom>
              <a:avLst/>
              <a:gdLst>
                <a:gd name="T0" fmla="*/ 0 w 102"/>
                <a:gd name="T1" fmla="*/ 0 h 150"/>
                <a:gd name="T2" fmla="*/ 0 w 102"/>
                <a:gd name="T3" fmla="*/ 0 h 150"/>
                <a:gd name="T4" fmla="*/ 0 w 102"/>
                <a:gd name="T5" fmla="*/ 0 h 150"/>
                <a:gd name="T6" fmla="*/ 0 w 102"/>
                <a:gd name="T7" fmla="*/ 0 h 150"/>
                <a:gd name="T8" fmla="*/ 0 w 102"/>
                <a:gd name="T9" fmla="*/ 0 h 150"/>
                <a:gd name="T10" fmla="*/ 0 w 102"/>
                <a:gd name="T11" fmla="*/ 0 h 150"/>
                <a:gd name="T12" fmla="*/ 0 w 102"/>
                <a:gd name="T13" fmla="*/ 0 h 150"/>
                <a:gd name="T14" fmla="*/ 0 w 102"/>
                <a:gd name="T15" fmla="*/ 0 h 150"/>
                <a:gd name="T16" fmla="*/ 0 w 102"/>
                <a:gd name="T17" fmla="*/ 0 h 150"/>
                <a:gd name="T18" fmla="*/ 0 w 102"/>
                <a:gd name="T19" fmla="*/ 0 h 150"/>
                <a:gd name="T20" fmla="*/ 0 w 102"/>
                <a:gd name="T21" fmla="*/ 0 h 150"/>
                <a:gd name="T22" fmla="*/ 0 w 102"/>
                <a:gd name="T23" fmla="*/ 0 h 150"/>
                <a:gd name="T24" fmla="*/ 0 w 102"/>
                <a:gd name="T25" fmla="*/ 0 h 150"/>
                <a:gd name="T26" fmla="*/ 0 w 102"/>
                <a:gd name="T27" fmla="*/ 0 h 150"/>
                <a:gd name="T28" fmla="*/ 0 w 102"/>
                <a:gd name="T29" fmla="*/ 0 h 150"/>
                <a:gd name="T30" fmla="*/ 0 w 102"/>
                <a:gd name="T31" fmla="*/ 0 h 150"/>
                <a:gd name="T32" fmla="*/ 0 w 102"/>
                <a:gd name="T33" fmla="*/ 0 h 150"/>
                <a:gd name="T34" fmla="*/ 0 w 102"/>
                <a:gd name="T35" fmla="*/ 0 h 150"/>
                <a:gd name="T36" fmla="*/ 0 w 102"/>
                <a:gd name="T37" fmla="*/ 0 h 150"/>
                <a:gd name="T38" fmla="*/ 0 w 102"/>
                <a:gd name="T39" fmla="*/ 0 h 150"/>
                <a:gd name="T40" fmla="*/ 0 w 102"/>
                <a:gd name="T41" fmla="*/ 0 h 150"/>
                <a:gd name="T42" fmla="*/ 0 w 102"/>
                <a:gd name="T43" fmla="*/ 0 h 150"/>
                <a:gd name="T44" fmla="*/ 0 w 102"/>
                <a:gd name="T45" fmla="*/ 0 h 150"/>
                <a:gd name="T46" fmla="*/ 0 w 102"/>
                <a:gd name="T47" fmla="*/ 0 h 150"/>
                <a:gd name="T48" fmla="*/ 0 w 102"/>
                <a:gd name="T49" fmla="*/ 0 h 150"/>
                <a:gd name="T50" fmla="*/ 0 w 102"/>
                <a:gd name="T51" fmla="*/ 0 h 150"/>
                <a:gd name="T52" fmla="*/ 0 w 102"/>
                <a:gd name="T53" fmla="*/ 0 h 150"/>
                <a:gd name="T54" fmla="*/ 0 w 102"/>
                <a:gd name="T55" fmla="*/ 0 h 150"/>
                <a:gd name="T56" fmla="*/ 0 w 102"/>
                <a:gd name="T57" fmla="*/ 0 h 150"/>
                <a:gd name="T58" fmla="*/ 0 w 102"/>
                <a:gd name="T59" fmla="*/ 0 h 150"/>
                <a:gd name="T60" fmla="*/ 0 w 102"/>
                <a:gd name="T61" fmla="*/ 0 h 150"/>
                <a:gd name="T62" fmla="*/ 0 w 102"/>
                <a:gd name="T63" fmla="*/ 0 h 150"/>
                <a:gd name="T64" fmla="*/ 0 w 102"/>
                <a:gd name="T65" fmla="*/ 0 h 150"/>
                <a:gd name="T66" fmla="*/ 0 w 102"/>
                <a:gd name="T67" fmla="*/ 0 h 150"/>
                <a:gd name="T68" fmla="*/ 0 w 102"/>
                <a:gd name="T69" fmla="*/ 0 h 150"/>
                <a:gd name="T70" fmla="*/ 0 w 102"/>
                <a:gd name="T71" fmla="*/ 0 h 150"/>
                <a:gd name="T72" fmla="*/ 0 w 102"/>
                <a:gd name="T73" fmla="*/ 0 h 150"/>
                <a:gd name="T74" fmla="*/ 0 w 102"/>
                <a:gd name="T75" fmla="*/ 0 h 150"/>
                <a:gd name="T76" fmla="*/ 0 w 102"/>
                <a:gd name="T77" fmla="*/ 0 h 150"/>
                <a:gd name="T78" fmla="*/ 0 w 102"/>
                <a:gd name="T79" fmla="*/ 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150"/>
                <a:gd name="T122" fmla="*/ 102 w 102"/>
                <a:gd name="T123" fmla="*/ 150 h 15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150">
                  <a:moveTo>
                    <a:pt x="0" y="144"/>
                  </a:moveTo>
                  <a:lnTo>
                    <a:pt x="1" y="145"/>
                  </a:lnTo>
                  <a:lnTo>
                    <a:pt x="12" y="150"/>
                  </a:lnTo>
                  <a:lnTo>
                    <a:pt x="24" y="150"/>
                  </a:lnTo>
                  <a:lnTo>
                    <a:pt x="32" y="144"/>
                  </a:lnTo>
                  <a:lnTo>
                    <a:pt x="36" y="134"/>
                  </a:lnTo>
                  <a:lnTo>
                    <a:pt x="37" y="122"/>
                  </a:lnTo>
                  <a:lnTo>
                    <a:pt x="38" y="110"/>
                  </a:lnTo>
                  <a:lnTo>
                    <a:pt x="38" y="97"/>
                  </a:lnTo>
                  <a:lnTo>
                    <a:pt x="38" y="82"/>
                  </a:lnTo>
                  <a:lnTo>
                    <a:pt x="40" y="68"/>
                  </a:lnTo>
                  <a:lnTo>
                    <a:pt x="41" y="54"/>
                  </a:lnTo>
                  <a:lnTo>
                    <a:pt x="45" y="42"/>
                  </a:lnTo>
                  <a:lnTo>
                    <a:pt x="50" y="32"/>
                  </a:lnTo>
                  <a:lnTo>
                    <a:pt x="58" y="24"/>
                  </a:lnTo>
                  <a:lnTo>
                    <a:pt x="68" y="18"/>
                  </a:lnTo>
                  <a:lnTo>
                    <a:pt x="81" y="14"/>
                  </a:lnTo>
                  <a:lnTo>
                    <a:pt x="100" y="16"/>
                  </a:lnTo>
                  <a:lnTo>
                    <a:pt x="102" y="0"/>
                  </a:lnTo>
                  <a:lnTo>
                    <a:pt x="81" y="0"/>
                  </a:lnTo>
                  <a:lnTo>
                    <a:pt x="62" y="4"/>
                  </a:lnTo>
                  <a:lnTo>
                    <a:pt x="49" y="12"/>
                  </a:lnTo>
                  <a:lnTo>
                    <a:pt x="38" y="24"/>
                  </a:lnTo>
                  <a:lnTo>
                    <a:pt x="32" y="37"/>
                  </a:lnTo>
                  <a:lnTo>
                    <a:pt x="26" y="52"/>
                  </a:lnTo>
                  <a:lnTo>
                    <a:pt x="25" y="66"/>
                  </a:lnTo>
                  <a:lnTo>
                    <a:pt x="24" y="82"/>
                  </a:lnTo>
                  <a:lnTo>
                    <a:pt x="22" y="97"/>
                  </a:lnTo>
                  <a:lnTo>
                    <a:pt x="22" y="110"/>
                  </a:lnTo>
                  <a:lnTo>
                    <a:pt x="22" y="122"/>
                  </a:lnTo>
                  <a:lnTo>
                    <a:pt x="21" y="130"/>
                  </a:lnTo>
                  <a:lnTo>
                    <a:pt x="20" y="136"/>
                  </a:lnTo>
                  <a:lnTo>
                    <a:pt x="20" y="137"/>
                  </a:lnTo>
                  <a:lnTo>
                    <a:pt x="17" y="136"/>
                  </a:lnTo>
                  <a:lnTo>
                    <a:pt x="9" y="133"/>
                  </a:lnTo>
                  <a:lnTo>
                    <a:pt x="10" y="134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1" y="145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5" name="Freeform 453"/>
            <p:cNvSpPr>
              <a:spLocks/>
            </p:cNvSpPr>
            <p:nvPr/>
          </p:nvSpPr>
          <p:spPr bwMode="auto">
            <a:xfrm>
              <a:off x="1427" y="2010"/>
              <a:ext cx="53" cy="46"/>
            </a:xfrm>
            <a:custGeom>
              <a:avLst/>
              <a:gdLst>
                <a:gd name="T0" fmla="*/ 0 w 158"/>
                <a:gd name="T1" fmla="*/ 0 h 138"/>
                <a:gd name="T2" fmla="*/ 0 w 158"/>
                <a:gd name="T3" fmla="*/ 0 h 138"/>
                <a:gd name="T4" fmla="*/ 0 w 158"/>
                <a:gd name="T5" fmla="*/ 0 h 138"/>
                <a:gd name="T6" fmla="*/ 0 w 158"/>
                <a:gd name="T7" fmla="*/ 0 h 138"/>
                <a:gd name="T8" fmla="*/ 0 w 158"/>
                <a:gd name="T9" fmla="*/ 0 h 138"/>
                <a:gd name="T10" fmla="*/ 0 w 158"/>
                <a:gd name="T11" fmla="*/ 0 h 138"/>
                <a:gd name="T12" fmla="*/ 0 w 158"/>
                <a:gd name="T13" fmla="*/ 0 h 138"/>
                <a:gd name="T14" fmla="*/ 0 w 158"/>
                <a:gd name="T15" fmla="*/ 0 h 138"/>
                <a:gd name="T16" fmla="*/ 0 w 158"/>
                <a:gd name="T17" fmla="*/ 0 h 138"/>
                <a:gd name="T18" fmla="*/ 0 w 158"/>
                <a:gd name="T19" fmla="*/ 0 h 138"/>
                <a:gd name="T20" fmla="*/ 0 w 158"/>
                <a:gd name="T21" fmla="*/ 0 h 138"/>
                <a:gd name="T22" fmla="*/ 0 w 158"/>
                <a:gd name="T23" fmla="*/ 0 h 138"/>
                <a:gd name="T24" fmla="*/ 0 w 158"/>
                <a:gd name="T25" fmla="*/ 0 h 138"/>
                <a:gd name="T26" fmla="*/ 0 w 158"/>
                <a:gd name="T27" fmla="*/ 0 h 138"/>
                <a:gd name="T28" fmla="*/ 0 w 158"/>
                <a:gd name="T29" fmla="*/ 0 h 138"/>
                <a:gd name="T30" fmla="*/ 0 w 158"/>
                <a:gd name="T31" fmla="*/ 0 h 138"/>
                <a:gd name="T32" fmla="*/ 0 w 158"/>
                <a:gd name="T33" fmla="*/ 0 h 138"/>
                <a:gd name="T34" fmla="*/ 0 w 158"/>
                <a:gd name="T35" fmla="*/ 0 h 138"/>
                <a:gd name="T36" fmla="*/ 0 w 158"/>
                <a:gd name="T37" fmla="*/ 0 h 138"/>
                <a:gd name="T38" fmla="*/ 0 w 158"/>
                <a:gd name="T39" fmla="*/ 0 h 138"/>
                <a:gd name="T40" fmla="*/ 0 w 158"/>
                <a:gd name="T41" fmla="*/ 0 h 138"/>
                <a:gd name="T42" fmla="*/ 0 w 158"/>
                <a:gd name="T43" fmla="*/ 0 h 138"/>
                <a:gd name="T44" fmla="*/ 0 w 158"/>
                <a:gd name="T45" fmla="*/ 0 h 138"/>
                <a:gd name="T46" fmla="*/ 0 w 158"/>
                <a:gd name="T47" fmla="*/ 0 h 138"/>
                <a:gd name="T48" fmla="*/ 0 w 158"/>
                <a:gd name="T49" fmla="*/ 0 h 138"/>
                <a:gd name="T50" fmla="*/ 0 w 158"/>
                <a:gd name="T51" fmla="*/ 0 h 138"/>
                <a:gd name="T52" fmla="*/ 0 w 158"/>
                <a:gd name="T53" fmla="*/ 0 h 138"/>
                <a:gd name="T54" fmla="*/ 0 w 158"/>
                <a:gd name="T55" fmla="*/ 0 h 138"/>
                <a:gd name="T56" fmla="*/ 0 w 158"/>
                <a:gd name="T57" fmla="*/ 0 h 138"/>
                <a:gd name="T58" fmla="*/ 0 w 158"/>
                <a:gd name="T59" fmla="*/ 0 h 138"/>
                <a:gd name="T60" fmla="*/ 0 w 158"/>
                <a:gd name="T61" fmla="*/ 0 h 138"/>
                <a:gd name="T62" fmla="*/ 0 w 158"/>
                <a:gd name="T63" fmla="*/ 0 h 138"/>
                <a:gd name="T64" fmla="*/ 0 w 158"/>
                <a:gd name="T65" fmla="*/ 0 h 138"/>
                <a:gd name="T66" fmla="*/ 0 w 158"/>
                <a:gd name="T67" fmla="*/ 0 h 138"/>
                <a:gd name="T68" fmla="*/ 0 w 158"/>
                <a:gd name="T69" fmla="*/ 0 h 138"/>
                <a:gd name="T70" fmla="*/ 0 w 158"/>
                <a:gd name="T71" fmla="*/ 0 h 138"/>
                <a:gd name="T72" fmla="*/ 0 w 158"/>
                <a:gd name="T73" fmla="*/ 0 h 138"/>
                <a:gd name="T74" fmla="*/ 0 w 158"/>
                <a:gd name="T75" fmla="*/ 0 h 138"/>
                <a:gd name="T76" fmla="*/ 0 w 158"/>
                <a:gd name="T77" fmla="*/ 0 h 138"/>
                <a:gd name="T78" fmla="*/ 0 w 158"/>
                <a:gd name="T79" fmla="*/ 0 h 1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8"/>
                <a:gd name="T121" fmla="*/ 0 h 138"/>
                <a:gd name="T122" fmla="*/ 158 w 158"/>
                <a:gd name="T123" fmla="*/ 138 h 1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8" h="138">
                  <a:moveTo>
                    <a:pt x="11" y="76"/>
                  </a:moveTo>
                  <a:lnTo>
                    <a:pt x="21" y="68"/>
                  </a:lnTo>
                  <a:lnTo>
                    <a:pt x="17" y="51"/>
                  </a:lnTo>
                  <a:lnTo>
                    <a:pt x="15" y="36"/>
                  </a:lnTo>
                  <a:lnTo>
                    <a:pt x="15" y="26"/>
                  </a:lnTo>
                  <a:lnTo>
                    <a:pt x="16" y="18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25" y="18"/>
                  </a:lnTo>
                  <a:lnTo>
                    <a:pt x="33" y="23"/>
                  </a:lnTo>
                  <a:lnTo>
                    <a:pt x="44" y="32"/>
                  </a:lnTo>
                  <a:lnTo>
                    <a:pt x="56" y="43"/>
                  </a:lnTo>
                  <a:lnTo>
                    <a:pt x="71" y="58"/>
                  </a:lnTo>
                  <a:lnTo>
                    <a:pt x="88" y="74"/>
                  </a:lnTo>
                  <a:lnTo>
                    <a:pt x="105" y="92"/>
                  </a:lnTo>
                  <a:lnTo>
                    <a:pt x="125" y="114"/>
                  </a:lnTo>
                  <a:lnTo>
                    <a:pt x="148" y="138"/>
                  </a:lnTo>
                  <a:lnTo>
                    <a:pt x="158" y="128"/>
                  </a:lnTo>
                  <a:lnTo>
                    <a:pt x="136" y="104"/>
                  </a:lnTo>
                  <a:lnTo>
                    <a:pt x="116" y="82"/>
                  </a:lnTo>
                  <a:lnTo>
                    <a:pt x="99" y="63"/>
                  </a:lnTo>
                  <a:lnTo>
                    <a:pt x="81" y="47"/>
                  </a:lnTo>
                  <a:lnTo>
                    <a:pt x="67" y="32"/>
                  </a:lnTo>
                  <a:lnTo>
                    <a:pt x="53" y="20"/>
                  </a:lnTo>
                  <a:lnTo>
                    <a:pt x="43" y="12"/>
                  </a:lnTo>
                  <a:lnTo>
                    <a:pt x="32" y="4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5" y="6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3" y="52"/>
                  </a:lnTo>
                  <a:lnTo>
                    <a:pt x="5" y="71"/>
                  </a:lnTo>
                  <a:lnTo>
                    <a:pt x="16" y="63"/>
                  </a:lnTo>
                  <a:lnTo>
                    <a:pt x="11" y="76"/>
                  </a:lnTo>
                  <a:lnTo>
                    <a:pt x="24" y="82"/>
                  </a:lnTo>
                  <a:lnTo>
                    <a:pt x="21" y="68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6" name="Freeform 454"/>
            <p:cNvSpPr>
              <a:spLocks/>
            </p:cNvSpPr>
            <p:nvPr/>
          </p:nvSpPr>
          <p:spPr bwMode="auto">
            <a:xfrm>
              <a:off x="1417" y="2030"/>
              <a:ext cx="16" cy="12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0 w 48"/>
                <a:gd name="T5" fmla="*/ 0 h 36"/>
                <a:gd name="T6" fmla="*/ 0 w 48"/>
                <a:gd name="T7" fmla="*/ 0 h 36"/>
                <a:gd name="T8" fmla="*/ 0 w 48"/>
                <a:gd name="T9" fmla="*/ 0 h 36"/>
                <a:gd name="T10" fmla="*/ 0 w 48"/>
                <a:gd name="T11" fmla="*/ 0 h 36"/>
                <a:gd name="T12" fmla="*/ 0 w 48"/>
                <a:gd name="T13" fmla="*/ 0 h 36"/>
                <a:gd name="T14" fmla="*/ 0 w 48"/>
                <a:gd name="T15" fmla="*/ 0 h 36"/>
                <a:gd name="T16" fmla="*/ 0 w 48"/>
                <a:gd name="T17" fmla="*/ 0 h 36"/>
                <a:gd name="T18" fmla="*/ 0 w 48"/>
                <a:gd name="T19" fmla="*/ 0 h 36"/>
                <a:gd name="T20" fmla="*/ 0 w 48"/>
                <a:gd name="T21" fmla="*/ 0 h 36"/>
                <a:gd name="T22" fmla="*/ 0 w 48"/>
                <a:gd name="T23" fmla="*/ 0 h 36"/>
                <a:gd name="T24" fmla="*/ 0 w 48"/>
                <a:gd name="T25" fmla="*/ 0 h 36"/>
                <a:gd name="T26" fmla="*/ 0 w 48"/>
                <a:gd name="T27" fmla="*/ 0 h 36"/>
                <a:gd name="T28" fmla="*/ 0 w 48"/>
                <a:gd name="T29" fmla="*/ 0 h 36"/>
                <a:gd name="T30" fmla="*/ 0 w 48"/>
                <a:gd name="T31" fmla="*/ 0 h 36"/>
                <a:gd name="T32" fmla="*/ 0 w 48"/>
                <a:gd name="T33" fmla="*/ 0 h 36"/>
                <a:gd name="T34" fmla="*/ 0 w 48"/>
                <a:gd name="T35" fmla="*/ 0 h 36"/>
                <a:gd name="T36" fmla="*/ 0 w 48"/>
                <a:gd name="T37" fmla="*/ 0 h 36"/>
                <a:gd name="T38" fmla="*/ 0 w 48"/>
                <a:gd name="T39" fmla="*/ 0 h 36"/>
                <a:gd name="T40" fmla="*/ 0 w 48"/>
                <a:gd name="T41" fmla="*/ 0 h 36"/>
                <a:gd name="T42" fmla="*/ 0 w 48"/>
                <a:gd name="T43" fmla="*/ 0 h 36"/>
                <a:gd name="T44" fmla="*/ 0 w 48"/>
                <a:gd name="T45" fmla="*/ 0 h 36"/>
                <a:gd name="T46" fmla="*/ 0 w 48"/>
                <a:gd name="T47" fmla="*/ 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36"/>
                <a:gd name="T74" fmla="*/ 48 w 48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36">
                  <a:moveTo>
                    <a:pt x="15" y="36"/>
                  </a:moveTo>
                  <a:lnTo>
                    <a:pt x="16" y="33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5" y="15"/>
                  </a:lnTo>
                  <a:lnTo>
                    <a:pt x="32" y="15"/>
                  </a:lnTo>
                  <a:lnTo>
                    <a:pt x="43" y="17"/>
                  </a:lnTo>
                  <a:lnTo>
                    <a:pt x="48" y="4"/>
                  </a:lnTo>
                  <a:lnTo>
                    <a:pt x="35" y="0"/>
                  </a:lnTo>
                  <a:lnTo>
                    <a:pt x="21" y="0"/>
                  </a:lnTo>
                  <a:lnTo>
                    <a:pt x="13" y="5"/>
                  </a:lnTo>
                  <a:lnTo>
                    <a:pt x="5" y="12"/>
                  </a:lnTo>
                  <a:lnTo>
                    <a:pt x="3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15" y="36"/>
                  </a:lnTo>
                  <a:lnTo>
                    <a:pt x="16" y="35"/>
                  </a:lnTo>
                  <a:lnTo>
                    <a:pt x="16" y="33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7" name="Freeform 455"/>
            <p:cNvSpPr>
              <a:spLocks/>
            </p:cNvSpPr>
            <p:nvPr/>
          </p:nvSpPr>
          <p:spPr bwMode="auto">
            <a:xfrm>
              <a:off x="1415" y="2040"/>
              <a:ext cx="7" cy="10"/>
            </a:xfrm>
            <a:custGeom>
              <a:avLst/>
              <a:gdLst>
                <a:gd name="T0" fmla="*/ 0 w 20"/>
                <a:gd name="T1" fmla="*/ 0 h 28"/>
                <a:gd name="T2" fmla="*/ 0 w 20"/>
                <a:gd name="T3" fmla="*/ 0 h 28"/>
                <a:gd name="T4" fmla="*/ 0 w 20"/>
                <a:gd name="T5" fmla="*/ 0 h 28"/>
                <a:gd name="T6" fmla="*/ 0 w 20"/>
                <a:gd name="T7" fmla="*/ 0 h 28"/>
                <a:gd name="T8" fmla="*/ 0 w 20"/>
                <a:gd name="T9" fmla="*/ 0 h 28"/>
                <a:gd name="T10" fmla="*/ 0 w 20"/>
                <a:gd name="T11" fmla="*/ 0 h 28"/>
                <a:gd name="T12" fmla="*/ 0 w 20"/>
                <a:gd name="T13" fmla="*/ 0 h 28"/>
                <a:gd name="T14" fmla="*/ 0 w 20"/>
                <a:gd name="T15" fmla="*/ 0 h 28"/>
                <a:gd name="T16" fmla="*/ 0 w 20"/>
                <a:gd name="T17" fmla="*/ 0 h 28"/>
                <a:gd name="T18" fmla="*/ 0 w 2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8"/>
                <a:gd name="T32" fmla="*/ 20 w 2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8">
                  <a:moveTo>
                    <a:pt x="10" y="28"/>
                  </a:moveTo>
                  <a:lnTo>
                    <a:pt x="14" y="22"/>
                  </a:lnTo>
                  <a:lnTo>
                    <a:pt x="20" y="5"/>
                  </a:lnTo>
                  <a:lnTo>
                    <a:pt x="6" y="0"/>
                  </a:lnTo>
                  <a:lnTo>
                    <a:pt x="0" y="18"/>
                  </a:lnTo>
                  <a:lnTo>
                    <a:pt x="5" y="13"/>
                  </a:lnTo>
                  <a:lnTo>
                    <a:pt x="10" y="28"/>
                  </a:lnTo>
                  <a:lnTo>
                    <a:pt x="13" y="26"/>
                  </a:lnTo>
                  <a:lnTo>
                    <a:pt x="14" y="22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8" name="Freeform 456"/>
            <p:cNvSpPr>
              <a:spLocks/>
            </p:cNvSpPr>
            <p:nvPr/>
          </p:nvSpPr>
          <p:spPr bwMode="auto">
            <a:xfrm>
              <a:off x="1408" y="2045"/>
              <a:ext cx="10" cy="8"/>
            </a:xfrm>
            <a:custGeom>
              <a:avLst/>
              <a:gdLst>
                <a:gd name="T0" fmla="*/ 0 w 31"/>
                <a:gd name="T1" fmla="*/ 0 h 24"/>
                <a:gd name="T2" fmla="*/ 0 w 31"/>
                <a:gd name="T3" fmla="*/ 0 h 24"/>
                <a:gd name="T4" fmla="*/ 0 w 31"/>
                <a:gd name="T5" fmla="*/ 0 h 24"/>
                <a:gd name="T6" fmla="*/ 0 w 31"/>
                <a:gd name="T7" fmla="*/ 0 h 24"/>
                <a:gd name="T8" fmla="*/ 0 w 31"/>
                <a:gd name="T9" fmla="*/ 0 h 24"/>
                <a:gd name="T10" fmla="*/ 0 w 31"/>
                <a:gd name="T11" fmla="*/ 0 h 24"/>
                <a:gd name="T12" fmla="*/ 0 w 31"/>
                <a:gd name="T13" fmla="*/ 0 h 24"/>
                <a:gd name="T14" fmla="*/ 0 w 31"/>
                <a:gd name="T15" fmla="*/ 0 h 24"/>
                <a:gd name="T16" fmla="*/ 0 w 31"/>
                <a:gd name="T17" fmla="*/ 0 h 24"/>
                <a:gd name="T18" fmla="*/ 0 w 31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4"/>
                <a:gd name="T32" fmla="*/ 31 w 31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4">
                  <a:moveTo>
                    <a:pt x="13" y="20"/>
                  </a:moveTo>
                  <a:lnTo>
                    <a:pt x="9" y="24"/>
                  </a:lnTo>
                  <a:lnTo>
                    <a:pt x="31" y="15"/>
                  </a:lnTo>
                  <a:lnTo>
                    <a:pt x="26" y="0"/>
                  </a:lnTo>
                  <a:lnTo>
                    <a:pt x="4" y="9"/>
                  </a:lnTo>
                  <a:lnTo>
                    <a:pt x="0" y="13"/>
                  </a:lnTo>
                  <a:lnTo>
                    <a:pt x="4" y="9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9" name="Freeform 457"/>
            <p:cNvSpPr>
              <a:spLocks/>
            </p:cNvSpPr>
            <p:nvPr/>
          </p:nvSpPr>
          <p:spPr bwMode="auto">
            <a:xfrm>
              <a:off x="1400" y="2049"/>
              <a:ext cx="12" cy="20"/>
            </a:xfrm>
            <a:custGeom>
              <a:avLst/>
              <a:gdLst>
                <a:gd name="T0" fmla="*/ 0 w 37"/>
                <a:gd name="T1" fmla="*/ 0 h 61"/>
                <a:gd name="T2" fmla="*/ 0 w 37"/>
                <a:gd name="T3" fmla="*/ 0 h 61"/>
                <a:gd name="T4" fmla="*/ 0 w 37"/>
                <a:gd name="T5" fmla="*/ 0 h 61"/>
                <a:gd name="T6" fmla="*/ 0 w 37"/>
                <a:gd name="T7" fmla="*/ 0 h 61"/>
                <a:gd name="T8" fmla="*/ 0 w 37"/>
                <a:gd name="T9" fmla="*/ 0 h 61"/>
                <a:gd name="T10" fmla="*/ 0 w 37"/>
                <a:gd name="T11" fmla="*/ 0 h 61"/>
                <a:gd name="T12" fmla="*/ 0 w 37"/>
                <a:gd name="T13" fmla="*/ 0 h 61"/>
                <a:gd name="T14" fmla="*/ 0 w 37"/>
                <a:gd name="T15" fmla="*/ 0 h 61"/>
                <a:gd name="T16" fmla="*/ 0 w 37"/>
                <a:gd name="T17" fmla="*/ 0 h 61"/>
                <a:gd name="T18" fmla="*/ 0 w 37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61"/>
                <a:gd name="T32" fmla="*/ 37 w 37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61">
                  <a:moveTo>
                    <a:pt x="9" y="61"/>
                  </a:moveTo>
                  <a:lnTo>
                    <a:pt x="14" y="57"/>
                  </a:lnTo>
                  <a:lnTo>
                    <a:pt x="37" y="7"/>
                  </a:lnTo>
                  <a:lnTo>
                    <a:pt x="24" y="0"/>
                  </a:lnTo>
                  <a:lnTo>
                    <a:pt x="0" y="51"/>
                  </a:lnTo>
                  <a:lnTo>
                    <a:pt x="5" y="47"/>
                  </a:lnTo>
                  <a:lnTo>
                    <a:pt x="9" y="61"/>
                  </a:lnTo>
                  <a:lnTo>
                    <a:pt x="13" y="60"/>
                  </a:lnTo>
                  <a:lnTo>
                    <a:pt x="14" y="57"/>
                  </a:lnTo>
                  <a:lnTo>
                    <a:pt x="9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0" name="Freeform 458"/>
            <p:cNvSpPr>
              <a:spLocks/>
            </p:cNvSpPr>
            <p:nvPr/>
          </p:nvSpPr>
          <p:spPr bwMode="auto">
            <a:xfrm>
              <a:off x="1390" y="2065"/>
              <a:ext cx="13" cy="13"/>
            </a:xfrm>
            <a:custGeom>
              <a:avLst/>
              <a:gdLst>
                <a:gd name="T0" fmla="*/ 0 w 39"/>
                <a:gd name="T1" fmla="*/ 0 h 41"/>
                <a:gd name="T2" fmla="*/ 0 w 39"/>
                <a:gd name="T3" fmla="*/ 0 h 41"/>
                <a:gd name="T4" fmla="*/ 0 w 39"/>
                <a:gd name="T5" fmla="*/ 0 h 41"/>
                <a:gd name="T6" fmla="*/ 0 w 39"/>
                <a:gd name="T7" fmla="*/ 0 h 41"/>
                <a:gd name="T8" fmla="*/ 0 w 39"/>
                <a:gd name="T9" fmla="*/ 0 h 41"/>
                <a:gd name="T10" fmla="*/ 0 w 39"/>
                <a:gd name="T11" fmla="*/ 0 h 41"/>
                <a:gd name="T12" fmla="*/ 0 w 39"/>
                <a:gd name="T13" fmla="*/ 0 h 41"/>
                <a:gd name="T14" fmla="*/ 0 w 39"/>
                <a:gd name="T15" fmla="*/ 0 h 41"/>
                <a:gd name="T16" fmla="*/ 0 w 39"/>
                <a:gd name="T17" fmla="*/ 0 h 41"/>
                <a:gd name="T18" fmla="*/ 0 w 39"/>
                <a:gd name="T19" fmla="*/ 0 h 41"/>
                <a:gd name="T20" fmla="*/ 0 w 39"/>
                <a:gd name="T21" fmla="*/ 0 h 41"/>
                <a:gd name="T22" fmla="*/ 0 w 39"/>
                <a:gd name="T23" fmla="*/ 0 h 41"/>
                <a:gd name="T24" fmla="*/ 0 w 39"/>
                <a:gd name="T25" fmla="*/ 0 h 41"/>
                <a:gd name="T26" fmla="*/ 0 w 39"/>
                <a:gd name="T27" fmla="*/ 0 h 41"/>
                <a:gd name="T28" fmla="*/ 0 w 39"/>
                <a:gd name="T29" fmla="*/ 0 h 41"/>
                <a:gd name="T30" fmla="*/ 0 w 39"/>
                <a:gd name="T31" fmla="*/ 0 h 41"/>
                <a:gd name="T32" fmla="*/ 0 w 39"/>
                <a:gd name="T33" fmla="*/ 0 h 41"/>
                <a:gd name="T34" fmla="*/ 0 w 39"/>
                <a:gd name="T35" fmla="*/ 0 h 41"/>
                <a:gd name="T36" fmla="*/ 0 w 39"/>
                <a:gd name="T37" fmla="*/ 0 h 41"/>
                <a:gd name="T38" fmla="*/ 0 w 39"/>
                <a:gd name="T39" fmla="*/ 0 h 41"/>
                <a:gd name="T40" fmla="*/ 0 w 39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41"/>
                <a:gd name="T65" fmla="*/ 39 w 39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41">
                  <a:moveTo>
                    <a:pt x="14" y="41"/>
                  </a:moveTo>
                  <a:lnTo>
                    <a:pt x="14" y="41"/>
                  </a:lnTo>
                  <a:lnTo>
                    <a:pt x="19" y="33"/>
                  </a:lnTo>
                  <a:lnTo>
                    <a:pt x="24" y="26"/>
                  </a:lnTo>
                  <a:lnTo>
                    <a:pt x="28" y="22"/>
                  </a:lnTo>
                  <a:lnTo>
                    <a:pt x="32" y="18"/>
                  </a:lnTo>
                  <a:lnTo>
                    <a:pt x="35" y="16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27" y="4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2" y="17"/>
                  </a:lnTo>
                  <a:lnTo>
                    <a:pt x="7" y="24"/>
                  </a:lnTo>
                  <a:lnTo>
                    <a:pt x="0" y="33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1" name="Freeform 459"/>
            <p:cNvSpPr>
              <a:spLocks/>
            </p:cNvSpPr>
            <p:nvPr/>
          </p:nvSpPr>
          <p:spPr bwMode="auto">
            <a:xfrm>
              <a:off x="1388" y="2076"/>
              <a:ext cx="16" cy="41"/>
            </a:xfrm>
            <a:custGeom>
              <a:avLst/>
              <a:gdLst>
                <a:gd name="T0" fmla="*/ 0 w 48"/>
                <a:gd name="T1" fmla="*/ 0 h 124"/>
                <a:gd name="T2" fmla="*/ 0 w 48"/>
                <a:gd name="T3" fmla="*/ 0 h 124"/>
                <a:gd name="T4" fmla="*/ 0 w 48"/>
                <a:gd name="T5" fmla="*/ 0 h 124"/>
                <a:gd name="T6" fmla="*/ 0 w 48"/>
                <a:gd name="T7" fmla="*/ 0 h 124"/>
                <a:gd name="T8" fmla="*/ 0 w 48"/>
                <a:gd name="T9" fmla="*/ 0 h 124"/>
                <a:gd name="T10" fmla="*/ 0 w 48"/>
                <a:gd name="T11" fmla="*/ 0 h 124"/>
                <a:gd name="T12" fmla="*/ 0 w 48"/>
                <a:gd name="T13" fmla="*/ 0 h 124"/>
                <a:gd name="T14" fmla="*/ 0 w 48"/>
                <a:gd name="T15" fmla="*/ 0 h 124"/>
                <a:gd name="T16" fmla="*/ 0 w 48"/>
                <a:gd name="T17" fmla="*/ 0 h 124"/>
                <a:gd name="T18" fmla="*/ 0 w 48"/>
                <a:gd name="T19" fmla="*/ 0 h 124"/>
                <a:gd name="T20" fmla="*/ 0 w 48"/>
                <a:gd name="T21" fmla="*/ 0 h 124"/>
                <a:gd name="T22" fmla="*/ 0 w 48"/>
                <a:gd name="T23" fmla="*/ 0 h 124"/>
                <a:gd name="T24" fmla="*/ 0 w 48"/>
                <a:gd name="T25" fmla="*/ 0 h 124"/>
                <a:gd name="T26" fmla="*/ 0 w 48"/>
                <a:gd name="T27" fmla="*/ 0 h 124"/>
                <a:gd name="T28" fmla="*/ 0 w 48"/>
                <a:gd name="T29" fmla="*/ 0 h 124"/>
                <a:gd name="T30" fmla="*/ 0 w 48"/>
                <a:gd name="T31" fmla="*/ 0 h 124"/>
                <a:gd name="T32" fmla="*/ 0 w 48"/>
                <a:gd name="T33" fmla="*/ 0 h 124"/>
                <a:gd name="T34" fmla="*/ 0 w 48"/>
                <a:gd name="T35" fmla="*/ 0 h 124"/>
                <a:gd name="T36" fmla="*/ 0 w 48"/>
                <a:gd name="T37" fmla="*/ 0 h 124"/>
                <a:gd name="T38" fmla="*/ 0 w 48"/>
                <a:gd name="T39" fmla="*/ 0 h 124"/>
                <a:gd name="T40" fmla="*/ 0 w 48"/>
                <a:gd name="T41" fmla="*/ 0 h 124"/>
                <a:gd name="T42" fmla="*/ 0 w 48"/>
                <a:gd name="T43" fmla="*/ 0 h 124"/>
                <a:gd name="T44" fmla="*/ 0 w 48"/>
                <a:gd name="T45" fmla="*/ 0 h 124"/>
                <a:gd name="T46" fmla="*/ 0 w 48"/>
                <a:gd name="T47" fmla="*/ 0 h 124"/>
                <a:gd name="T48" fmla="*/ 0 w 48"/>
                <a:gd name="T49" fmla="*/ 0 h 124"/>
                <a:gd name="T50" fmla="*/ 0 w 48"/>
                <a:gd name="T51" fmla="*/ 0 h 124"/>
                <a:gd name="T52" fmla="*/ 0 w 48"/>
                <a:gd name="T53" fmla="*/ 0 h 124"/>
                <a:gd name="T54" fmla="*/ 0 w 48"/>
                <a:gd name="T55" fmla="*/ 0 h 124"/>
                <a:gd name="T56" fmla="*/ 0 w 48"/>
                <a:gd name="T57" fmla="*/ 0 h 124"/>
                <a:gd name="T58" fmla="*/ 0 w 48"/>
                <a:gd name="T59" fmla="*/ 0 h 124"/>
                <a:gd name="T60" fmla="*/ 0 w 48"/>
                <a:gd name="T61" fmla="*/ 0 h 124"/>
                <a:gd name="T62" fmla="*/ 0 w 48"/>
                <a:gd name="T63" fmla="*/ 0 h 124"/>
                <a:gd name="T64" fmla="*/ 0 w 48"/>
                <a:gd name="T65" fmla="*/ 0 h 124"/>
                <a:gd name="T66" fmla="*/ 0 w 48"/>
                <a:gd name="T67" fmla="*/ 0 h 124"/>
                <a:gd name="T68" fmla="*/ 0 w 48"/>
                <a:gd name="T69" fmla="*/ 0 h 124"/>
                <a:gd name="T70" fmla="*/ 0 w 48"/>
                <a:gd name="T71" fmla="*/ 0 h 124"/>
                <a:gd name="T72" fmla="*/ 0 w 48"/>
                <a:gd name="T73" fmla="*/ 0 h 124"/>
                <a:gd name="T74" fmla="*/ 0 w 48"/>
                <a:gd name="T75" fmla="*/ 0 h 124"/>
                <a:gd name="T76" fmla="*/ 0 w 48"/>
                <a:gd name="T77" fmla="*/ 0 h 124"/>
                <a:gd name="T78" fmla="*/ 0 w 48"/>
                <a:gd name="T79" fmla="*/ 0 h 1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"/>
                <a:gd name="T121" fmla="*/ 0 h 124"/>
                <a:gd name="T122" fmla="*/ 48 w 48"/>
                <a:gd name="T123" fmla="*/ 124 h 1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" h="124">
                  <a:moveTo>
                    <a:pt x="48" y="112"/>
                  </a:moveTo>
                  <a:lnTo>
                    <a:pt x="48" y="115"/>
                  </a:lnTo>
                  <a:lnTo>
                    <a:pt x="48" y="113"/>
                  </a:lnTo>
                  <a:lnTo>
                    <a:pt x="47" y="111"/>
                  </a:lnTo>
                  <a:lnTo>
                    <a:pt x="44" y="107"/>
                  </a:lnTo>
                  <a:lnTo>
                    <a:pt x="41" y="103"/>
                  </a:lnTo>
                  <a:lnTo>
                    <a:pt x="37" y="96"/>
                  </a:lnTo>
                  <a:lnTo>
                    <a:pt x="33" y="89"/>
                  </a:lnTo>
                  <a:lnTo>
                    <a:pt x="31" y="81"/>
                  </a:lnTo>
                  <a:lnTo>
                    <a:pt x="27" y="73"/>
                  </a:lnTo>
                  <a:lnTo>
                    <a:pt x="23" y="64"/>
                  </a:lnTo>
                  <a:lnTo>
                    <a:pt x="19" y="56"/>
                  </a:lnTo>
                  <a:lnTo>
                    <a:pt x="17" y="47"/>
                  </a:lnTo>
                  <a:lnTo>
                    <a:pt x="16" y="37"/>
                  </a:lnTo>
                  <a:lnTo>
                    <a:pt x="15" y="29"/>
                  </a:lnTo>
                  <a:lnTo>
                    <a:pt x="15" y="21"/>
                  </a:lnTo>
                  <a:lnTo>
                    <a:pt x="16" y="13"/>
                  </a:lnTo>
                  <a:lnTo>
                    <a:pt x="19" y="8"/>
                  </a:lnTo>
                  <a:lnTo>
                    <a:pt x="5" y="0"/>
                  </a:lnTo>
                  <a:lnTo>
                    <a:pt x="3" y="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40"/>
                  </a:lnTo>
                  <a:lnTo>
                    <a:pt x="3" y="49"/>
                  </a:lnTo>
                  <a:lnTo>
                    <a:pt x="5" y="60"/>
                  </a:lnTo>
                  <a:lnTo>
                    <a:pt x="9" y="69"/>
                  </a:lnTo>
                  <a:lnTo>
                    <a:pt x="13" y="79"/>
                  </a:lnTo>
                  <a:lnTo>
                    <a:pt x="16" y="88"/>
                  </a:lnTo>
                  <a:lnTo>
                    <a:pt x="21" y="96"/>
                  </a:lnTo>
                  <a:lnTo>
                    <a:pt x="25" y="104"/>
                  </a:lnTo>
                  <a:lnTo>
                    <a:pt x="28" y="109"/>
                  </a:lnTo>
                  <a:lnTo>
                    <a:pt x="32" y="116"/>
                  </a:lnTo>
                  <a:lnTo>
                    <a:pt x="35" y="120"/>
                  </a:lnTo>
                  <a:lnTo>
                    <a:pt x="36" y="121"/>
                  </a:lnTo>
                  <a:lnTo>
                    <a:pt x="37" y="123"/>
                  </a:lnTo>
                  <a:lnTo>
                    <a:pt x="37" y="124"/>
                  </a:lnTo>
                  <a:lnTo>
                    <a:pt x="37" y="123"/>
                  </a:lnTo>
                  <a:lnTo>
                    <a:pt x="37" y="124"/>
                  </a:lnTo>
                  <a:lnTo>
                    <a:pt x="48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2" name="Freeform 460"/>
            <p:cNvSpPr>
              <a:spLocks/>
            </p:cNvSpPr>
            <p:nvPr/>
          </p:nvSpPr>
          <p:spPr bwMode="auto">
            <a:xfrm>
              <a:off x="1450" y="2095"/>
              <a:ext cx="31" cy="11"/>
            </a:xfrm>
            <a:custGeom>
              <a:avLst/>
              <a:gdLst>
                <a:gd name="T0" fmla="*/ 0 w 93"/>
                <a:gd name="T1" fmla="*/ 0 h 35"/>
                <a:gd name="T2" fmla="*/ 0 w 93"/>
                <a:gd name="T3" fmla="*/ 0 h 35"/>
                <a:gd name="T4" fmla="*/ 0 w 93"/>
                <a:gd name="T5" fmla="*/ 0 h 35"/>
                <a:gd name="T6" fmla="*/ 0 w 93"/>
                <a:gd name="T7" fmla="*/ 0 h 35"/>
                <a:gd name="T8" fmla="*/ 0 w 93"/>
                <a:gd name="T9" fmla="*/ 0 h 35"/>
                <a:gd name="T10" fmla="*/ 0 w 93"/>
                <a:gd name="T11" fmla="*/ 0 h 35"/>
                <a:gd name="T12" fmla="*/ 0 w 93"/>
                <a:gd name="T13" fmla="*/ 0 h 35"/>
                <a:gd name="T14" fmla="*/ 0 w 93"/>
                <a:gd name="T15" fmla="*/ 0 h 35"/>
                <a:gd name="T16" fmla="*/ 0 w 93"/>
                <a:gd name="T17" fmla="*/ 0 h 35"/>
                <a:gd name="T18" fmla="*/ 0 w 93"/>
                <a:gd name="T19" fmla="*/ 0 h 35"/>
                <a:gd name="T20" fmla="*/ 0 w 93"/>
                <a:gd name="T21" fmla="*/ 0 h 35"/>
                <a:gd name="T22" fmla="*/ 0 w 93"/>
                <a:gd name="T23" fmla="*/ 0 h 35"/>
                <a:gd name="T24" fmla="*/ 0 w 93"/>
                <a:gd name="T25" fmla="*/ 0 h 35"/>
                <a:gd name="T26" fmla="*/ 0 w 93"/>
                <a:gd name="T27" fmla="*/ 0 h 35"/>
                <a:gd name="T28" fmla="*/ 0 w 93"/>
                <a:gd name="T29" fmla="*/ 0 h 35"/>
                <a:gd name="T30" fmla="*/ 0 w 93"/>
                <a:gd name="T31" fmla="*/ 0 h 35"/>
                <a:gd name="T32" fmla="*/ 0 w 93"/>
                <a:gd name="T33" fmla="*/ 0 h 35"/>
                <a:gd name="T34" fmla="*/ 0 w 93"/>
                <a:gd name="T35" fmla="*/ 0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3"/>
                <a:gd name="T55" fmla="*/ 0 h 35"/>
                <a:gd name="T56" fmla="*/ 93 w 93"/>
                <a:gd name="T57" fmla="*/ 35 h 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3" h="35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3"/>
                  </a:lnTo>
                  <a:lnTo>
                    <a:pt x="67" y="6"/>
                  </a:lnTo>
                  <a:lnTo>
                    <a:pt x="74" y="10"/>
                  </a:lnTo>
                  <a:lnTo>
                    <a:pt x="80" y="14"/>
                  </a:lnTo>
                  <a:lnTo>
                    <a:pt x="85" y="20"/>
                  </a:lnTo>
                  <a:lnTo>
                    <a:pt x="89" y="27"/>
                  </a:lnTo>
                  <a:lnTo>
                    <a:pt x="93" y="3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B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3" name="Freeform 461"/>
            <p:cNvSpPr>
              <a:spLocks/>
            </p:cNvSpPr>
            <p:nvPr/>
          </p:nvSpPr>
          <p:spPr bwMode="auto">
            <a:xfrm>
              <a:off x="1450" y="2093"/>
              <a:ext cx="32" cy="14"/>
            </a:xfrm>
            <a:custGeom>
              <a:avLst/>
              <a:gdLst>
                <a:gd name="T0" fmla="*/ 0 w 96"/>
                <a:gd name="T1" fmla="*/ 0 h 40"/>
                <a:gd name="T2" fmla="*/ 0 w 96"/>
                <a:gd name="T3" fmla="*/ 0 h 40"/>
                <a:gd name="T4" fmla="*/ 0 w 96"/>
                <a:gd name="T5" fmla="*/ 0 h 40"/>
                <a:gd name="T6" fmla="*/ 0 w 96"/>
                <a:gd name="T7" fmla="*/ 0 h 40"/>
                <a:gd name="T8" fmla="*/ 0 w 96"/>
                <a:gd name="T9" fmla="*/ 0 h 40"/>
                <a:gd name="T10" fmla="*/ 0 w 96"/>
                <a:gd name="T11" fmla="*/ 0 h 40"/>
                <a:gd name="T12" fmla="*/ 0 w 96"/>
                <a:gd name="T13" fmla="*/ 0 h 40"/>
                <a:gd name="T14" fmla="*/ 0 w 96"/>
                <a:gd name="T15" fmla="*/ 0 h 40"/>
                <a:gd name="T16" fmla="*/ 0 w 96"/>
                <a:gd name="T17" fmla="*/ 0 h 40"/>
                <a:gd name="T18" fmla="*/ 0 w 96"/>
                <a:gd name="T19" fmla="*/ 0 h 40"/>
                <a:gd name="T20" fmla="*/ 0 w 96"/>
                <a:gd name="T21" fmla="*/ 0 h 40"/>
                <a:gd name="T22" fmla="*/ 0 w 96"/>
                <a:gd name="T23" fmla="*/ 0 h 40"/>
                <a:gd name="T24" fmla="*/ 0 w 96"/>
                <a:gd name="T25" fmla="*/ 0 h 40"/>
                <a:gd name="T26" fmla="*/ 0 w 96"/>
                <a:gd name="T27" fmla="*/ 0 h 40"/>
                <a:gd name="T28" fmla="*/ 0 w 96"/>
                <a:gd name="T29" fmla="*/ 0 h 40"/>
                <a:gd name="T30" fmla="*/ 0 w 96"/>
                <a:gd name="T31" fmla="*/ 0 h 40"/>
                <a:gd name="T32" fmla="*/ 0 w 96"/>
                <a:gd name="T33" fmla="*/ 0 h 40"/>
                <a:gd name="T34" fmla="*/ 0 w 96"/>
                <a:gd name="T35" fmla="*/ 0 h 40"/>
                <a:gd name="T36" fmla="*/ 0 w 96"/>
                <a:gd name="T37" fmla="*/ 0 h 40"/>
                <a:gd name="T38" fmla="*/ 0 w 96"/>
                <a:gd name="T39" fmla="*/ 0 h 40"/>
                <a:gd name="T40" fmla="*/ 0 w 96"/>
                <a:gd name="T41" fmla="*/ 0 h 40"/>
                <a:gd name="T42" fmla="*/ 0 w 96"/>
                <a:gd name="T43" fmla="*/ 0 h 40"/>
                <a:gd name="T44" fmla="*/ 0 w 96"/>
                <a:gd name="T45" fmla="*/ 0 h 40"/>
                <a:gd name="T46" fmla="*/ 0 w 96"/>
                <a:gd name="T47" fmla="*/ 0 h 40"/>
                <a:gd name="T48" fmla="*/ 0 w 96"/>
                <a:gd name="T49" fmla="*/ 0 h 40"/>
                <a:gd name="T50" fmla="*/ 0 w 96"/>
                <a:gd name="T51" fmla="*/ 0 h 40"/>
                <a:gd name="T52" fmla="*/ 0 w 96"/>
                <a:gd name="T53" fmla="*/ 0 h 40"/>
                <a:gd name="T54" fmla="*/ 0 w 96"/>
                <a:gd name="T55" fmla="*/ 0 h 40"/>
                <a:gd name="T56" fmla="*/ 0 w 96"/>
                <a:gd name="T57" fmla="*/ 0 h 40"/>
                <a:gd name="T58" fmla="*/ 0 w 96"/>
                <a:gd name="T59" fmla="*/ 0 h 40"/>
                <a:gd name="T60" fmla="*/ 0 w 96"/>
                <a:gd name="T61" fmla="*/ 0 h 40"/>
                <a:gd name="T62" fmla="*/ 0 w 96"/>
                <a:gd name="T63" fmla="*/ 0 h 40"/>
                <a:gd name="T64" fmla="*/ 0 w 96"/>
                <a:gd name="T65" fmla="*/ 0 h 40"/>
                <a:gd name="T66" fmla="*/ 0 w 96"/>
                <a:gd name="T67" fmla="*/ 0 h 40"/>
                <a:gd name="T68" fmla="*/ 0 w 96"/>
                <a:gd name="T69" fmla="*/ 0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"/>
                <a:gd name="T106" fmla="*/ 0 h 40"/>
                <a:gd name="T107" fmla="*/ 96 w 96"/>
                <a:gd name="T108" fmla="*/ 40 h 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" h="40">
                  <a:moveTo>
                    <a:pt x="96" y="38"/>
                  </a:moveTo>
                  <a:lnTo>
                    <a:pt x="93" y="30"/>
                  </a:lnTo>
                  <a:lnTo>
                    <a:pt x="88" y="22"/>
                  </a:lnTo>
                  <a:lnTo>
                    <a:pt x="83" y="15"/>
                  </a:lnTo>
                  <a:lnTo>
                    <a:pt x="76" y="11"/>
                  </a:lnTo>
                  <a:lnTo>
                    <a:pt x="68" y="7"/>
                  </a:lnTo>
                  <a:lnTo>
                    <a:pt x="60" y="3"/>
                  </a:lnTo>
                  <a:lnTo>
                    <a:pt x="51" y="2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35" y="8"/>
                  </a:lnTo>
                  <a:lnTo>
                    <a:pt x="42" y="8"/>
                  </a:lnTo>
                  <a:lnTo>
                    <a:pt x="50" y="10"/>
                  </a:lnTo>
                  <a:lnTo>
                    <a:pt x="58" y="11"/>
                  </a:lnTo>
                  <a:lnTo>
                    <a:pt x="64" y="14"/>
                  </a:lnTo>
                  <a:lnTo>
                    <a:pt x="72" y="16"/>
                  </a:lnTo>
                  <a:lnTo>
                    <a:pt x="78" y="20"/>
                  </a:lnTo>
                  <a:lnTo>
                    <a:pt x="83" y="26"/>
                  </a:lnTo>
                  <a:lnTo>
                    <a:pt x="87" y="32"/>
                  </a:lnTo>
                  <a:lnTo>
                    <a:pt x="89" y="40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4" name="Freeform 462"/>
            <p:cNvSpPr>
              <a:spLocks/>
            </p:cNvSpPr>
            <p:nvPr/>
          </p:nvSpPr>
          <p:spPr bwMode="auto">
            <a:xfrm>
              <a:off x="1458" y="2021"/>
              <a:ext cx="5" cy="6"/>
            </a:xfrm>
            <a:custGeom>
              <a:avLst/>
              <a:gdLst>
                <a:gd name="T0" fmla="*/ 0 w 16"/>
                <a:gd name="T1" fmla="*/ 0 h 20"/>
                <a:gd name="T2" fmla="*/ 0 w 16"/>
                <a:gd name="T3" fmla="*/ 0 h 20"/>
                <a:gd name="T4" fmla="*/ 0 w 16"/>
                <a:gd name="T5" fmla="*/ 0 h 20"/>
                <a:gd name="T6" fmla="*/ 0 60000 65536"/>
                <a:gd name="T7" fmla="*/ 0 60000 65536"/>
                <a:gd name="T8" fmla="*/ 0 60000 65536"/>
                <a:gd name="T9" fmla="*/ 0 w 16"/>
                <a:gd name="T10" fmla="*/ 0 h 20"/>
                <a:gd name="T11" fmla="*/ 16 w 16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0">
                  <a:moveTo>
                    <a:pt x="16" y="0"/>
                  </a:moveTo>
                  <a:lnTo>
                    <a:pt x="0" y="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5" name="Freeform 463"/>
            <p:cNvSpPr>
              <a:spLocks/>
            </p:cNvSpPr>
            <p:nvPr/>
          </p:nvSpPr>
          <p:spPr bwMode="auto">
            <a:xfrm>
              <a:off x="1457" y="2020"/>
              <a:ext cx="7" cy="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0 w 22"/>
                <a:gd name="T5" fmla="*/ 0 h 24"/>
                <a:gd name="T6" fmla="*/ 0 w 22"/>
                <a:gd name="T7" fmla="*/ 0 h 24"/>
                <a:gd name="T8" fmla="*/ 0 w 22"/>
                <a:gd name="T9" fmla="*/ 0 h 24"/>
                <a:gd name="T10" fmla="*/ 0 w 22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4"/>
                <a:gd name="T20" fmla="*/ 22 w 22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4">
                  <a:moveTo>
                    <a:pt x="3" y="23"/>
                  </a:moveTo>
                  <a:lnTo>
                    <a:pt x="6" y="24"/>
                  </a:lnTo>
                  <a:lnTo>
                    <a:pt x="22" y="6"/>
                  </a:lnTo>
                  <a:lnTo>
                    <a:pt x="16" y="0"/>
                  </a:lnTo>
                  <a:lnTo>
                    <a:pt x="0" y="20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6" name="Freeform 464"/>
            <p:cNvSpPr>
              <a:spLocks/>
            </p:cNvSpPr>
            <p:nvPr/>
          </p:nvSpPr>
          <p:spPr bwMode="auto">
            <a:xfrm>
              <a:off x="1804" y="1932"/>
              <a:ext cx="36" cy="42"/>
            </a:xfrm>
            <a:custGeom>
              <a:avLst/>
              <a:gdLst>
                <a:gd name="T0" fmla="*/ 0 w 108"/>
                <a:gd name="T1" fmla="*/ 0 h 125"/>
                <a:gd name="T2" fmla="*/ 0 w 108"/>
                <a:gd name="T3" fmla="*/ 0 h 125"/>
                <a:gd name="T4" fmla="*/ 0 w 108"/>
                <a:gd name="T5" fmla="*/ 0 h 125"/>
                <a:gd name="T6" fmla="*/ 0 w 108"/>
                <a:gd name="T7" fmla="*/ 0 h 125"/>
                <a:gd name="T8" fmla="*/ 0 w 108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25"/>
                <a:gd name="T17" fmla="*/ 108 w 108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25">
                  <a:moveTo>
                    <a:pt x="89" y="125"/>
                  </a:moveTo>
                  <a:lnTo>
                    <a:pt x="108" y="0"/>
                  </a:lnTo>
                  <a:lnTo>
                    <a:pt x="0" y="0"/>
                  </a:lnTo>
                  <a:lnTo>
                    <a:pt x="22" y="125"/>
                  </a:lnTo>
                  <a:lnTo>
                    <a:pt x="89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7" name="Freeform 465"/>
            <p:cNvSpPr>
              <a:spLocks/>
            </p:cNvSpPr>
            <p:nvPr/>
          </p:nvSpPr>
          <p:spPr bwMode="auto">
            <a:xfrm>
              <a:off x="1832" y="1931"/>
              <a:ext cx="9" cy="43"/>
            </a:xfrm>
            <a:custGeom>
              <a:avLst/>
              <a:gdLst>
                <a:gd name="T0" fmla="*/ 0 w 27"/>
                <a:gd name="T1" fmla="*/ 0 h 129"/>
                <a:gd name="T2" fmla="*/ 0 w 27"/>
                <a:gd name="T3" fmla="*/ 0 h 129"/>
                <a:gd name="T4" fmla="*/ 0 w 27"/>
                <a:gd name="T5" fmla="*/ 0 h 129"/>
                <a:gd name="T6" fmla="*/ 0 w 27"/>
                <a:gd name="T7" fmla="*/ 0 h 129"/>
                <a:gd name="T8" fmla="*/ 0 w 27"/>
                <a:gd name="T9" fmla="*/ 0 h 129"/>
                <a:gd name="T10" fmla="*/ 0 w 27"/>
                <a:gd name="T11" fmla="*/ 0 h 129"/>
                <a:gd name="T12" fmla="*/ 0 w 27"/>
                <a:gd name="T13" fmla="*/ 0 h 129"/>
                <a:gd name="T14" fmla="*/ 0 w 27"/>
                <a:gd name="T15" fmla="*/ 0 h 129"/>
                <a:gd name="T16" fmla="*/ 0 w 27"/>
                <a:gd name="T17" fmla="*/ 0 h 129"/>
                <a:gd name="T18" fmla="*/ 0 w 27"/>
                <a:gd name="T19" fmla="*/ 0 h 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29"/>
                <a:gd name="T32" fmla="*/ 27 w 27"/>
                <a:gd name="T33" fmla="*/ 129 h 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29">
                  <a:moveTo>
                    <a:pt x="23" y="6"/>
                  </a:moveTo>
                  <a:lnTo>
                    <a:pt x="19" y="2"/>
                  </a:lnTo>
                  <a:lnTo>
                    <a:pt x="0" y="128"/>
                  </a:lnTo>
                  <a:lnTo>
                    <a:pt x="8" y="129"/>
                  </a:lnTo>
                  <a:lnTo>
                    <a:pt x="27" y="4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8" name="Freeform 466"/>
            <p:cNvSpPr>
              <a:spLocks/>
            </p:cNvSpPr>
            <p:nvPr/>
          </p:nvSpPr>
          <p:spPr bwMode="auto">
            <a:xfrm>
              <a:off x="1802" y="1931"/>
              <a:ext cx="38" cy="2"/>
            </a:xfrm>
            <a:custGeom>
              <a:avLst/>
              <a:gdLst>
                <a:gd name="T0" fmla="*/ 0 w 112"/>
                <a:gd name="T1" fmla="*/ 0 h 6"/>
                <a:gd name="T2" fmla="*/ 0 w 112"/>
                <a:gd name="T3" fmla="*/ 0 h 6"/>
                <a:gd name="T4" fmla="*/ 0 w 112"/>
                <a:gd name="T5" fmla="*/ 0 h 6"/>
                <a:gd name="T6" fmla="*/ 0 w 112"/>
                <a:gd name="T7" fmla="*/ 0 h 6"/>
                <a:gd name="T8" fmla="*/ 0 w 112"/>
                <a:gd name="T9" fmla="*/ 0 h 6"/>
                <a:gd name="T10" fmla="*/ 0 w 112"/>
                <a:gd name="T11" fmla="*/ 0 h 6"/>
                <a:gd name="T12" fmla="*/ 0 w 112"/>
                <a:gd name="T13" fmla="*/ 0 h 6"/>
                <a:gd name="T14" fmla="*/ 0 w 112"/>
                <a:gd name="T15" fmla="*/ 0 h 6"/>
                <a:gd name="T16" fmla="*/ 0 w 112"/>
                <a:gd name="T17" fmla="*/ 0 h 6"/>
                <a:gd name="T18" fmla="*/ 0 w 112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"/>
                <a:gd name="T31" fmla="*/ 0 h 6"/>
                <a:gd name="T32" fmla="*/ 112 w 112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" h="6">
                  <a:moveTo>
                    <a:pt x="8" y="2"/>
                  </a:moveTo>
                  <a:lnTo>
                    <a:pt x="4" y="6"/>
                  </a:lnTo>
                  <a:lnTo>
                    <a:pt x="112" y="6"/>
                  </a:lnTo>
                  <a:lnTo>
                    <a:pt x="112" y="0"/>
                  </a:lnTo>
                  <a:lnTo>
                    <a:pt x="4" y="0"/>
                  </a:lnTo>
                  <a:lnTo>
                    <a:pt x="1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9" name="Freeform 467"/>
            <p:cNvSpPr>
              <a:spLocks/>
            </p:cNvSpPr>
            <p:nvPr/>
          </p:nvSpPr>
          <p:spPr bwMode="auto">
            <a:xfrm>
              <a:off x="1803" y="1931"/>
              <a:ext cx="9" cy="44"/>
            </a:xfrm>
            <a:custGeom>
              <a:avLst/>
              <a:gdLst>
                <a:gd name="T0" fmla="*/ 0 w 29"/>
                <a:gd name="T1" fmla="*/ 0 h 130"/>
                <a:gd name="T2" fmla="*/ 0 w 29"/>
                <a:gd name="T3" fmla="*/ 0 h 130"/>
                <a:gd name="T4" fmla="*/ 0 w 29"/>
                <a:gd name="T5" fmla="*/ 0 h 130"/>
                <a:gd name="T6" fmla="*/ 0 w 29"/>
                <a:gd name="T7" fmla="*/ 0 h 130"/>
                <a:gd name="T8" fmla="*/ 0 w 29"/>
                <a:gd name="T9" fmla="*/ 0 h 130"/>
                <a:gd name="T10" fmla="*/ 0 w 29"/>
                <a:gd name="T11" fmla="*/ 0 h 130"/>
                <a:gd name="T12" fmla="*/ 0 w 29"/>
                <a:gd name="T13" fmla="*/ 0 h 130"/>
                <a:gd name="T14" fmla="*/ 0 w 29"/>
                <a:gd name="T15" fmla="*/ 0 h 130"/>
                <a:gd name="T16" fmla="*/ 0 w 29"/>
                <a:gd name="T17" fmla="*/ 0 h 130"/>
                <a:gd name="T18" fmla="*/ 0 w 29"/>
                <a:gd name="T19" fmla="*/ 0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30"/>
                <a:gd name="T32" fmla="*/ 29 w 29"/>
                <a:gd name="T33" fmla="*/ 130 h 1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30">
                  <a:moveTo>
                    <a:pt x="25" y="123"/>
                  </a:moveTo>
                  <a:lnTo>
                    <a:pt x="29" y="126"/>
                  </a:lnTo>
                  <a:lnTo>
                    <a:pt x="7" y="0"/>
                  </a:lnTo>
                  <a:lnTo>
                    <a:pt x="0" y="2"/>
                  </a:lnTo>
                  <a:lnTo>
                    <a:pt x="21" y="127"/>
                  </a:lnTo>
                  <a:lnTo>
                    <a:pt x="25" y="130"/>
                  </a:lnTo>
                  <a:lnTo>
                    <a:pt x="21" y="127"/>
                  </a:lnTo>
                  <a:lnTo>
                    <a:pt x="21" y="130"/>
                  </a:lnTo>
                  <a:lnTo>
                    <a:pt x="25" y="130"/>
                  </a:lnTo>
                  <a:lnTo>
                    <a:pt x="25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" name="Freeform 468"/>
            <p:cNvSpPr>
              <a:spLocks/>
            </p:cNvSpPr>
            <p:nvPr/>
          </p:nvSpPr>
          <p:spPr bwMode="auto">
            <a:xfrm>
              <a:off x="1811" y="1972"/>
              <a:ext cx="24" cy="3"/>
            </a:xfrm>
            <a:custGeom>
              <a:avLst/>
              <a:gdLst>
                <a:gd name="T0" fmla="*/ 0 w 71"/>
                <a:gd name="T1" fmla="*/ 0 h 7"/>
                <a:gd name="T2" fmla="*/ 0 w 71"/>
                <a:gd name="T3" fmla="*/ 0 h 7"/>
                <a:gd name="T4" fmla="*/ 0 w 71"/>
                <a:gd name="T5" fmla="*/ 0 h 7"/>
                <a:gd name="T6" fmla="*/ 0 w 71"/>
                <a:gd name="T7" fmla="*/ 0 h 7"/>
                <a:gd name="T8" fmla="*/ 0 w 71"/>
                <a:gd name="T9" fmla="*/ 0 h 7"/>
                <a:gd name="T10" fmla="*/ 0 w 71"/>
                <a:gd name="T11" fmla="*/ 0 h 7"/>
                <a:gd name="T12" fmla="*/ 0 w 71"/>
                <a:gd name="T13" fmla="*/ 0 h 7"/>
                <a:gd name="T14" fmla="*/ 0 w 71"/>
                <a:gd name="T15" fmla="*/ 0 h 7"/>
                <a:gd name="T16" fmla="*/ 0 w 71"/>
                <a:gd name="T17" fmla="*/ 0 h 7"/>
                <a:gd name="T18" fmla="*/ 0 w 71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7"/>
                <a:gd name="T32" fmla="*/ 71 w 71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7">
                  <a:moveTo>
                    <a:pt x="63" y="3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67" y="7"/>
                  </a:lnTo>
                  <a:lnTo>
                    <a:pt x="71" y="4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1" y="4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" name="Freeform 469"/>
            <p:cNvSpPr>
              <a:spLocks/>
            </p:cNvSpPr>
            <p:nvPr/>
          </p:nvSpPr>
          <p:spPr bwMode="auto">
            <a:xfrm>
              <a:off x="1879" y="1762"/>
              <a:ext cx="24" cy="61"/>
            </a:xfrm>
            <a:custGeom>
              <a:avLst/>
              <a:gdLst>
                <a:gd name="T0" fmla="*/ 0 w 73"/>
                <a:gd name="T1" fmla="*/ 0 h 183"/>
                <a:gd name="T2" fmla="*/ 0 w 73"/>
                <a:gd name="T3" fmla="*/ 0 h 183"/>
                <a:gd name="T4" fmla="*/ 0 w 73"/>
                <a:gd name="T5" fmla="*/ 0 h 183"/>
                <a:gd name="T6" fmla="*/ 0 w 73"/>
                <a:gd name="T7" fmla="*/ 0 h 183"/>
                <a:gd name="T8" fmla="*/ 0 w 73"/>
                <a:gd name="T9" fmla="*/ 0 h 183"/>
                <a:gd name="T10" fmla="*/ 0 w 73"/>
                <a:gd name="T11" fmla="*/ 0 h 183"/>
                <a:gd name="T12" fmla="*/ 0 w 73"/>
                <a:gd name="T13" fmla="*/ 0 h 183"/>
                <a:gd name="T14" fmla="*/ 0 w 73"/>
                <a:gd name="T15" fmla="*/ 0 h 183"/>
                <a:gd name="T16" fmla="*/ 0 w 73"/>
                <a:gd name="T17" fmla="*/ 0 h 183"/>
                <a:gd name="T18" fmla="*/ 0 w 73"/>
                <a:gd name="T19" fmla="*/ 0 h 183"/>
                <a:gd name="T20" fmla="*/ 0 w 73"/>
                <a:gd name="T21" fmla="*/ 0 h 183"/>
                <a:gd name="T22" fmla="*/ 0 w 73"/>
                <a:gd name="T23" fmla="*/ 0 h 183"/>
                <a:gd name="T24" fmla="*/ 0 w 73"/>
                <a:gd name="T25" fmla="*/ 0 h 183"/>
                <a:gd name="T26" fmla="*/ 0 w 73"/>
                <a:gd name="T27" fmla="*/ 0 h 183"/>
                <a:gd name="T28" fmla="*/ 0 w 73"/>
                <a:gd name="T29" fmla="*/ 0 h 183"/>
                <a:gd name="T30" fmla="*/ 0 w 73"/>
                <a:gd name="T31" fmla="*/ 0 h 183"/>
                <a:gd name="T32" fmla="*/ 0 w 73"/>
                <a:gd name="T33" fmla="*/ 0 h 183"/>
                <a:gd name="T34" fmla="*/ 0 w 73"/>
                <a:gd name="T35" fmla="*/ 0 h 183"/>
                <a:gd name="T36" fmla="*/ 0 w 73"/>
                <a:gd name="T37" fmla="*/ 0 h 183"/>
                <a:gd name="T38" fmla="*/ 0 w 73"/>
                <a:gd name="T39" fmla="*/ 0 h 183"/>
                <a:gd name="T40" fmla="*/ 0 w 73"/>
                <a:gd name="T41" fmla="*/ 0 h 183"/>
                <a:gd name="T42" fmla="*/ 0 w 73"/>
                <a:gd name="T43" fmla="*/ 0 h 183"/>
                <a:gd name="T44" fmla="*/ 0 w 73"/>
                <a:gd name="T45" fmla="*/ 0 h 183"/>
                <a:gd name="T46" fmla="*/ 0 w 73"/>
                <a:gd name="T47" fmla="*/ 0 h 183"/>
                <a:gd name="T48" fmla="*/ 0 w 73"/>
                <a:gd name="T49" fmla="*/ 0 h 183"/>
                <a:gd name="T50" fmla="*/ 0 w 73"/>
                <a:gd name="T51" fmla="*/ 0 h 183"/>
                <a:gd name="T52" fmla="*/ 0 w 73"/>
                <a:gd name="T53" fmla="*/ 0 h 183"/>
                <a:gd name="T54" fmla="*/ 0 w 73"/>
                <a:gd name="T55" fmla="*/ 0 h 183"/>
                <a:gd name="T56" fmla="*/ 0 w 73"/>
                <a:gd name="T57" fmla="*/ 0 h 183"/>
                <a:gd name="T58" fmla="*/ 0 w 73"/>
                <a:gd name="T59" fmla="*/ 0 h 183"/>
                <a:gd name="T60" fmla="*/ 0 w 73"/>
                <a:gd name="T61" fmla="*/ 0 h 183"/>
                <a:gd name="T62" fmla="*/ 0 w 73"/>
                <a:gd name="T63" fmla="*/ 0 h 1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83"/>
                <a:gd name="T98" fmla="*/ 73 w 73"/>
                <a:gd name="T99" fmla="*/ 183 h 1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83">
                  <a:moveTo>
                    <a:pt x="33" y="183"/>
                  </a:moveTo>
                  <a:lnTo>
                    <a:pt x="29" y="183"/>
                  </a:lnTo>
                  <a:lnTo>
                    <a:pt x="25" y="181"/>
                  </a:lnTo>
                  <a:lnTo>
                    <a:pt x="22" y="179"/>
                  </a:lnTo>
                  <a:lnTo>
                    <a:pt x="20" y="176"/>
                  </a:lnTo>
                  <a:lnTo>
                    <a:pt x="16" y="172"/>
                  </a:lnTo>
                  <a:lnTo>
                    <a:pt x="13" y="168"/>
                  </a:lnTo>
                  <a:lnTo>
                    <a:pt x="10" y="163"/>
                  </a:lnTo>
                  <a:lnTo>
                    <a:pt x="8" y="157"/>
                  </a:lnTo>
                  <a:lnTo>
                    <a:pt x="6" y="151"/>
                  </a:lnTo>
                  <a:lnTo>
                    <a:pt x="4" y="144"/>
                  </a:lnTo>
                  <a:lnTo>
                    <a:pt x="2" y="136"/>
                  </a:lnTo>
                  <a:lnTo>
                    <a:pt x="1" y="128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3"/>
                  </a:lnTo>
                  <a:lnTo>
                    <a:pt x="2" y="65"/>
                  </a:lnTo>
                  <a:lnTo>
                    <a:pt x="4" y="56"/>
                  </a:lnTo>
                  <a:lnTo>
                    <a:pt x="5" y="48"/>
                  </a:lnTo>
                  <a:lnTo>
                    <a:pt x="8" y="40"/>
                  </a:lnTo>
                  <a:lnTo>
                    <a:pt x="9" y="33"/>
                  </a:lnTo>
                  <a:lnTo>
                    <a:pt x="12" y="27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1" y="11"/>
                  </a:lnTo>
                  <a:lnTo>
                    <a:pt x="25" y="7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7" y="11"/>
                  </a:lnTo>
                  <a:lnTo>
                    <a:pt x="60" y="15"/>
                  </a:lnTo>
                  <a:lnTo>
                    <a:pt x="62" y="20"/>
                  </a:lnTo>
                  <a:lnTo>
                    <a:pt x="65" y="25"/>
                  </a:lnTo>
                  <a:lnTo>
                    <a:pt x="66" y="32"/>
                  </a:lnTo>
                  <a:lnTo>
                    <a:pt x="68" y="39"/>
                  </a:lnTo>
                  <a:lnTo>
                    <a:pt x="70" y="47"/>
                  </a:lnTo>
                  <a:lnTo>
                    <a:pt x="72" y="55"/>
                  </a:lnTo>
                  <a:lnTo>
                    <a:pt x="73" y="63"/>
                  </a:lnTo>
                  <a:lnTo>
                    <a:pt x="73" y="72"/>
                  </a:lnTo>
                  <a:lnTo>
                    <a:pt x="73" y="81"/>
                  </a:lnTo>
                  <a:lnTo>
                    <a:pt x="73" y="91"/>
                  </a:lnTo>
                  <a:lnTo>
                    <a:pt x="73" y="100"/>
                  </a:lnTo>
                  <a:lnTo>
                    <a:pt x="72" y="109"/>
                  </a:lnTo>
                  <a:lnTo>
                    <a:pt x="70" y="117"/>
                  </a:lnTo>
                  <a:lnTo>
                    <a:pt x="69" y="127"/>
                  </a:lnTo>
                  <a:lnTo>
                    <a:pt x="68" y="135"/>
                  </a:lnTo>
                  <a:lnTo>
                    <a:pt x="65" y="143"/>
                  </a:lnTo>
                  <a:lnTo>
                    <a:pt x="62" y="149"/>
                  </a:lnTo>
                  <a:lnTo>
                    <a:pt x="60" y="156"/>
                  </a:lnTo>
                  <a:lnTo>
                    <a:pt x="57" y="161"/>
                  </a:lnTo>
                  <a:lnTo>
                    <a:pt x="54" y="168"/>
                  </a:lnTo>
                  <a:lnTo>
                    <a:pt x="52" y="172"/>
                  </a:lnTo>
                  <a:lnTo>
                    <a:pt x="48" y="176"/>
                  </a:lnTo>
                  <a:lnTo>
                    <a:pt x="44" y="179"/>
                  </a:lnTo>
                  <a:lnTo>
                    <a:pt x="41" y="181"/>
                  </a:lnTo>
                  <a:lnTo>
                    <a:pt x="37" y="183"/>
                  </a:lnTo>
                  <a:lnTo>
                    <a:pt x="33" y="183"/>
                  </a:lnTo>
                  <a:close/>
                </a:path>
              </a:pathLst>
            </a:custGeom>
            <a:solidFill>
              <a:srgbClr val="FFB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" name="Freeform 470"/>
            <p:cNvSpPr>
              <a:spLocks/>
            </p:cNvSpPr>
            <p:nvPr/>
          </p:nvSpPr>
          <p:spPr bwMode="auto">
            <a:xfrm>
              <a:off x="1876" y="1793"/>
              <a:ext cx="14" cy="33"/>
            </a:xfrm>
            <a:custGeom>
              <a:avLst/>
              <a:gdLst>
                <a:gd name="T0" fmla="*/ 0 w 41"/>
                <a:gd name="T1" fmla="*/ 0 h 99"/>
                <a:gd name="T2" fmla="*/ 0 w 41"/>
                <a:gd name="T3" fmla="*/ 0 h 99"/>
                <a:gd name="T4" fmla="*/ 0 w 41"/>
                <a:gd name="T5" fmla="*/ 0 h 99"/>
                <a:gd name="T6" fmla="*/ 0 w 41"/>
                <a:gd name="T7" fmla="*/ 0 h 99"/>
                <a:gd name="T8" fmla="*/ 0 w 41"/>
                <a:gd name="T9" fmla="*/ 0 h 99"/>
                <a:gd name="T10" fmla="*/ 0 w 41"/>
                <a:gd name="T11" fmla="*/ 0 h 99"/>
                <a:gd name="T12" fmla="*/ 0 w 41"/>
                <a:gd name="T13" fmla="*/ 0 h 99"/>
                <a:gd name="T14" fmla="*/ 0 w 41"/>
                <a:gd name="T15" fmla="*/ 0 h 99"/>
                <a:gd name="T16" fmla="*/ 0 w 41"/>
                <a:gd name="T17" fmla="*/ 0 h 99"/>
                <a:gd name="T18" fmla="*/ 0 w 41"/>
                <a:gd name="T19" fmla="*/ 0 h 99"/>
                <a:gd name="T20" fmla="*/ 0 w 41"/>
                <a:gd name="T21" fmla="*/ 0 h 99"/>
                <a:gd name="T22" fmla="*/ 0 w 41"/>
                <a:gd name="T23" fmla="*/ 0 h 99"/>
                <a:gd name="T24" fmla="*/ 0 w 41"/>
                <a:gd name="T25" fmla="*/ 0 h 99"/>
                <a:gd name="T26" fmla="*/ 0 w 41"/>
                <a:gd name="T27" fmla="*/ 0 h 99"/>
                <a:gd name="T28" fmla="*/ 0 w 41"/>
                <a:gd name="T29" fmla="*/ 0 h 99"/>
                <a:gd name="T30" fmla="*/ 0 w 41"/>
                <a:gd name="T31" fmla="*/ 0 h 99"/>
                <a:gd name="T32" fmla="*/ 0 w 41"/>
                <a:gd name="T33" fmla="*/ 0 h 99"/>
                <a:gd name="T34" fmla="*/ 0 w 41"/>
                <a:gd name="T35" fmla="*/ 0 h 99"/>
                <a:gd name="T36" fmla="*/ 0 w 41"/>
                <a:gd name="T37" fmla="*/ 0 h 99"/>
                <a:gd name="T38" fmla="*/ 0 w 41"/>
                <a:gd name="T39" fmla="*/ 0 h 99"/>
                <a:gd name="T40" fmla="*/ 0 w 41"/>
                <a:gd name="T41" fmla="*/ 0 h 99"/>
                <a:gd name="T42" fmla="*/ 0 w 41"/>
                <a:gd name="T43" fmla="*/ 0 h 99"/>
                <a:gd name="T44" fmla="*/ 0 w 41"/>
                <a:gd name="T45" fmla="*/ 0 h 99"/>
                <a:gd name="T46" fmla="*/ 0 w 41"/>
                <a:gd name="T47" fmla="*/ 0 h 99"/>
                <a:gd name="T48" fmla="*/ 0 w 41"/>
                <a:gd name="T49" fmla="*/ 0 h 99"/>
                <a:gd name="T50" fmla="*/ 0 w 41"/>
                <a:gd name="T51" fmla="*/ 0 h 99"/>
                <a:gd name="T52" fmla="*/ 0 w 41"/>
                <a:gd name="T53" fmla="*/ 0 h 99"/>
                <a:gd name="T54" fmla="*/ 0 w 41"/>
                <a:gd name="T55" fmla="*/ 0 h 99"/>
                <a:gd name="T56" fmla="*/ 0 w 41"/>
                <a:gd name="T57" fmla="*/ 0 h 99"/>
                <a:gd name="T58" fmla="*/ 0 w 41"/>
                <a:gd name="T59" fmla="*/ 0 h 99"/>
                <a:gd name="T60" fmla="*/ 0 w 41"/>
                <a:gd name="T61" fmla="*/ 0 h 99"/>
                <a:gd name="T62" fmla="*/ 0 w 41"/>
                <a:gd name="T63" fmla="*/ 0 h 99"/>
                <a:gd name="T64" fmla="*/ 0 w 41"/>
                <a:gd name="T65" fmla="*/ 0 h 99"/>
                <a:gd name="T66" fmla="*/ 0 w 41"/>
                <a:gd name="T67" fmla="*/ 0 h 99"/>
                <a:gd name="T68" fmla="*/ 0 w 41"/>
                <a:gd name="T69" fmla="*/ 0 h 99"/>
                <a:gd name="T70" fmla="*/ 0 w 41"/>
                <a:gd name="T71" fmla="*/ 0 h 99"/>
                <a:gd name="T72" fmla="*/ 0 w 41"/>
                <a:gd name="T73" fmla="*/ 0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"/>
                <a:gd name="T112" fmla="*/ 0 h 99"/>
                <a:gd name="T113" fmla="*/ 41 w 41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" h="99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1" y="28"/>
                  </a:lnTo>
                  <a:lnTo>
                    <a:pt x="1" y="37"/>
                  </a:lnTo>
                  <a:lnTo>
                    <a:pt x="4" y="45"/>
                  </a:lnTo>
                  <a:lnTo>
                    <a:pt x="5" y="53"/>
                  </a:lnTo>
                  <a:lnTo>
                    <a:pt x="6" y="60"/>
                  </a:lnTo>
                  <a:lnTo>
                    <a:pt x="9" y="68"/>
                  </a:lnTo>
                  <a:lnTo>
                    <a:pt x="12" y="75"/>
                  </a:lnTo>
                  <a:lnTo>
                    <a:pt x="14" y="80"/>
                  </a:lnTo>
                  <a:lnTo>
                    <a:pt x="18" y="84"/>
                  </a:lnTo>
                  <a:lnTo>
                    <a:pt x="22" y="89"/>
                  </a:lnTo>
                  <a:lnTo>
                    <a:pt x="25" y="93"/>
                  </a:lnTo>
                  <a:lnTo>
                    <a:pt x="30" y="96"/>
                  </a:lnTo>
                  <a:lnTo>
                    <a:pt x="36" y="97"/>
                  </a:lnTo>
                  <a:lnTo>
                    <a:pt x="41" y="99"/>
                  </a:lnTo>
                  <a:lnTo>
                    <a:pt x="41" y="84"/>
                  </a:lnTo>
                  <a:lnTo>
                    <a:pt x="38" y="83"/>
                  </a:lnTo>
                  <a:lnTo>
                    <a:pt x="37" y="83"/>
                  </a:lnTo>
                  <a:lnTo>
                    <a:pt x="36" y="81"/>
                  </a:lnTo>
                  <a:lnTo>
                    <a:pt x="33" y="80"/>
                  </a:lnTo>
                  <a:lnTo>
                    <a:pt x="30" y="76"/>
                  </a:lnTo>
                  <a:lnTo>
                    <a:pt x="28" y="72"/>
                  </a:lnTo>
                  <a:lnTo>
                    <a:pt x="25" y="68"/>
                  </a:lnTo>
                  <a:lnTo>
                    <a:pt x="22" y="63"/>
                  </a:lnTo>
                  <a:lnTo>
                    <a:pt x="21" y="56"/>
                  </a:lnTo>
                  <a:lnTo>
                    <a:pt x="20" y="49"/>
                  </a:lnTo>
                  <a:lnTo>
                    <a:pt x="18" y="43"/>
                  </a:lnTo>
                  <a:lnTo>
                    <a:pt x="17" y="35"/>
                  </a:lnTo>
                  <a:lnTo>
                    <a:pt x="16" y="27"/>
                  </a:lnTo>
                  <a:lnTo>
                    <a:pt x="14" y="19"/>
                  </a:lnTo>
                  <a:lnTo>
                    <a:pt x="14" y="9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" name="Freeform 471"/>
            <p:cNvSpPr>
              <a:spLocks/>
            </p:cNvSpPr>
            <p:nvPr/>
          </p:nvSpPr>
          <p:spPr bwMode="auto">
            <a:xfrm>
              <a:off x="1876" y="1760"/>
              <a:ext cx="16" cy="33"/>
            </a:xfrm>
            <a:custGeom>
              <a:avLst/>
              <a:gdLst>
                <a:gd name="T0" fmla="*/ 0 w 48"/>
                <a:gd name="T1" fmla="*/ 0 h 100"/>
                <a:gd name="T2" fmla="*/ 0 w 48"/>
                <a:gd name="T3" fmla="*/ 0 h 100"/>
                <a:gd name="T4" fmla="*/ 0 w 48"/>
                <a:gd name="T5" fmla="*/ 0 h 100"/>
                <a:gd name="T6" fmla="*/ 0 w 48"/>
                <a:gd name="T7" fmla="*/ 0 h 100"/>
                <a:gd name="T8" fmla="*/ 0 w 48"/>
                <a:gd name="T9" fmla="*/ 0 h 100"/>
                <a:gd name="T10" fmla="*/ 0 w 48"/>
                <a:gd name="T11" fmla="*/ 0 h 100"/>
                <a:gd name="T12" fmla="*/ 0 w 48"/>
                <a:gd name="T13" fmla="*/ 0 h 100"/>
                <a:gd name="T14" fmla="*/ 0 w 48"/>
                <a:gd name="T15" fmla="*/ 0 h 100"/>
                <a:gd name="T16" fmla="*/ 0 w 48"/>
                <a:gd name="T17" fmla="*/ 0 h 100"/>
                <a:gd name="T18" fmla="*/ 0 w 48"/>
                <a:gd name="T19" fmla="*/ 0 h 100"/>
                <a:gd name="T20" fmla="*/ 0 w 48"/>
                <a:gd name="T21" fmla="*/ 0 h 100"/>
                <a:gd name="T22" fmla="*/ 0 w 48"/>
                <a:gd name="T23" fmla="*/ 0 h 100"/>
                <a:gd name="T24" fmla="*/ 0 w 48"/>
                <a:gd name="T25" fmla="*/ 0 h 100"/>
                <a:gd name="T26" fmla="*/ 0 w 48"/>
                <a:gd name="T27" fmla="*/ 0 h 100"/>
                <a:gd name="T28" fmla="*/ 0 w 48"/>
                <a:gd name="T29" fmla="*/ 0 h 100"/>
                <a:gd name="T30" fmla="*/ 0 w 48"/>
                <a:gd name="T31" fmla="*/ 0 h 100"/>
                <a:gd name="T32" fmla="*/ 0 w 48"/>
                <a:gd name="T33" fmla="*/ 0 h 100"/>
                <a:gd name="T34" fmla="*/ 0 w 48"/>
                <a:gd name="T35" fmla="*/ 0 h 100"/>
                <a:gd name="T36" fmla="*/ 0 w 48"/>
                <a:gd name="T37" fmla="*/ 0 h 100"/>
                <a:gd name="T38" fmla="*/ 0 w 48"/>
                <a:gd name="T39" fmla="*/ 0 h 100"/>
                <a:gd name="T40" fmla="*/ 0 w 48"/>
                <a:gd name="T41" fmla="*/ 0 h 100"/>
                <a:gd name="T42" fmla="*/ 0 w 48"/>
                <a:gd name="T43" fmla="*/ 0 h 100"/>
                <a:gd name="T44" fmla="*/ 0 w 48"/>
                <a:gd name="T45" fmla="*/ 0 h 100"/>
                <a:gd name="T46" fmla="*/ 0 w 48"/>
                <a:gd name="T47" fmla="*/ 0 h 100"/>
                <a:gd name="T48" fmla="*/ 0 w 48"/>
                <a:gd name="T49" fmla="*/ 0 h 100"/>
                <a:gd name="T50" fmla="*/ 0 w 48"/>
                <a:gd name="T51" fmla="*/ 0 h 100"/>
                <a:gd name="T52" fmla="*/ 0 w 48"/>
                <a:gd name="T53" fmla="*/ 0 h 100"/>
                <a:gd name="T54" fmla="*/ 0 w 48"/>
                <a:gd name="T55" fmla="*/ 0 h 100"/>
                <a:gd name="T56" fmla="*/ 0 w 48"/>
                <a:gd name="T57" fmla="*/ 0 h 100"/>
                <a:gd name="T58" fmla="*/ 0 w 48"/>
                <a:gd name="T59" fmla="*/ 0 h 100"/>
                <a:gd name="T60" fmla="*/ 0 w 48"/>
                <a:gd name="T61" fmla="*/ 0 h 100"/>
                <a:gd name="T62" fmla="*/ 0 w 48"/>
                <a:gd name="T63" fmla="*/ 0 h 100"/>
                <a:gd name="T64" fmla="*/ 0 w 48"/>
                <a:gd name="T65" fmla="*/ 0 h 100"/>
                <a:gd name="T66" fmla="*/ 0 w 48"/>
                <a:gd name="T67" fmla="*/ 0 h 100"/>
                <a:gd name="T68" fmla="*/ 0 w 48"/>
                <a:gd name="T69" fmla="*/ 0 h 100"/>
                <a:gd name="T70" fmla="*/ 0 w 48"/>
                <a:gd name="T71" fmla="*/ 0 h 100"/>
                <a:gd name="T72" fmla="*/ 0 w 48"/>
                <a:gd name="T73" fmla="*/ 0 h 1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100"/>
                <a:gd name="T113" fmla="*/ 48 w 48"/>
                <a:gd name="T114" fmla="*/ 100 h 1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100">
                  <a:moveTo>
                    <a:pt x="48" y="0"/>
                  </a:moveTo>
                  <a:lnTo>
                    <a:pt x="48" y="0"/>
                  </a:lnTo>
                  <a:lnTo>
                    <a:pt x="41" y="2"/>
                  </a:lnTo>
                  <a:lnTo>
                    <a:pt x="37" y="3"/>
                  </a:lnTo>
                  <a:lnTo>
                    <a:pt x="32" y="6"/>
                  </a:lnTo>
                  <a:lnTo>
                    <a:pt x="28" y="10"/>
                  </a:lnTo>
                  <a:lnTo>
                    <a:pt x="24" y="15"/>
                  </a:lnTo>
                  <a:lnTo>
                    <a:pt x="20" y="20"/>
                  </a:lnTo>
                  <a:lnTo>
                    <a:pt x="17" y="27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9" y="47"/>
                  </a:lnTo>
                  <a:lnTo>
                    <a:pt x="6" y="55"/>
                  </a:lnTo>
                  <a:lnTo>
                    <a:pt x="4" y="63"/>
                  </a:lnTo>
                  <a:lnTo>
                    <a:pt x="2" y="72"/>
                  </a:lnTo>
                  <a:lnTo>
                    <a:pt x="1" y="80"/>
                  </a:lnTo>
                  <a:lnTo>
                    <a:pt x="1" y="91"/>
                  </a:lnTo>
                  <a:lnTo>
                    <a:pt x="0" y="100"/>
                  </a:lnTo>
                  <a:lnTo>
                    <a:pt x="14" y="100"/>
                  </a:lnTo>
                  <a:lnTo>
                    <a:pt x="16" y="91"/>
                  </a:lnTo>
                  <a:lnTo>
                    <a:pt x="16" y="83"/>
                  </a:lnTo>
                  <a:lnTo>
                    <a:pt x="17" y="75"/>
                  </a:lnTo>
                  <a:lnTo>
                    <a:pt x="20" y="67"/>
                  </a:lnTo>
                  <a:lnTo>
                    <a:pt x="21" y="59"/>
                  </a:lnTo>
                  <a:lnTo>
                    <a:pt x="22" y="51"/>
                  </a:lnTo>
                  <a:lnTo>
                    <a:pt x="25" y="44"/>
                  </a:lnTo>
                  <a:lnTo>
                    <a:pt x="28" y="39"/>
                  </a:lnTo>
                  <a:lnTo>
                    <a:pt x="29" y="32"/>
                  </a:lnTo>
                  <a:lnTo>
                    <a:pt x="33" y="27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41" y="18"/>
                  </a:lnTo>
                  <a:lnTo>
                    <a:pt x="44" y="16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" name="Freeform 472"/>
            <p:cNvSpPr>
              <a:spLocks/>
            </p:cNvSpPr>
            <p:nvPr/>
          </p:nvSpPr>
          <p:spPr bwMode="auto">
            <a:xfrm>
              <a:off x="1892" y="1760"/>
              <a:ext cx="14" cy="33"/>
            </a:xfrm>
            <a:custGeom>
              <a:avLst/>
              <a:gdLst>
                <a:gd name="T0" fmla="*/ 0 w 41"/>
                <a:gd name="T1" fmla="*/ 0 h 99"/>
                <a:gd name="T2" fmla="*/ 0 w 41"/>
                <a:gd name="T3" fmla="*/ 0 h 99"/>
                <a:gd name="T4" fmla="*/ 0 w 41"/>
                <a:gd name="T5" fmla="*/ 0 h 99"/>
                <a:gd name="T6" fmla="*/ 0 w 41"/>
                <a:gd name="T7" fmla="*/ 0 h 99"/>
                <a:gd name="T8" fmla="*/ 0 w 41"/>
                <a:gd name="T9" fmla="*/ 0 h 99"/>
                <a:gd name="T10" fmla="*/ 0 w 41"/>
                <a:gd name="T11" fmla="*/ 0 h 99"/>
                <a:gd name="T12" fmla="*/ 0 w 41"/>
                <a:gd name="T13" fmla="*/ 0 h 99"/>
                <a:gd name="T14" fmla="*/ 0 w 41"/>
                <a:gd name="T15" fmla="*/ 0 h 99"/>
                <a:gd name="T16" fmla="*/ 0 w 41"/>
                <a:gd name="T17" fmla="*/ 0 h 99"/>
                <a:gd name="T18" fmla="*/ 0 w 41"/>
                <a:gd name="T19" fmla="*/ 0 h 99"/>
                <a:gd name="T20" fmla="*/ 0 w 41"/>
                <a:gd name="T21" fmla="*/ 0 h 99"/>
                <a:gd name="T22" fmla="*/ 0 w 41"/>
                <a:gd name="T23" fmla="*/ 0 h 99"/>
                <a:gd name="T24" fmla="*/ 0 w 41"/>
                <a:gd name="T25" fmla="*/ 0 h 99"/>
                <a:gd name="T26" fmla="*/ 0 w 41"/>
                <a:gd name="T27" fmla="*/ 0 h 99"/>
                <a:gd name="T28" fmla="*/ 0 w 41"/>
                <a:gd name="T29" fmla="*/ 0 h 99"/>
                <a:gd name="T30" fmla="*/ 0 w 41"/>
                <a:gd name="T31" fmla="*/ 0 h 99"/>
                <a:gd name="T32" fmla="*/ 0 w 41"/>
                <a:gd name="T33" fmla="*/ 0 h 99"/>
                <a:gd name="T34" fmla="*/ 0 w 41"/>
                <a:gd name="T35" fmla="*/ 0 h 99"/>
                <a:gd name="T36" fmla="*/ 0 w 41"/>
                <a:gd name="T37" fmla="*/ 0 h 99"/>
                <a:gd name="T38" fmla="*/ 0 w 41"/>
                <a:gd name="T39" fmla="*/ 0 h 99"/>
                <a:gd name="T40" fmla="*/ 0 w 41"/>
                <a:gd name="T41" fmla="*/ 0 h 99"/>
                <a:gd name="T42" fmla="*/ 0 w 41"/>
                <a:gd name="T43" fmla="*/ 0 h 99"/>
                <a:gd name="T44" fmla="*/ 0 w 41"/>
                <a:gd name="T45" fmla="*/ 0 h 99"/>
                <a:gd name="T46" fmla="*/ 0 w 41"/>
                <a:gd name="T47" fmla="*/ 0 h 99"/>
                <a:gd name="T48" fmla="*/ 0 w 41"/>
                <a:gd name="T49" fmla="*/ 0 h 99"/>
                <a:gd name="T50" fmla="*/ 0 w 41"/>
                <a:gd name="T51" fmla="*/ 0 h 99"/>
                <a:gd name="T52" fmla="*/ 0 w 41"/>
                <a:gd name="T53" fmla="*/ 0 h 99"/>
                <a:gd name="T54" fmla="*/ 0 w 41"/>
                <a:gd name="T55" fmla="*/ 0 h 99"/>
                <a:gd name="T56" fmla="*/ 0 w 41"/>
                <a:gd name="T57" fmla="*/ 0 h 99"/>
                <a:gd name="T58" fmla="*/ 0 w 41"/>
                <a:gd name="T59" fmla="*/ 0 h 99"/>
                <a:gd name="T60" fmla="*/ 0 w 41"/>
                <a:gd name="T61" fmla="*/ 0 h 99"/>
                <a:gd name="T62" fmla="*/ 0 w 41"/>
                <a:gd name="T63" fmla="*/ 0 h 99"/>
                <a:gd name="T64" fmla="*/ 0 w 41"/>
                <a:gd name="T65" fmla="*/ 0 h 99"/>
                <a:gd name="T66" fmla="*/ 0 w 41"/>
                <a:gd name="T67" fmla="*/ 0 h 99"/>
                <a:gd name="T68" fmla="*/ 0 w 41"/>
                <a:gd name="T69" fmla="*/ 0 h 99"/>
                <a:gd name="T70" fmla="*/ 0 w 41"/>
                <a:gd name="T71" fmla="*/ 0 h 99"/>
                <a:gd name="T72" fmla="*/ 0 w 41"/>
                <a:gd name="T73" fmla="*/ 0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"/>
                <a:gd name="T112" fmla="*/ 0 h 99"/>
                <a:gd name="T113" fmla="*/ 41 w 41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" h="99">
                  <a:moveTo>
                    <a:pt x="41" y="99"/>
                  </a:moveTo>
                  <a:lnTo>
                    <a:pt x="41" y="99"/>
                  </a:lnTo>
                  <a:lnTo>
                    <a:pt x="41" y="89"/>
                  </a:lnTo>
                  <a:lnTo>
                    <a:pt x="41" y="80"/>
                  </a:lnTo>
                  <a:lnTo>
                    <a:pt x="40" y="71"/>
                  </a:lnTo>
                  <a:lnTo>
                    <a:pt x="38" y="61"/>
                  </a:lnTo>
                  <a:lnTo>
                    <a:pt x="37" y="53"/>
                  </a:lnTo>
                  <a:lnTo>
                    <a:pt x="36" y="45"/>
                  </a:lnTo>
                  <a:lnTo>
                    <a:pt x="33" y="37"/>
                  </a:lnTo>
                  <a:lnTo>
                    <a:pt x="32" y="31"/>
                  </a:lnTo>
                  <a:lnTo>
                    <a:pt x="29" y="24"/>
                  </a:lnTo>
                  <a:lnTo>
                    <a:pt x="25" y="19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4" y="31"/>
                  </a:lnTo>
                  <a:lnTo>
                    <a:pt x="17" y="36"/>
                  </a:lnTo>
                  <a:lnTo>
                    <a:pt x="20" y="43"/>
                  </a:lnTo>
                  <a:lnTo>
                    <a:pt x="21" y="48"/>
                  </a:lnTo>
                  <a:lnTo>
                    <a:pt x="22" y="56"/>
                  </a:lnTo>
                  <a:lnTo>
                    <a:pt x="24" y="64"/>
                  </a:lnTo>
                  <a:lnTo>
                    <a:pt x="25" y="72"/>
                  </a:lnTo>
                  <a:lnTo>
                    <a:pt x="25" y="80"/>
                  </a:lnTo>
                  <a:lnTo>
                    <a:pt x="25" y="89"/>
                  </a:lnTo>
                  <a:lnTo>
                    <a:pt x="25" y="99"/>
                  </a:lnTo>
                  <a:lnTo>
                    <a:pt x="41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" name="Freeform 473"/>
            <p:cNvSpPr>
              <a:spLocks/>
            </p:cNvSpPr>
            <p:nvPr/>
          </p:nvSpPr>
          <p:spPr bwMode="auto">
            <a:xfrm>
              <a:off x="1890" y="1793"/>
              <a:ext cx="16" cy="33"/>
            </a:xfrm>
            <a:custGeom>
              <a:avLst/>
              <a:gdLst>
                <a:gd name="T0" fmla="*/ 0 w 48"/>
                <a:gd name="T1" fmla="*/ 0 h 100"/>
                <a:gd name="T2" fmla="*/ 0 w 48"/>
                <a:gd name="T3" fmla="*/ 0 h 100"/>
                <a:gd name="T4" fmla="*/ 0 w 48"/>
                <a:gd name="T5" fmla="*/ 0 h 100"/>
                <a:gd name="T6" fmla="*/ 0 w 48"/>
                <a:gd name="T7" fmla="*/ 0 h 100"/>
                <a:gd name="T8" fmla="*/ 0 w 48"/>
                <a:gd name="T9" fmla="*/ 0 h 100"/>
                <a:gd name="T10" fmla="*/ 0 w 48"/>
                <a:gd name="T11" fmla="*/ 0 h 100"/>
                <a:gd name="T12" fmla="*/ 0 w 48"/>
                <a:gd name="T13" fmla="*/ 0 h 100"/>
                <a:gd name="T14" fmla="*/ 0 w 48"/>
                <a:gd name="T15" fmla="*/ 0 h 100"/>
                <a:gd name="T16" fmla="*/ 0 w 48"/>
                <a:gd name="T17" fmla="*/ 0 h 100"/>
                <a:gd name="T18" fmla="*/ 0 w 48"/>
                <a:gd name="T19" fmla="*/ 0 h 100"/>
                <a:gd name="T20" fmla="*/ 0 w 48"/>
                <a:gd name="T21" fmla="*/ 0 h 100"/>
                <a:gd name="T22" fmla="*/ 0 w 48"/>
                <a:gd name="T23" fmla="*/ 0 h 100"/>
                <a:gd name="T24" fmla="*/ 0 w 48"/>
                <a:gd name="T25" fmla="*/ 0 h 100"/>
                <a:gd name="T26" fmla="*/ 0 w 48"/>
                <a:gd name="T27" fmla="*/ 0 h 100"/>
                <a:gd name="T28" fmla="*/ 0 w 48"/>
                <a:gd name="T29" fmla="*/ 0 h 100"/>
                <a:gd name="T30" fmla="*/ 0 w 48"/>
                <a:gd name="T31" fmla="*/ 0 h 100"/>
                <a:gd name="T32" fmla="*/ 0 w 48"/>
                <a:gd name="T33" fmla="*/ 0 h 100"/>
                <a:gd name="T34" fmla="*/ 0 w 48"/>
                <a:gd name="T35" fmla="*/ 0 h 100"/>
                <a:gd name="T36" fmla="*/ 0 w 48"/>
                <a:gd name="T37" fmla="*/ 0 h 100"/>
                <a:gd name="T38" fmla="*/ 0 w 48"/>
                <a:gd name="T39" fmla="*/ 0 h 100"/>
                <a:gd name="T40" fmla="*/ 0 w 48"/>
                <a:gd name="T41" fmla="*/ 0 h 100"/>
                <a:gd name="T42" fmla="*/ 0 w 48"/>
                <a:gd name="T43" fmla="*/ 0 h 100"/>
                <a:gd name="T44" fmla="*/ 0 w 48"/>
                <a:gd name="T45" fmla="*/ 0 h 100"/>
                <a:gd name="T46" fmla="*/ 0 w 48"/>
                <a:gd name="T47" fmla="*/ 0 h 100"/>
                <a:gd name="T48" fmla="*/ 0 w 48"/>
                <a:gd name="T49" fmla="*/ 0 h 100"/>
                <a:gd name="T50" fmla="*/ 0 w 48"/>
                <a:gd name="T51" fmla="*/ 0 h 100"/>
                <a:gd name="T52" fmla="*/ 0 w 48"/>
                <a:gd name="T53" fmla="*/ 0 h 100"/>
                <a:gd name="T54" fmla="*/ 0 w 48"/>
                <a:gd name="T55" fmla="*/ 0 h 100"/>
                <a:gd name="T56" fmla="*/ 0 w 48"/>
                <a:gd name="T57" fmla="*/ 0 h 100"/>
                <a:gd name="T58" fmla="*/ 0 w 48"/>
                <a:gd name="T59" fmla="*/ 0 h 100"/>
                <a:gd name="T60" fmla="*/ 0 w 48"/>
                <a:gd name="T61" fmla="*/ 0 h 100"/>
                <a:gd name="T62" fmla="*/ 0 w 48"/>
                <a:gd name="T63" fmla="*/ 0 h 100"/>
                <a:gd name="T64" fmla="*/ 0 w 48"/>
                <a:gd name="T65" fmla="*/ 0 h 100"/>
                <a:gd name="T66" fmla="*/ 0 w 48"/>
                <a:gd name="T67" fmla="*/ 0 h 100"/>
                <a:gd name="T68" fmla="*/ 0 w 48"/>
                <a:gd name="T69" fmla="*/ 0 h 100"/>
                <a:gd name="T70" fmla="*/ 0 w 48"/>
                <a:gd name="T71" fmla="*/ 0 h 100"/>
                <a:gd name="T72" fmla="*/ 0 w 48"/>
                <a:gd name="T73" fmla="*/ 0 h 1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100"/>
                <a:gd name="T113" fmla="*/ 48 w 48"/>
                <a:gd name="T114" fmla="*/ 100 h 1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100">
                  <a:moveTo>
                    <a:pt x="0" y="100"/>
                  </a:moveTo>
                  <a:lnTo>
                    <a:pt x="0" y="100"/>
                  </a:lnTo>
                  <a:lnTo>
                    <a:pt x="5" y="98"/>
                  </a:lnTo>
                  <a:lnTo>
                    <a:pt x="11" y="97"/>
                  </a:lnTo>
                  <a:lnTo>
                    <a:pt x="16" y="93"/>
                  </a:lnTo>
                  <a:lnTo>
                    <a:pt x="20" y="90"/>
                  </a:lnTo>
                  <a:lnTo>
                    <a:pt x="24" y="85"/>
                  </a:lnTo>
                  <a:lnTo>
                    <a:pt x="28" y="80"/>
                  </a:lnTo>
                  <a:lnTo>
                    <a:pt x="31" y="74"/>
                  </a:lnTo>
                  <a:lnTo>
                    <a:pt x="35" y="68"/>
                  </a:lnTo>
                  <a:lnTo>
                    <a:pt x="37" y="61"/>
                  </a:lnTo>
                  <a:lnTo>
                    <a:pt x="39" y="53"/>
                  </a:lnTo>
                  <a:lnTo>
                    <a:pt x="41" y="45"/>
                  </a:lnTo>
                  <a:lnTo>
                    <a:pt x="43" y="37"/>
                  </a:lnTo>
                  <a:lnTo>
                    <a:pt x="45" y="28"/>
                  </a:lnTo>
                  <a:lnTo>
                    <a:pt x="45" y="20"/>
                  </a:lnTo>
                  <a:lnTo>
                    <a:pt x="47" y="1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31" y="17"/>
                  </a:lnTo>
                  <a:lnTo>
                    <a:pt x="29" y="26"/>
                  </a:lnTo>
                  <a:lnTo>
                    <a:pt x="28" y="34"/>
                  </a:lnTo>
                  <a:lnTo>
                    <a:pt x="27" y="42"/>
                  </a:lnTo>
                  <a:lnTo>
                    <a:pt x="25" y="49"/>
                  </a:lnTo>
                  <a:lnTo>
                    <a:pt x="23" y="56"/>
                  </a:lnTo>
                  <a:lnTo>
                    <a:pt x="20" y="61"/>
                  </a:lnTo>
                  <a:lnTo>
                    <a:pt x="17" y="68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0"/>
                  </a:lnTo>
                  <a:lnTo>
                    <a:pt x="7" y="82"/>
                  </a:lnTo>
                  <a:lnTo>
                    <a:pt x="4" y="82"/>
                  </a:lnTo>
                  <a:lnTo>
                    <a:pt x="1" y="85"/>
                  </a:lnTo>
                  <a:lnTo>
                    <a:pt x="0" y="8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" name="Freeform 474"/>
            <p:cNvSpPr>
              <a:spLocks/>
            </p:cNvSpPr>
            <p:nvPr/>
          </p:nvSpPr>
          <p:spPr bwMode="auto">
            <a:xfrm>
              <a:off x="1714" y="1795"/>
              <a:ext cx="36" cy="55"/>
            </a:xfrm>
            <a:custGeom>
              <a:avLst/>
              <a:gdLst>
                <a:gd name="T0" fmla="*/ 0 w 108"/>
                <a:gd name="T1" fmla="*/ 0 h 165"/>
                <a:gd name="T2" fmla="*/ 0 w 108"/>
                <a:gd name="T3" fmla="*/ 0 h 165"/>
                <a:gd name="T4" fmla="*/ 0 w 108"/>
                <a:gd name="T5" fmla="*/ 0 h 165"/>
                <a:gd name="T6" fmla="*/ 0 w 108"/>
                <a:gd name="T7" fmla="*/ 0 h 165"/>
                <a:gd name="T8" fmla="*/ 0 w 108"/>
                <a:gd name="T9" fmla="*/ 0 h 165"/>
                <a:gd name="T10" fmla="*/ 0 w 108"/>
                <a:gd name="T11" fmla="*/ 0 h 165"/>
                <a:gd name="T12" fmla="*/ 0 w 108"/>
                <a:gd name="T13" fmla="*/ 0 h 165"/>
                <a:gd name="T14" fmla="*/ 0 w 108"/>
                <a:gd name="T15" fmla="*/ 0 h 165"/>
                <a:gd name="T16" fmla="*/ 0 w 108"/>
                <a:gd name="T17" fmla="*/ 0 h 165"/>
                <a:gd name="T18" fmla="*/ 0 w 108"/>
                <a:gd name="T19" fmla="*/ 0 h 165"/>
                <a:gd name="T20" fmla="*/ 0 w 108"/>
                <a:gd name="T21" fmla="*/ 0 h 165"/>
                <a:gd name="T22" fmla="*/ 0 w 108"/>
                <a:gd name="T23" fmla="*/ 0 h 165"/>
                <a:gd name="T24" fmla="*/ 0 w 108"/>
                <a:gd name="T25" fmla="*/ 0 h 165"/>
                <a:gd name="T26" fmla="*/ 0 w 108"/>
                <a:gd name="T27" fmla="*/ 0 h 165"/>
                <a:gd name="T28" fmla="*/ 0 w 108"/>
                <a:gd name="T29" fmla="*/ 0 h 165"/>
                <a:gd name="T30" fmla="*/ 0 w 108"/>
                <a:gd name="T31" fmla="*/ 0 h 165"/>
                <a:gd name="T32" fmla="*/ 0 w 108"/>
                <a:gd name="T33" fmla="*/ 0 h 165"/>
                <a:gd name="T34" fmla="*/ 0 w 108"/>
                <a:gd name="T35" fmla="*/ 0 h 165"/>
                <a:gd name="T36" fmla="*/ 0 w 108"/>
                <a:gd name="T37" fmla="*/ 0 h 165"/>
                <a:gd name="T38" fmla="*/ 0 w 108"/>
                <a:gd name="T39" fmla="*/ 0 h 165"/>
                <a:gd name="T40" fmla="*/ 0 w 108"/>
                <a:gd name="T41" fmla="*/ 0 h 165"/>
                <a:gd name="T42" fmla="*/ 0 w 108"/>
                <a:gd name="T43" fmla="*/ 0 h 165"/>
                <a:gd name="T44" fmla="*/ 0 w 108"/>
                <a:gd name="T45" fmla="*/ 0 h 165"/>
                <a:gd name="T46" fmla="*/ 0 w 108"/>
                <a:gd name="T47" fmla="*/ 0 h 165"/>
                <a:gd name="T48" fmla="*/ 0 w 108"/>
                <a:gd name="T49" fmla="*/ 0 h 165"/>
                <a:gd name="T50" fmla="*/ 0 w 108"/>
                <a:gd name="T51" fmla="*/ 0 h 165"/>
                <a:gd name="T52" fmla="*/ 0 w 108"/>
                <a:gd name="T53" fmla="*/ 0 h 165"/>
                <a:gd name="T54" fmla="*/ 0 w 108"/>
                <a:gd name="T55" fmla="*/ 0 h 165"/>
                <a:gd name="T56" fmla="*/ 0 w 108"/>
                <a:gd name="T57" fmla="*/ 0 h 165"/>
                <a:gd name="T58" fmla="*/ 0 w 108"/>
                <a:gd name="T59" fmla="*/ 0 h 165"/>
                <a:gd name="T60" fmla="*/ 0 w 108"/>
                <a:gd name="T61" fmla="*/ 0 h 165"/>
                <a:gd name="T62" fmla="*/ 0 w 108"/>
                <a:gd name="T63" fmla="*/ 0 h 165"/>
                <a:gd name="T64" fmla="*/ 0 w 108"/>
                <a:gd name="T65" fmla="*/ 0 h 165"/>
                <a:gd name="T66" fmla="*/ 0 w 108"/>
                <a:gd name="T67" fmla="*/ 0 h 165"/>
                <a:gd name="T68" fmla="*/ 0 w 108"/>
                <a:gd name="T69" fmla="*/ 0 h 165"/>
                <a:gd name="T70" fmla="*/ 0 w 108"/>
                <a:gd name="T71" fmla="*/ 0 h 165"/>
                <a:gd name="T72" fmla="*/ 0 w 108"/>
                <a:gd name="T73" fmla="*/ 0 h 165"/>
                <a:gd name="T74" fmla="*/ 0 w 108"/>
                <a:gd name="T75" fmla="*/ 0 h 165"/>
                <a:gd name="T76" fmla="*/ 0 w 108"/>
                <a:gd name="T77" fmla="*/ 0 h 165"/>
                <a:gd name="T78" fmla="*/ 0 w 108"/>
                <a:gd name="T79" fmla="*/ 0 h 165"/>
                <a:gd name="T80" fmla="*/ 0 w 108"/>
                <a:gd name="T81" fmla="*/ 0 h 165"/>
                <a:gd name="T82" fmla="*/ 0 w 108"/>
                <a:gd name="T83" fmla="*/ 0 h 165"/>
                <a:gd name="T84" fmla="*/ 0 w 108"/>
                <a:gd name="T85" fmla="*/ 0 h 165"/>
                <a:gd name="T86" fmla="*/ 0 w 108"/>
                <a:gd name="T87" fmla="*/ 0 h 165"/>
                <a:gd name="T88" fmla="*/ 0 w 108"/>
                <a:gd name="T89" fmla="*/ 0 h 165"/>
                <a:gd name="T90" fmla="*/ 0 w 108"/>
                <a:gd name="T91" fmla="*/ 0 h 165"/>
                <a:gd name="T92" fmla="*/ 0 w 108"/>
                <a:gd name="T93" fmla="*/ 0 h 165"/>
                <a:gd name="T94" fmla="*/ 0 w 108"/>
                <a:gd name="T95" fmla="*/ 0 h 165"/>
                <a:gd name="T96" fmla="*/ 0 w 108"/>
                <a:gd name="T97" fmla="*/ 0 h 1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8"/>
                <a:gd name="T148" fmla="*/ 0 h 165"/>
                <a:gd name="T149" fmla="*/ 108 w 108"/>
                <a:gd name="T150" fmla="*/ 165 h 1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8" h="165">
                  <a:moveTo>
                    <a:pt x="97" y="162"/>
                  </a:moveTo>
                  <a:lnTo>
                    <a:pt x="91" y="165"/>
                  </a:lnTo>
                  <a:lnTo>
                    <a:pt x="83" y="163"/>
                  </a:lnTo>
                  <a:lnTo>
                    <a:pt x="73" y="159"/>
                  </a:lnTo>
                  <a:lnTo>
                    <a:pt x="63" y="153"/>
                  </a:lnTo>
                  <a:lnTo>
                    <a:pt x="52" y="143"/>
                  </a:lnTo>
                  <a:lnTo>
                    <a:pt x="42" y="132"/>
                  </a:lnTo>
                  <a:lnTo>
                    <a:pt x="32" y="117"/>
                  </a:lnTo>
                  <a:lnTo>
                    <a:pt x="23" y="101"/>
                  </a:lnTo>
                  <a:lnTo>
                    <a:pt x="18" y="93"/>
                  </a:lnTo>
                  <a:lnTo>
                    <a:pt x="15" y="85"/>
                  </a:lnTo>
                  <a:lnTo>
                    <a:pt x="11" y="77"/>
                  </a:lnTo>
                  <a:lnTo>
                    <a:pt x="8" y="69"/>
                  </a:lnTo>
                  <a:lnTo>
                    <a:pt x="6" y="61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3" y="10"/>
                  </a:lnTo>
                  <a:lnTo>
                    <a:pt x="4" y="8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5" y="5"/>
                  </a:lnTo>
                  <a:lnTo>
                    <a:pt x="44" y="12"/>
                  </a:lnTo>
                  <a:lnTo>
                    <a:pt x="55" y="21"/>
                  </a:lnTo>
                  <a:lnTo>
                    <a:pt x="66" y="33"/>
                  </a:lnTo>
                  <a:lnTo>
                    <a:pt x="76" y="48"/>
                  </a:lnTo>
                  <a:lnTo>
                    <a:pt x="85" y="64"/>
                  </a:lnTo>
                  <a:lnTo>
                    <a:pt x="89" y="72"/>
                  </a:lnTo>
                  <a:lnTo>
                    <a:pt x="93" y="80"/>
                  </a:lnTo>
                  <a:lnTo>
                    <a:pt x="97" y="88"/>
                  </a:lnTo>
                  <a:lnTo>
                    <a:pt x="100" y="96"/>
                  </a:lnTo>
                  <a:lnTo>
                    <a:pt x="103" y="104"/>
                  </a:lnTo>
                  <a:lnTo>
                    <a:pt x="105" y="112"/>
                  </a:lnTo>
                  <a:lnTo>
                    <a:pt x="107" y="118"/>
                  </a:lnTo>
                  <a:lnTo>
                    <a:pt x="108" y="125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08" y="143"/>
                  </a:lnTo>
                  <a:lnTo>
                    <a:pt x="107" y="149"/>
                  </a:lnTo>
                  <a:lnTo>
                    <a:pt x="105" y="153"/>
                  </a:lnTo>
                  <a:lnTo>
                    <a:pt x="103" y="157"/>
                  </a:lnTo>
                  <a:lnTo>
                    <a:pt x="101" y="161"/>
                  </a:lnTo>
                  <a:lnTo>
                    <a:pt x="97" y="162"/>
                  </a:lnTo>
                  <a:close/>
                </a:path>
              </a:pathLst>
            </a:custGeom>
            <a:solidFill>
              <a:srgbClr val="FFB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" name="Freeform 475"/>
            <p:cNvSpPr>
              <a:spLocks/>
            </p:cNvSpPr>
            <p:nvPr/>
          </p:nvSpPr>
          <p:spPr bwMode="auto">
            <a:xfrm>
              <a:off x="1720" y="1828"/>
              <a:ext cx="28" cy="25"/>
            </a:xfrm>
            <a:custGeom>
              <a:avLst/>
              <a:gdLst>
                <a:gd name="T0" fmla="*/ 0 w 85"/>
                <a:gd name="T1" fmla="*/ 0 h 75"/>
                <a:gd name="T2" fmla="*/ 0 w 85"/>
                <a:gd name="T3" fmla="*/ 0 h 75"/>
                <a:gd name="T4" fmla="*/ 0 w 85"/>
                <a:gd name="T5" fmla="*/ 0 h 75"/>
                <a:gd name="T6" fmla="*/ 0 w 85"/>
                <a:gd name="T7" fmla="*/ 0 h 75"/>
                <a:gd name="T8" fmla="*/ 0 w 85"/>
                <a:gd name="T9" fmla="*/ 0 h 75"/>
                <a:gd name="T10" fmla="*/ 0 w 85"/>
                <a:gd name="T11" fmla="*/ 0 h 75"/>
                <a:gd name="T12" fmla="*/ 0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0 h 75"/>
                <a:gd name="T20" fmla="*/ 0 w 85"/>
                <a:gd name="T21" fmla="*/ 0 h 75"/>
                <a:gd name="T22" fmla="*/ 0 w 85"/>
                <a:gd name="T23" fmla="*/ 0 h 75"/>
                <a:gd name="T24" fmla="*/ 0 w 85"/>
                <a:gd name="T25" fmla="*/ 0 h 75"/>
                <a:gd name="T26" fmla="*/ 0 w 85"/>
                <a:gd name="T27" fmla="*/ 0 h 75"/>
                <a:gd name="T28" fmla="*/ 0 w 85"/>
                <a:gd name="T29" fmla="*/ 0 h 75"/>
                <a:gd name="T30" fmla="*/ 0 w 85"/>
                <a:gd name="T31" fmla="*/ 0 h 75"/>
                <a:gd name="T32" fmla="*/ 0 w 85"/>
                <a:gd name="T33" fmla="*/ 0 h 75"/>
                <a:gd name="T34" fmla="*/ 0 w 85"/>
                <a:gd name="T35" fmla="*/ 0 h 75"/>
                <a:gd name="T36" fmla="*/ 0 w 85"/>
                <a:gd name="T37" fmla="*/ 0 h 75"/>
                <a:gd name="T38" fmla="*/ 0 w 85"/>
                <a:gd name="T39" fmla="*/ 0 h 75"/>
                <a:gd name="T40" fmla="*/ 0 w 85"/>
                <a:gd name="T41" fmla="*/ 0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75"/>
                <a:gd name="T65" fmla="*/ 85 w 85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75">
                  <a:moveTo>
                    <a:pt x="0" y="7"/>
                  </a:moveTo>
                  <a:lnTo>
                    <a:pt x="0" y="7"/>
                  </a:lnTo>
                  <a:lnTo>
                    <a:pt x="10" y="24"/>
                  </a:lnTo>
                  <a:lnTo>
                    <a:pt x="20" y="38"/>
                  </a:lnTo>
                  <a:lnTo>
                    <a:pt x="31" y="51"/>
                  </a:lnTo>
                  <a:lnTo>
                    <a:pt x="42" y="60"/>
                  </a:lnTo>
                  <a:lnTo>
                    <a:pt x="54" y="68"/>
                  </a:lnTo>
                  <a:lnTo>
                    <a:pt x="64" y="72"/>
                  </a:lnTo>
                  <a:lnTo>
                    <a:pt x="76" y="75"/>
                  </a:lnTo>
                  <a:lnTo>
                    <a:pt x="85" y="71"/>
                  </a:lnTo>
                  <a:lnTo>
                    <a:pt x="79" y="59"/>
                  </a:lnTo>
                  <a:lnTo>
                    <a:pt x="75" y="59"/>
                  </a:lnTo>
                  <a:lnTo>
                    <a:pt x="68" y="59"/>
                  </a:lnTo>
                  <a:lnTo>
                    <a:pt x="60" y="55"/>
                  </a:lnTo>
                  <a:lnTo>
                    <a:pt x="52" y="48"/>
                  </a:lnTo>
                  <a:lnTo>
                    <a:pt x="42" y="40"/>
                  </a:lnTo>
                  <a:lnTo>
                    <a:pt x="32" y="28"/>
                  </a:lnTo>
                  <a:lnTo>
                    <a:pt x="23" y="15"/>
                  </a:lnTo>
                  <a:lnTo>
                    <a:pt x="1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" name="Freeform 476"/>
            <p:cNvSpPr>
              <a:spLocks/>
            </p:cNvSpPr>
            <p:nvPr/>
          </p:nvSpPr>
          <p:spPr bwMode="auto">
            <a:xfrm>
              <a:off x="1713" y="1793"/>
              <a:ext cx="11" cy="37"/>
            </a:xfrm>
            <a:custGeom>
              <a:avLst/>
              <a:gdLst>
                <a:gd name="T0" fmla="*/ 0 w 33"/>
                <a:gd name="T1" fmla="*/ 0 h 111"/>
                <a:gd name="T2" fmla="*/ 0 w 33"/>
                <a:gd name="T3" fmla="*/ 0 h 111"/>
                <a:gd name="T4" fmla="*/ 0 w 33"/>
                <a:gd name="T5" fmla="*/ 0 h 111"/>
                <a:gd name="T6" fmla="*/ 0 w 33"/>
                <a:gd name="T7" fmla="*/ 0 h 111"/>
                <a:gd name="T8" fmla="*/ 0 w 33"/>
                <a:gd name="T9" fmla="*/ 0 h 111"/>
                <a:gd name="T10" fmla="*/ 0 w 33"/>
                <a:gd name="T11" fmla="*/ 0 h 111"/>
                <a:gd name="T12" fmla="*/ 0 w 33"/>
                <a:gd name="T13" fmla="*/ 0 h 111"/>
                <a:gd name="T14" fmla="*/ 0 w 33"/>
                <a:gd name="T15" fmla="*/ 0 h 111"/>
                <a:gd name="T16" fmla="*/ 0 w 33"/>
                <a:gd name="T17" fmla="*/ 0 h 111"/>
                <a:gd name="T18" fmla="*/ 0 w 33"/>
                <a:gd name="T19" fmla="*/ 0 h 111"/>
                <a:gd name="T20" fmla="*/ 0 w 33"/>
                <a:gd name="T21" fmla="*/ 0 h 111"/>
                <a:gd name="T22" fmla="*/ 0 w 33"/>
                <a:gd name="T23" fmla="*/ 0 h 111"/>
                <a:gd name="T24" fmla="*/ 0 w 33"/>
                <a:gd name="T25" fmla="*/ 0 h 111"/>
                <a:gd name="T26" fmla="*/ 0 w 33"/>
                <a:gd name="T27" fmla="*/ 0 h 111"/>
                <a:gd name="T28" fmla="*/ 0 w 33"/>
                <a:gd name="T29" fmla="*/ 0 h 111"/>
                <a:gd name="T30" fmla="*/ 0 w 33"/>
                <a:gd name="T31" fmla="*/ 0 h 111"/>
                <a:gd name="T32" fmla="*/ 0 w 33"/>
                <a:gd name="T33" fmla="*/ 0 h 111"/>
                <a:gd name="T34" fmla="*/ 0 w 33"/>
                <a:gd name="T35" fmla="*/ 0 h 111"/>
                <a:gd name="T36" fmla="*/ 0 w 33"/>
                <a:gd name="T37" fmla="*/ 0 h 111"/>
                <a:gd name="T38" fmla="*/ 0 w 33"/>
                <a:gd name="T39" fmla="*/ 0 h 111"/>
                <a:gd name="T40" fmla="*/ 0 w 33"/>
                <a:gd name="T41" fmla="*/ 0 h 111"/>
                <a:gd name="T42" fmla="*/ 0 w 33"/>
                <a:gd name="T43" fmla="*/ 0 h 111"/>
                <a:gd name="T44" fmla="*/ 0 w 33"/>
                <a:gd name="T45" fmla="*/ 0 h 111"/>
                <a:gd name="T46" fmla="*/ 0 w 33"/>
                <a:gd name="T47" fmla="*/ 0 h 111"/>
                <a:gd name="T48" fmla="*/ 0 w 33"/>
                <a:gd name="T49" fmla="*/ 0 h 111"/>
                <a:gd name="T50" fmla="*/ 0 w 33"/>
                <a:gd name="T51" fmla="*/ 0 h 111"/>
                <a:gd name="T52" fmla="*/ 0 w 33"/>
                <a:gd name="T53" fmla="*/ 0 h 111"/>
                <a:gd name="T54" fmla="*/ 0 w 33"/>
                <a:gd name="T55" fmla="*/ 0 h 111"/>
                <a:gd name="T56" fmla="*/ 0 w 33"/>
                <a:gd name="T57" fmla="*/ 0 h 111"/>
                <a:gd name="T58" fmla="*/ 0 w 33"/>
                <a:gd name="T59" fmla="*/ 0 h 111"/>
                <a:gd name="T60" fmla="*/ 0 w 33"/>
                <a:gd name="T61" fmla="*/ 0 h 111"/>
                <a:gd name="T62" fmla="*/ 0 w 33"/>
                <a:gd name="T63" fmla="*/ 0 h 111"/>
                <a:gd name="T64" fmla="*/ 0 w 33"/>
                <a:gd name="T65" fmla="*/ 0 h 111"/>
                <a:gd name="T66" fmla="*/ 0 w 33"/>
                <a:gd name="T67" fmla="*/ 0 h 111"/>
                <a:gd name="T68" fmla="*/ 0 w 33"/>
                <a:gd name="T69" fmla="*/ 0 h 111"/>
                <a:gd name="T70" fmla="*/ 0 w 33"/>
                <a:gd name="T71" fmla="*/ 0 h 111"/>
                <a:gd name="T72" fmla="*/ 0 w 33"/>
                <a:gd name="T73" fmla="*/ 0 h 1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"/>
                <a:gd name="T112" fmla="*/ 0 h 111"/>
                <a:gd name="T113" fmla="*/ 33 w 33"/>
                <a:gd name="T114" fmla="*/ 111 h 1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" h="111">
                  <a:moveTo>
                    <a:pt x="11" y="0"/>
                  </a:moveTo>
                  <a:lnTo>
                    <a:pt x="11" y="2"/>
                  </a:lnTo>
                  <a:lnTo>
                    <a:pt x="7" y="6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9" y="86"/>
                  </a:lnTo>
                  <a:lnTo>
                    <a:pt x="12" y="94"/>
                  </a:lnTo>
                  <a:lnTo>
                    <a:pt x="16" y="102"/>
                  </a:lnTo>
                  <a:lnTo>
                    <a:pt x="21" y="111"/>
                  </a:lnTo>
                  <a:lnTo>
                    <a:pt x="33" y="104"/>
                  </a:lnTo>
                  <a:lnTo>
                    <a:pt x="31" y="96"/>
                  </a:lnTo>
                  <a:lnTo>
                    <a:pt x="27" y="88"/>
                  </a:lnTo>
                  <a:lnTo>
                    <a:pt x="23" y="80"/>
                  </a:lnTo>
                  <a:lnTo>
                    <a:pt x="20" y="72"/>
                  </a:lnTo>
                  <a:lnTo>
                    <a:pt x="17" y="64"/>
                  </a:lnTo>
                  <a:lnTo>
                    <a:pt x="16" y="58"/>
                  </a:lnTo>
                  <a:lnTo>
                    <a:pt x="15" y="51"/>
                  </a:lnTo>
                  <a:lnTo>
                    <a:pt x="13" y="44"/>
                  </a:lnTo>
                  <a:lnTo>
                    <a:pt x="13" y="38"/>
                  </a:lnTo>
                  <a:lnTo>
                    <a:pt x="13" y="32"/>
                  </a:lnTo>
                  <a:lnTo>
                    <a:pt x="13" y="27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6" y="16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" name="Freeform 477"/>
            <p:cNvSpPr>
              <a:spLocks/>
            </p:cNvSpPr>
            <p:nvPr/>
          </p:nvSpPr>
          <p:spPr bwMode="auto">
            <a:xfrm>
              <a:off x="1716" y="1793"/>
              <a:ext cx="29" cy="24"/>
            </a:xfrm>
            <a:custGeom>
              <a:avLst/>
              <a:gdLst>
                <a:gd name="T0" fmla="*/ 0 w 86"/>
                <a:gd name="T1" fmla="*/ 0 h 74"/>
                <a:gd name="T2" fmla="*/ 0 w 86"/>
                <a:gd name="T3" fmla="*/ 0 h 74"/>
                <a:gd name="T4" fmla="*/ 0 w 86"/>
                <a:gd name="T5" fmla="*/ 0 h 74"/>
                <a:gd name="T6" fmla="*/ 0 w 86"/>
                <a:gd name="T7" fmla="*/ 0 h 74"/>
                <a:gd name="T8" fmla="*/ 0 w 86"/>
                <a:gd name="T9" fmla="*/ 0 h 74"/>
                <a:gd name="T10" fmla="*/ 0 w 86"/>
                <a:gd name="T11" fmla="*/ 0 h 74"/>
                <a:gd name="T12" fmla="*/ 0 w 86"/>
                <a:gd name="T13" fmla="*/ 0 h 74"/>
                <a:gd name="T14" fmla="*/ 0 w 86"/>
                <a:gd name="T15" fmla="*/ 0 h 74"/>
                <a:gd name="T16" fmla="*/ 0 w 86"/>
                <a:gd name="T17" fmla="*/ 0 h 74"/>
                <a:gd name="T18" fmla="*/ 0 w 86"/>
                <a:gd name="T19" fmla="*/ 0 h 74"/>
                <a:gd name="T20" fmla="*/ 0 w 86"/>
                <a:gd name="T21" fmla="*/ 0 h 74"/>
                <a:gd name="T22" fmla="*/ 0 w 86"/>
                <a:gd name="T23" fmla="*/ 0 h 74"/>
                <a:gd name="T24" fmla="*/ 0 w 86"/>
                <a:gd name="T25" fmla="*/ 0 h 74"/>
                <a:gd name="T26" fmla="*/ 0 w 86"/>
                <a:gd name="T27" fmla="*/ 0 h 74"/>
                <a:gd name="T28" fmla="*/ 0 w 86"/>
                <a:gd name="T29" fmla="*/ 0 h 74"/>
                <a:gd name="T30" fmla="*/ 0 w 86"/>
                <a:gd name="T31" fmla="*/ 0 h 74"/>
                <a:gd name="T32" fmla="*/ 0 w 86"/>
                <a:gd name="T33" fmla="*/ 0 h 74"/>
                <a:gd name="T34" fmla="*/ 0 w 86"/>
                <a:gd name="T35" fmla="*/ 0 h 74"/>
                <a:gd name="T36" fmla="*/ 0 w 86"/>
                <a:gd name="T37" fmla="*/ 0 h 74"/>
                <a:gd name="T38" fmla="*/ 0 w 86"/>
                <a:gd name="T39" fmla="*/ 0 h 74"/>
                <a:gd name="T40" fmla="*/ 0 w 86"/>
                <a:gd name="T41" fmla="*/ 0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74"/>
                <a:gd name="T65" fmla="*/ 86 w 86"/>
                <a:gd name="T66" fmla="*/ 74 h 7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74">
                  <a:moveTo>
                    <a:pt x="86" y="68"/>
                  </a:moveTo>
                  <a:lnTo>
                    <a:pt x="86" y="68"/>
                  </a:lnTo>
                  <a:lnTo>
                    <a:pt x="75" y="50"/>
                  </a:lnTo>
                  <a:lnTo>
                    <a:pt x="65" y="37"/>
                  </a:lnTo>
                  <a:lnTo>
                    <a:pt x="54" y="24"/>
                  </a:lnTo>
                  <a:lnTo>
                    <a:pt x="44" y="13"/>
                  </a:lnTo>
                  <a:lnTo>
                    <a:pt x="33" y="6"/>
                  </a:lnTo>
                  <a:lnTo>
                    <a:pt x="22" y="1"/>
                  </a:lnTo>
                  <a:lnTo>
                    <a:pt x="10" y="0"/>
                  </a:lnTo>
                  <a:lnTo>
                    <a:pt x="0" y="2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17" y="16"/>
                  </a:lnTo>
                  <a:lnTo>
                    <a:pt x="25" y="18"/>
                  </a:lnTo>
                  <a:lnTo>
                    <a:pt x="34" y="25"/>
                  </a:lnTo>
                  <a:lnTo>
                    <a:pt x="44" y="34"/>
                  </a:lnTo>
                  <a:lnTo>
                    <a:pt x="54" y="46"/>
                  </a:lnTo>
                  <a:lnTo>
                    <a:pt x="64" y="60"/>
                  </a:lnTo>
                  <a:lnTo>
                    <a:pt x="73" y="74"/>
                  </a:lnTo>
                  <a:lnTo>
                    <a:pt x="86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" name="Freeform 478"/>
            <p:cNvSpPr>
              <a:spLocks/>
            </p:cNvSpPr>
            <p:nvPr/>
          </p:nvSpPr>
          <p:spPr bwMode="auto">
            <a:xfrm>
              <a:off x="1741" y="1815"/>
              <a:ext cx="12" cy="37"/>
            </a:xfrm>
            <a:custGeom>
              <a:avLst/>
              <a:gdLst>
                <a:gd name="T0" fmla="*/ 0 w 37"/>
                <a:gd name="T1" fmla="*/ 0 h 109"/>
                <a:gd name="T2" fmla="*/ 0 w 37"/>
                <a:gd name="T3" fmla="*/ 0 h 109"/>
                <a:gd name="T4" fmla="*/ 0 w 37"/>
                <a:gd name="T5" fmla="*/ 0 h 109"/>
                <a:gd name="T6" fmla="*/ 0 w 37"/>
                <a:gd name="T7" fmla="*/ 0 h 109"/>
                <a:gd name="T8" fmla="*/ 0 w 37"/>
                <a:gd name="T9" fmla="*/ 0 h 109"/>
                <a:gd name="T10" fmla="*/ 0 w 37"/>
                <a:gd name="T11" fmla="*/ 0 h 109"/>
                <a:gd name="T12" fmla="*/ 0 w 37"/>
                <a:gd name="T13" fmla="*/ 0 h 109"/>
                <a:gd name="T14" fmla="*/ 0 w 37"/>
                <a:gd name="T15" fmla="*/ 0 h 109"/>
                <a:gd name="T16" fmla="*/ 0 w 37"/>
                <a:gd name="T17" fmla="*/ 0 h 109"/>
                <a:gd name="T18" fmla="*/ 0 w 37"/>
                <a:gd name="T19" fmla="*/ 0 h 109"/>
                <a:gd name="T20" fmla="*/ 0 w 37"/>
                <a:gd name="T21" fmla="*/ 0 h 109"/>
                <a:gd name="T22" fmla="*/ 0 w 37"/>
                <a:gd name="T23" fmla="*/ 0 h 109"/>
                <a:gd name="T24" fmla="*/ 0 w 37"/>
                <a:gd name="T25" fmla="*/ 0 h 109"/>
                <a:gd name="T26" fmla="*/ 0 w 37"/>
                <a:gd name="T27" fmla="*/ 0 h 109"/>
                <a:gd name="T28" fmla="*/ 0 w 37"/>
                <a:gd name="T29" fmla="*/ 0 h 109"/>
                <a:gd name="T30" fmla="*/ 0 w 37"/>
                <a:gd name="T31" fmla="*/ 0 h 109"/>
                <a:gd name="T32" fmla="*/ 0 w 37"/>
                <a:gd name="T33" fmla="*/ 0 h 109"/>
                <a:gd name="T34" fmla="*/ 0 w 37"/>
                <a:gd name="T35" fmla="*/ 0 h 109"/>
                <a:gd name="T36" fmla="*/ 0 w 37"/>
                <a:gd name="T37" fmla="*/ 0 h 109"/>
                <a:gd name="T38" fmla="*/ 0 w 37"/>
                <a:gd name="T39" fmla="*/ 0 h 109"/>
                <a:gd name="T40" fmla="*/ 0 w 37"/>
                <a:gd name="T41" fmla="*/ 0 h 109"/>
                <a:gd name="T42" fmla="*/ 0 w 37"/>
                <a:gd name="T43" fmla="*/ 0 h 109"/>
                <a:gd name="T44" fmla="*/ 0 w 37"/>
                <a:gd name="T45" fmla="*/ 0 h 109"/>
                <a:gd name="T46" fmla="*/ 0 w 37"/>
                <a:gd name="T47" fmla="*/ 0 h 109"/>
                <a:gd name="T48" fmla="*/ 0 w 37"/>
                <a:gd name="T49" fmla="*/ 0 h 109"/>
                <a:gd name="T50" fmla="*/ 0 w 37"/>
                <a:gd name="T51" fmla="*/ 0 h 109"/>
                <a:gd name="T52" fmla="*/ 0 w 37"/>
                <a:gd name="T53" fmla="*/ 0 h 109"/>
                <a:gd name="T54" fmla="*/ 0 w 37"/>
                <a:gd name="T55" fmla="*/ 0 h 109"/>
                <a:gd name="T56" fmla="*/ 0 w 37"/>
                <a:gd name="T57" fmla="*/ 0 h 109"/>
                <a:gd name="T58" fmla="*/ 0 w 37"/>
                <a:gd name="T59" fmla="*/ 0 h 109"/>
                <a:gd name="T60" fmla="*/ 0 w 37"/>
                <a:gd name="T61" fmla="*/ 0 h 109"/>
                <a:gd name="T62" fmla="*/ 0 w 37"/>
                <a:gd name="T63" fmla="*/ 0 h 109"/>
                <a:gd name="T64" fmla="*/ 0 w 37"/>
                <a:gd name="T65" fmla="*/ 0 h 109"/>
                <a:gd name="T66" fmla="*/ 0 w 37"/>
                <a:gd name="T67" fmla="*/ 0 h 109"/>
                <a:gd name="T68" fmla="*/ 0 w 37"/>
                <a:gd name="T69" fmla="*/ 0 h 109"/>
                <a:gd name="T70" fmla="*/ 0 w 37"/>
                <a:gd name="T71" fmla="*/ 0 h 109"/>
                <a:gd name="T72" fmla="*/ 0 w 37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109"/>
                <a:gd name="T113" fmla="*/ 37 w 37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109">
                  <a:moveTo>
                    <a:pt x="22" y="109"/>
                  </a:moveTo>
                  <a:lnTo>
                    <a:pt x="22" y="109"/>
                  </a:lnTo>
                  <a:lnTo>
                    <a:pt x="28" y="106"/>
                  </a:lnTo>
                  <a:lnTo>
                    <a:pt x="30" y="101"/>
                  </a:lnTo>
                  <a:lnTo>
                    <a:pt x="33" y="97"/>
                  </a:lnTo>
                  <a:lnTo>
                    <a:pt x="36" y="90"/>
                  </a:lnTo>
                  <a:lnTo>
                    <a:pt x="36" y="83"/>
                  </a:lnTo>
                  <a:lnTo>
                    <a:pt x="37" y="78"/>
                  </a:lnTo>
                  <a:lnTo>
                    <a:pt x="37" y="72"/>
                  </a:lnTo>
                  <a:lnTo>
                    <a:pt x="36" y="65"/>
                  </a:lnTo>
                  <a:lnTo>
                    <a:pt x="34" y="57"/>
                  </a:lnTo>
                  <a:lnTo>
                    <a:pt x="33" y="49"/>
                  </a:lnTo>
                  <a:lnTo>
                    <a:pt x="30" y="41"/>
                  </a:lnTo>
                  <a:lnTo>
                    <a:pt x="28" y="33"/>
                  </a:lnTo>
                  <a:lnTo>
                    <a:pt x="25" y="25"/>
                  </a:lnTo>
                  <a:lnTo>
                    <a:pt x="21" y="16"/>
                  </a:lnTo>
                  <a:lnTo>
                    <a:pt x="17" y="9"/>
                  </a:lnTo>
                  <a:lnTo>
                    <a:pt x="13" y="0"/>
                  </a:lnTo>
                  <a:lnTo>
                    <a:pt x="0" y="6"/>
                  </a:lnTo>
                  <a:lnTo>
                    <a:pt x="4" y="14"/>
                  </a:lnTo>
                  <a:lnTo>
                    <a:pt x="8" y="22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17" y="45"/>
                  </a:lnTo>
                  <a:lnTo>
                    <a:pt x="18" y="53"/>
                  </a:lnTo>
                  <a:lnTo>
                    <a:pt x="20" y="60"/>
                  </a:lnTo>
                  <a:lnTo>
                    <a:pt x="21" y="66"/>
                  </a:lnTo>
                  <a:lnTo>
                    <a:pt x="21" y="73"/>
                  </a:lnTo>
                  <a:lnTo>
                    <a:pt x="21" y="78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7" y="95"/>
                  </a:lnTo>
                  <a:lnTo>
                    <a:pt x="16" y="97"/>
                  </a:lnTo>
                  <a:lnTo>
                    <a:pt x="22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" name="Freeform 479"/>
            <p:cNvSpPr>
              <a:spLocks/>
            </p:cNvSpPr>
            <p:nvPr/>
          </p:nvSpPr>
          <p:spPr bwMode="auto">
            <a:xfrm>
              <a:off x="1764" y="1848"/>
              <a:ext cx="116" cy="87"/>
            </a:xfrm>
            <a:custGeom>
              <a:avLst/>
              <a:gdLst>
                <a:gd name="T0" fmla="*/ 0 w 349"/>
                <a:gd name="T1" fmla="*/ 0 h 262"/>
                <a:gd name="T2" fmla="*/ 0 w 349"/>
                <a:gd name="T3" fmla="*/ 0 h 262"/>
                <a:gd name="T4" fmla="*/ 0 w 349"/>
                <a:gd name="T5" fmla="*/ 0 h 262"/>
                <a:gd name="T6" fmla="*/ 0 w 349"/>
                <a:gd name="T7" fmla="*/ 0 h 262"/>
                <a:gd name="T8" fmla="*/ 0 w 349"/>
                <a:gd name="T9" fmla="*/ 0 h 262"/>
                <a:gd name="T10" fmla="*/ 0 w 349"/>
                <a:gd name="T11" fmla="*/ 0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9"/>
                <a:gd name="T19" fmla="*/ 0 h 262"/>
                <a:gd name="T20" fmla="*/ 349 w 349"/>
                <a:gd name="T21" fmla="*/ 262 h 2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9" h="262">
                  <a:moveTo>
                    <a:pt x="172" y="262"/>
                  </a:moveTo>
                  <a:lnTo>
                    <a:pt x="10" y="217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6" y="213"/>
                  </a:lnTo>
                  <a:lnTo>
                    <a:pt x="172" y="262"/>
                  </a:lnTo>
                  <a:close/>
                </a:path>
              </a:pathLst>
            </a:custGeom>
            <a:solidFill>
              <a:srgbClr val="FFB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" name="Freeform 480"/>
            <p:cNvSpPr>
              <a:spLocks/>
            </p:cNvSpPr>
            <p:nvPr/>
          </p:nvSpPr>
          <p:spPr bwMode="auto">
            <a:xfrm>
              <a:off x="1765" y="1918"/>
              <a:ext cx="57" cy="19"/>
            </a:xfrm>
            <a:custGeom>
              <a:avLst/>
              <a:gdLst>
                <a:gd name="T0" fmla="*/ 0 w 173"/>
                <a:gd name="T1" fmla="*/ 0 h 59"/>
                <a:gd name="T2" fmla="*/ 0 w 173"/>
                <a:gd name="T3" fmla="*/ 0 h 59"/>
                <a:gd name="T4" fmla="*/ 0 w 173"/>
                <a:gd name="T5" fmla="*/ 0 h 59"/>
                <a:gd name="T6" fmla="*/ 0 w 173"/>
                <a:gd name="T7" fmla="*/ 0 h 59"/>
                <a:gd name="T8" fmla="*/ 0 w 173"/>
                <a:gd name="T9" fmla="*/ 0 h 59"/>
                <a:gd name="T10" fmla="*/ 0 w 173"/>
                <a:gd name="T11" fmla="*/ 0 h 59"/>
                <a:gd name="T12" fmla="*/ 0 w 173"/>
                <a:gd name="T13" fmla="*/ 0 h 59"/>
                <a:gd name="T14" fmla="*/ 0 w 173"/>
                <a:gd name="T15" fmla="*/ 0 h 59"/>
                <a:gd name="T16" fmla="*/ 0 w 173"/>
                <a:gd name="T17" fmla="*/ 0 h 59"/>
                <a:gd name="T18" fmla="*/ 0 w 173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3"/>
                <a:gd name="T31" fmla="*/ 0 h 59"/>
                <a:gd name="T32" fmla="*/ 173 w 173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3" h="59">
                  <a:moveTo>
                    <a:pt x="0" y="8"/>
                  </a:moveTo>
                  <a:lnTo>
                    <a:pt x="5" y="13"/>
                  </a:lnTo>
                  <a:lnTo>
                    <a:pt x="169" y="59"/>
                  </a:lnTo>
                  <a:lnTo>
                    <a:pt x="173" y="45"/>
                  </a:lnTo>
                  <a:lnTo>
                    <a:pt x="9" y="0"/>
                  </a:lnTo>
                  <a:lnTo>
                    <a:pt x="14" y="7"/>
                  </a:lnTo>
                  <a:lnTo>
                    <a:pt x="0" y="8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" name="Freeform 481"/>
            <p:cNvSpPr>
              <a:spLocks/>
            </p:cNvSpPr>
            <p:nvPr/>
          </p:nvSpPr>
          <p:spPr bwMode="auto">
            <a:xfrm>
              <a:off x="1761" y="1853"/>
              <a:ext cx="8" cy="67"/>
            </a:xfrm>
            <a:custGeom>
              <a:avLst/>
              <a:gdLst>
                <a:gd name="T0" fmla="*/ 0 w 24"/>
                <a:gd name="T1" fmla="*/ 0 h 202"/>
                <a:gd name="T2" fmla="*/ 0 w 24"/>
                <a:gd name="T3" fmla="*/ 0 h 202"/>
                <a:gd name="T4" fmla="*/ 0 w 24"/>
                <a:gd name="T5" fmla="*/ 0 h 202"/>
                <a:gd name="T6" fmla="*/ 0 w 24"/>
                <a:gd name="T7" fmla="*/ 0 h 202"/>
                <a:gd name="T8" fmla="*/ 0 w 24"/>
                <a:gd name="T9" fmla="*/ 0 h 202"/>
                <a:gd name="T10" fmla="*/ 0 w 24"/>
                <a:gd name="T11" fmla="*/ 0 h 202"/>
                <a:gd name="T12" fmla="*/ 0 w 24"/>
                <a:gd name="T13" fmla="*/ 0 h 202"/>
                <a:gd name="T14" fmla="*/ 0 w 24"/>
                <a:gd name="T15" fmla="*/ 0 h 202"/>
                <a:gd name="T16" fmla="*/ 0 w 24"/>
                <a:gd name="T17" fmla="*/ 0 h 202"/>
                <a:gd name="T18" fmla="*/ 0 w 24"/>
                <a:gd name="T19" fmla="*/ 0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02"/>
                <a:gd name="T32" fmla="*/ 24 w 24"/>
                <a:gd name="T33" fmla="*/ 202 h 2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02">
                  <a:moveTo>
                    <a:pt x="7" y="0"/>
                  </a:moveTo>
                  <a:lnTo>
                    <a:pt x="0" y="8"/>
                  </a:lnTo>
                  <a:lnTo>
                    <a:pt x="10" y="202"/>
                  </a:lnTo>
                  <a:lnTo>
                    <a:pt x="24" y="201"/>
                  </a:lnTo>
                  <a:lnTo>
                    <a:pt x="15" y="8"/>
                  </a:lnTo>
                  <a:lnTo>
                    <a:pt x="8" y="16"/>
                  </a:lnTo>
                  <a:lnTo>
                    <a:pt x="7" y="0"/>
                  </a:lnTo>
                  <a:lnTo>
                    <a:pt x="0" y="1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" name="Freeform 482"/>
            <p:cNvSpPr>
              <a:spLocks/>
            </p:cNvSpPr>
            <p:nvPr/>
          </p:nvSpPr>
          <p:spPr bwMode="auto">
            <a:xfrm>
              <a:off x="1764" y="1845"/>
              <a:ext cx="119" cy="13"/>
            </a:xfrm>
            <a:custGeom>
              <a:avLst/>
              <a:gdLst>
                <a:gd name="T0" fmla="*/ 0 w 358"/>
                <a:gd name="T1" fmla="*/ 0 h 40"/>
                <a:gd name="T2" fmla="*/ 0 w 358"/>
                <a:gd name="T3" fmla="*/ 0 h 40"/>
                <a:gd name="T4" fmla="*/ 0 w 358"/>
                <a:gd name="T5" fmla="*/ 0 h 40"/>
                <a:gd name="T6" fmla="*/ 0 w 358"/>
                <a:gd name="T7" fmla="*/ 0 h 40"/>
                <a:gd name="T8" fmla="*/ 0 w 358"/>
                <a:gd name="T9" fmla="*/ 0 h 40"/>
                <a:gd name="T10" fmla="*/ 0 w 358"/>
                <a:gd name="T11" fmla="*/ 0 h 40"/>
                <a:gd name="T12" fmla="*/ 0 w 358"/>
                <a:gd name="T13" fmla="*/ 0 h 40"/>
                <a:gd name="T14" fmla="*/ 0 w 358"/>
                <a:gd name="T15" fmla="*/ 0 h 40"/>
                <a:gd name="T16" fmla="*/ 0 w 358"/>
                <a:gd name="T17" fmla="*/ 0 h 40"/>
                <a:gd name="T18" fmla="*/ 0 w 358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8"/>
                <a:gd name="T31" fmla="*/ 0 h 40"/>
                <a:gd name="T32" fmla="*/ 358 w 35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8" h="40">
                  <a:moveTo>
                    <a:pt x="358" y="8"/>
                  </a:moveTo>
                  <a:lnTo>
                    <a:pt x="350" y="1"/>
                  </a:lnTo>
                  <a:lnTo>
                    <a:pt x="0" y="24"/>
                  </a:lnTo>
                  <a:lnTo>
                    <a:pt x="1" y="40"/>
                  </a:lnTo>
                  <a:lnTo>
                    <a:pt x="351" y="16"/>
                  </a:lnTo>
                  <a:lnTo>
                    <a:pt x="343" y="8"/>
                  </a:lnTo>
                  <a:lnTo>
                    <a:pt x="358" y="8"/>
                  </a:lnTo>
                  <a:lnTo>
                    <a:pt x="358" y="0"/>
                  </a:lnTo>
                  <a:lnTo>
                    <a:pt x="350" y="1"/>
                  </a:lnTo>
                  <a:lnTo>
                    <a:pt x="35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" name="Freeform 483"/>
            <p:cNvSpPr>
              <a:spLocks/>
            </p:cNvSpPr>
            <p:nvPr/>
          </p:nvSpPr>
          <p:spPr bwMode="auto">
            <a:xfrm>
              <a:off x="1877" y="1848"/>
              <a:ext cx="6" cy="73"/>
            </a:xfrm>
            <a:custGeom>
              <a:avLst/>
              <a:gdLst>
                <a:gd name="T0" fmla="*/ 0 w 17"/>
                <a:gd name="T1" fmla="*/ 0 h 219"/>
                <a:gd name="T2" fmla="*/ 0 w 17"/>
                <a:gd name="T3" fmla="*/ 0 h 219"/>
                <a:gd name="T4" fmla="*/ 0 w 17"/>
                <a:gd name="T5" fmla="*/ 0 h 219"/>
                <a:gd name="T6" fmla="*/ 0 w 17"/>
                <a:gd name="T7" fmla="*/ 0 h 219"/>
                <a:gd name="T8" fmla="*/ 0 w 17"/>
                <a:gd name="T9" fmla="*/ 0 h 219"/>
                <a:gd name="T10" fmla="*/ 0 w 17"/>
                <a:gd name="T11" fmla="*/ 0 h 219"/>
                <a:gd name="T12" fmla="*/ 0 w 17"/>
                <a:gd name="T13" fmla="*/ 0 h 219"/>
                <a:gd name="T14" fmla="*/ 0 w 17"/>
                <a:gd name="T15" fmla="*/ 0 h 219"/>
                <a:gd name="T16" fmla="*/ 0 w 17"/>
                <a:gd name="T17" fmla="*/ 0 h 219"/>
                <a:gd name="T18" fmla="*/ 0 w 17"/>
                <a:gd name="T19" fmla="*/ 0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19"/>
                <a:gd name="T32" fmla="*/ 17 w 17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19">
                  <a:moveTo>
                    <a:pt x="9" y="219"/>
                  </a:moveTo>
                  <a:lnTo>
                    <a:pt x="14" y="213"/>
                  </a:lnTo>
                  <a:lnTo>
                    <a:pt x="17" y="0"/>
                  </a:lnTo>
                  <a:lnTo>
                    <a:pt x="2" y="0"/>
                  </a:lnTo>
                  <a:lnTo>
                    <a:pt x="0" y="213"/>
                  </a:lnTo>
                  <a:lnTo>
                    <a:pt x="5" y="205"/>
                  </a:lnTo>
                  <a:lnTo>
                    <a:pt x="9" y="219"/>
                  </a:lnTo>
                  <a:lnTo>
                    <a:pt x="14" y="218"/>
                  </a:lnTo>
                  <a:lnTo>
                    <a:pt x="14" y="213"/>
                  </a:lnTo>
                  <a:lnTo>
                    <a:pt x="9" y="2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6" name="Freeform 484"/>
            <p:cNvSpPr>
              <a:spLocks/>
            </p:cNvSpPr>
            <p:nvPr/>
          </p:nvSpPr>
          <p:spPr bwMode="auto">
            <a:xfrm>
              <a:off x="1821" y="1916"/>
              <a:ext cx="59" cy="21"/>
            </a:xfrm>
            <a:custGeom>
              <a:avLst/>
              <a:gdLst>
                <a:gd name="T0" fmla="*/ 0 w 178"/>
                <a:gd name="T1" fmla="*/ 0 h 64"/>
                <a:gd name="T2" fmla="*/ 0 w 178"/>
                <a:gd name="T3" fmla="*/ 0 h 64"/>
                <a:gd name="T4" fmla="*/ 0 w 178"/>
                <a:gd name="T5" fmla="*/ 0 h 64"/>
                <a:gd name="T6" fmla="*/ 0 w 178"/>
                <a:gd name="T7" fmla="*/ 0 h 64"/>
                <a:gd name="T8" fmla="*/ 0 w 178"/>
                <a:gd name="T9" fmla="*/ 0 h 64"/>
                <a:gd name="T10" fmla="*/ 0 w 178"/>
                <a:gd name="T11" fmla="*/ 0 h 64"/>
                <a:gd name="T12" fmla="*/ 0 w 178"/>
                <a:gd name="T13" fmla="*/ 0 h 64"/>
                <a:gd name="T14" fmla="*/ 0 w 178"/>
                <a:gd name="T15" fmla="*/ 0 h 64"/>
                <a:gd name="T16" fmla="*/ 0 w 178"/>
                <a:gd name="T17" fmla="*/ 0 h 64"/>
                <a:gd name="T18" fmla="*/ 0 w 178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64"/>
                <a:gd name="T32" fmla="*/ 178 w 178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64">
                  <a:moveTo>
                    <a:pt x="0" y="64"/>
                  </a:moveTo>
                  <a:lnTo>
                    <a:pt x="4" y="64"/>
                  </a:lnTo>
                  <a:lnTo>
                    <a:pt x="178" y="14"/>
                  </a:lnTo>
                  <a:lnTo>
                    <a:pt x="174" y="0"/>
                  </a:lnTo>
                  <a:lnTo>
                    <a:pt x="0" y="50"/>
                  </a:lnTo>
                  <a:lnTo>
                    <a:pt x="4" y="50"/>
                  </a:lnTo>
                  <a:lnTo>
                    <a:pt x="0" y="64"/>
                  </a:lnTo>
                  <a:lnTo>
                    <a:pt x="1" y="64"/>
                  </a:lnTo>
                  <a:lnTo>
                    <a:pt x="4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7" name="Freeform 485"/>
            <p:cNvSpPr>
              <a:spLocks/>
            </p:cNvSpPr>
            <p:nvPr/>
          </p:nvSpPr>
          <p:spPr bwMode="auto">
            <a:xfrm>
              <a:off x="1714" y="1667"/>
              <a:ext cx="175" cy="241"/>
            </a:xfrm>
            <a:custGeom>
              <a:avLst/>
              <a:gdLst>
                <a:gd name="T0" fmla="*/ 0 w 527"/>
                <a:gd name="T1" fmla="*/ 0 h 724"/>
                <a:gd name="T2" fmla="*/ 0 w 527"/>
                <a:gd name="T3" fmla="*/ 0 h 724"/>
                <a:gd name="T4" fmla="*/ 0 w 527"/>
                <a:gd name="T5" fmla="*/ 0 h 724"/>
                <a:gd name="T6" fmla="*/ 0 w 527"/>
                <a:gd name="T7" fmla="*/ 0 h 724"/>
                <a:gd name="T8" fmla="*/ 0 w 527"/>
                <a:gd name="T9" fmla="*/ 0 h 724"/>
                <a:gd name="T10" fmla="*/ 0 w 527"/>
                <a:gd name="T11" fmla="*/ 0 h 724"/>
                <a:gd name="T12" fmla="*/ 0 w 527"/>
                <a:gd name="T13" fmla="*/ 0 h 724"/>
                <a:gd name="T14" fmla="*/ 0 w 527"/>
                <a:gd name="T15" fmla="*/ 0 h 724"/>
                <a:gd name="T16" fmla="*/ 0 w 527"/>
                <a:gd name="T17" fmla="*/ 0 h 724"/>
                <a:gd name="T18" fmla="*/ 0 w 527"/>
                <a:gd name="T19" fmla="*/ 0 h 724"/>
                <a:gd name="T20" fmla="*/ 0 w 527"/>
                <a:gd name="T21" fmla="*/ 0 h 724"/>
                <a:gd name="T22" fmla="*/ 0 w 527"/>
                <a:gd name="T23" fmla="*/ 0 h 724"/>
                <a:gd name="T24" fmla="*/ 0 w 527"/>
                <a:gd name="T25" fmla="*/ 0 h 724"/>
                <a:gd name="T26" fmla="*/ 0 w 527"/>
                <a:gd name="T27" fmla="*/ 0 h 724"/>
                <a:gd name="T28" fmla="*/ 0 w 527"/>
                <a:gd name="T29" fmla="*/ 0 h 724"/>
                <a:gd name="T30" fmla="*/ 0 w 527"/>
                <a:gd name="T31" fmla="*/ 0 h 724"/>
                <a:gd name="T32" fmla="*/ 0 w 527"/>
                <a:gd name="T33" fmla="*/ 0 h 724"/>
                <a:gd name="T34" fmla="*/ 0 w 527"/>
                <a:gd name="T35" fmla="*/ 0 h 724"/>
                <a:gd name="T36" fmla="*/ 0 w 527"/>
                <a:gd name="T37" fmla="*/ 0 h 724"/>
                <a:gd name="T38" fmla="*/ 0 w 527"/>
                <a:gd name="T39" fmla="*/ 0 h 724"/>
                <a:gd name="T40" fmla="*/ 0 w 527"/>
                <a:gd name="T41" fmla="*/ 0 h 724"/>
                <a:gd name="T42" fmla="*/ 0 w 527"/>
                <a:gd name="T43" fmla="*/ 0 h 724"/>
                <a:gd name="T44" fmla="*/ 0 w 527"/>
                <a:gd name="T45" fmla="*/ 0 h 724"/>
                <a:gd name="T46" fmla="*/ 0 w 527"/>
                <a:gd name="T47" fmla="*/ 0 h 724"/>
                <a:gd name="T48" fmla="*/ 0 w 527"/>
                <a:gd name="T49" fmla="*/ 0 h 724"/>
                <a:gd name="T50" fmla="*/ 0 w 527"/>
                <a:gd name="T51" fmla="*/ 0 h 724"/>
                <a:gd name="T52" fmla="*/ 0 w 527"/>
                <a:gd name="T53" fmla="*/ 0 h 724"/>
                <a:gd name="T54" fmla="*/ 0 w 527"/>
                <a:gd name="T55" fmla="*/ 0 h 724"/>
                <a:gd name="T56" fmla="*/ 0 w 527"/>
                <a:gd name="T57" fmla="*/ 0 h 724"/>
                <a:gd name="T58" fmla="*/ 0 w 527"/>
                <a:gd name="T59" fmla="*/ 0 h 724"/>
                <a:gd name="T60" fmla="*/ 0 w 527"/>
                <a:gd name="T61" fmla="*/ 0 h 724"/>
                <a:gd name="T62" fmla="*/ 0 w 527"/>
                <a:gd name="T63" fmla="*/ 0 h 724"/>
                <a:gd name="T64" fmla="*/ 0 w 527"/>
                <a:gd name="T65" fmla="*/ 0 h 724"/>
                <a:gd name="T66" fmla="*/ 0 w 527"/>
                <a:gd name="T67" fmla="*/ 0 h 724"/>
                <a:gd name="T68" fmla="*/ 0 w 527"/>
                <a:gd name="T69" fmla="*/ 0 h 724"/>
                <a:gd name="T70" fmla="*/ 0 w 527"/>
                <a:gd name="T71" fmla="*/ 0 h 724"/>
                <a:gd name="T72" fmla="*/ 0 w 527"/>
                <a:gd name="T73" fmla="*/ 0 h 724"/>
                <a:gd name="T74" fmla="*/ 0 w 527"/>
                <a:gd name="T75" fmla="*/ 0 h 724"/>
                <a:gd name="T76" fmla="*/ 0 w 527"/>
                <a:gd name="T77" fmla="*/ 0 h 724"/>
                <a:gd name="T78" fmla="*/ 0 w 527"/>
                <a:gd name="T79" fmla="*/ 0 h 724"/>
                <a:gd name="T80" fmla="*/ 0 w 527"/>
                <a:gd name="T81" fmla="*/ 0 h 724"/>
                <a:gd name="T82" fmla="*/ 0 w 527"/>
                <a:gd name="T83" fmla="*/ 0 h 724"/>
                <a:gd name="T84" fmla="*/ 0 w 527"/>
                <a:gd name="T85" fmla="*/ 0 h 7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7"/>
                <a:gd name="T130" fmla="*/ 0 h 724"/>
                <a:gd name="T131" fmla="*/ 527 w 527"/>
                <a:gd name="T132" fmla="*/ 724 h 7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7" h="724">
                  <a:moveTo>
                    <a:pt x="363" y="723"/>
                  </a:moveTo>
                  <a:lnTo>
                    <a:pt x="376" y="718"/>
                  </a:lnTo>
                  <a:lnTo>
                    <a:pt x="390" y="712"/>
                  </a:lnTo>
                  <a:lnTo>
                    <a:pt x="403" y="704"/>
                  </a:lnTo>
                  <a:lnTo>
                    <a:pt x="416" y="694"/>
                  </a:lnTo>
                  <a:lnTo>
                    <a:pt x="428" y="683"/>
                  </a:lnTo>
                  <a:lnTo>
                    <a:pt x="440" y="672"/>
                  </a:lnTo>
                  <a:lnTo>
                    <a:pt x="452" y="659"/>
                  </a:lnTo>
                  <a:lnTo>
                    <a:pt x="463" y="646"/>
                  </a:lnTo>
                  <a:lnTo>
                    <a:pt x="473" y="632"/>
                  </a:lnTo>
                  <a:lnTo>
                    <a:pt x="483" y="619"/>
                  </a:lnTo>
                  <a:lnTo>
                    <a:pt x="492" y="607"/>
                  </a:lnTo>
                  <a:lnTo>
                    <a:pt x="500" y="595"/>
                  </a:lnTo>
                  <a:lnTo>
                    <a:pt x="507" y="582"/>
                  </a:lnTo>
                  <a:lnTo>
                    <a:pt x="513" y="571"/>
                  </a:lnTo>
                  <a:lnTo>
                    <a:pt x="517" y="562"/>
                  </a:lnTo>
                  <a:lnTo>
                    <a:pt x="521" y="554"/>
                  </a:lnTo>
                  <a:lnTo>
                    <a:pt x="523" y="550"/>
                  </a:lnTo>
                  <a:lnTo>
                    <a:pt x="524" y="543"/>
                  </a:lnTo>
                  <a:lnTo>
                    <a:pt x="525" y="535"/>
                  </a:lnTo>
                  <a:lnTo>
                    <a:pt x="525" y="526"/>
                  </a:lnTo>
                  <a:lnTo>
                    <a:pt x="527" y="514"/>
                  </a:lnTo>
                  <a:lnTo>
                    <a:pt x="527" y="502"/>
                  </a:lnTo>
                  <a:lnTo>
                    <a:pt x="527" y="489"/>
                  </a:lnTo>
                  <a:lnTo>
                    <a:pt x="527" y="474"/>
                  </a:lnTo>
                  <a:lnTo>
                    <a:pt x="527" y="458"/>
                  </a:lnTo>
                  <a:lnTo>
                    <a:pt x="527" y="443"/>
                  </a:lnTo>
                  <a:lnTo>
                    <a:pt x="525" y="426"/>
                  </a:lnTo>
                  <a:lnTo>
                    <a:pt x="525" y="409"/>
                  </a:lnTo>
                  <a:lnTo>
                    <a:pt x="525" y="390"/>
                  </a:lnTo>
                  <a:lnTo>
                    <a:pt x="524" y="373"/>
                  </a:lnTo>
                  <a:lnTo>
                    <a:pt x="523" y="354"/>
                  </a:lnTo>
                  <a:lnTo>
                    <a:pt x="523" y="335"/>
                  </a:lnTo>
                  <a:lnTo>
                    <a:pt x="521" y="317"/>
                  </a:lnTo>
                  <a:lnTo>
                    <a:pt x="520" y="300"/>
                  </a:lnTo>
                  <a:lnTo>
                    <a:pt x="520" y="281"/>
                  </a:lnTo>
                  <a:lnTo>
                    <a:pt x="519" y="265"/>
                  </a:lnTo>
                  <a:lnTo>
                    <a:pt x="517" y="248"/>
                  </a:lnTo>
                  <a:lnTo>
                    <a:pt x="516" y="232"/>
                  </a:lnTo>
                  <a:lnTo>
                    <a:pt x="515" y="217"/>
                  </a:lnTo>
                  <a:lnTo>
                    <a:pt x="513" y="202"/>
                  </a:lnTo>
                  <a:lnTo>
                    <a:pt x="512" y="190"/>
                  </a:lnTo>
                  <a:lnTo>
                    <a:pt x="512" y="178"/>
                  </a:lnTo>
                  <a:lnTo>
                    <a:pt x="509" y="168"/>
                  </a:lnTo>
                  <a:lnTo>
                    <a:pt x="509" y="158"/>
                  </a:lnTo>
                  <a:lnTo>
                    <a:pt x="508" y="152"/>
                  </a:lnTo>
                  <a:lnTo>
                    <a:pt x="507" y="146"/>
                  </a:lnTo>
                  <a:lnTo>
                    <a:pt x="507" y="142"/>
                  </a:lnTo>
                  <a:lnTo>
                    <a:pt x="505" y="141"/>
                  </a:lnTo>
                  <a:lnTo>
                    <a:pt x="483" y="109"/>
                  </a:lnTo>
                  <a:lnTo>
                    <a:pt x="462" y="83"/>
                  </a:lnTo>
                  <a:lnTo>
                    <a:pt x="439" y="60"/>
                  </a:lnTo>
                  <a:lnTo>
                    <a:pt x="416" y="41"/>
                  </a:lnTo>
                  <a:lnTo>
                    <a:pt x="394" y="27"/>
                  </a:lnTo>
                  <a:lnTo>
                    <a:pt x="371" y="15"/>
                  </a:lnTo>
                  <a:lnTo>
                    <a:pt x="350" y="7"/>
                  </a:lnTo>
                  <a:lnTo>
                    <a:pt x="327" y="1"/>
                  </a:lnTo>
                  <a:lnTo>
                    <a:pt x="304" y="0"/>
                  </a:lnTo>
                  <a:lnTo>
                    <a:pt x="283" y="0"/>
                  </a:lnTo>
                  <a:lnTo>
                    <a:pt x="262" y="4"/>
                  </a:lnTo>
                  <a:lnTo>
                    <a:pt x="242" y="8"/>
                  </a:lnTo>
                  <a:lnTo>
                    <a:pt x="221" y="16"/>
                  </a:lnTo>
                  <a:lnTo>
                    <a:pt x="201" y="25"/>
                  </a:lnTo>
                  <a:lnTo>
                    <a:pt x="182" y="35"/>
                  </a:lnTo>
                  <a:lnTo>
                    <a:pt x="163" y="47"/>
                  </a:lnTo>
                  <a:lnTo>
                    <a:pt x="145" y="60"/>
                  </a:lnTo>
                  <a:lnTo>
                    <a:pt x="129" y="73"/>
                  </a:lnTo>
                  <a:lnTo>
                    <a:pt x="111" y="88"/>
                  </a:lnTo>
                  <a:lnTo>
                    <a:pt x="97" y="102"/>
                  </a:lnTo>
                  <a:lnTo>
                    <a:pt x="82" y="116"/>
                  </a:lnTo>
                  <a:lnTo>
                    <a:pt x="68" y="132"/>
                  </a:lnTo>
                  <a:lnTo>
                    <a:pt x="56" y="145"/>
                  </a:lnTo>
                  <a:lnTo>
                    <a:pt x="44" y="158"/>
                  </a:lnTo>
                  <a:lnTo>
                    <a:pt x="33" y="172"/>
                  </a:lnTo>
                  <a:lnTo>
                    <a:pt x="25" y="185"/>
                  </a:lnTo>
                  <a:lnTo>
                    <a:pt x="17" y="196"/>
                  </a:lnTo>
                  <a:lnTo>
                    <a:pt x="10" y="205"/>
                  </a:lnTo>
                  <a:lnTo>
                    <a:pt x="5" y="212"/>
                  </a:lnTo>
                  <a:lnTo>
                    <a:pt x="1" y="218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1" y="238"/>
                  </a:lnTo>
                  <a:lnTo>
                    <a:pt x="4" y="246"/>
                  </a:lnTo>
                  <a:lnTo>
                    <a:pt x="6" y="256"/>
                  </a:lnTo>
                  <a:lnTo>
                    <a:pt x="9" y="268"/>
                  </a:lnTo>
                  <a:lnTo>
                    <a:pt x="13" y="280"/>
                  </a:lnTo>
                  <a:lnTo>
                    <a:pt x="16" y="293"/>
                  </a:lnTo>
                  <a:lnTo>
                    <a:pt x="20" y="306"/>
                  </a:lnTo>
                  <a:lnTo>
                    <a:pt x="24" y="322"/>
                  </a:lnTo>
                  <a:lnTo>
                    <a:pt x="28" y="338"/>
                  </a:lnTo>
                  <a:lnTo>
                    <a:pt x="33" y="354"/>
                  </a:lnTo>
                  <a:lnTo>
                    <a:pt x="38" y="371"/>
                  </a:lnTo>
                  <a:lnTo>
                    <a:pt x="42" y="389"/>
                  </a:lnTo>
                  <a:lnTo>
                    <a:pt x="48" y="406"/>
                  </a:lnTo>
                  <a:lnTo>
                    <a:pt x="53" y="423"/>
                  </a:lnTo>
                  <a:lnTo>
                    <a:pt x="58" y="441"/>
                  </a:lnTo>
                  <a:lnTo>
                    <a:pt x="62" y="458"/>
                  </a:lnTo>
                  <a:lnTo>
                    <a:pt x="68" y="475"/>
                  </a:lnTo>
                  <a:lnTo>
                    <a:pt x="73" y="493"/>
                  </a:lnTo>
                  <a:lnTo>
                    <a:pt x="78" y="509"/>
                  </a:lnTo>
                  <a:lnTo>
                    <a:pt x="83" y="525"/>
                  </a:lnTo>
                  <a:lnTo>
                    <a:pt x="89" y="539"/>
                  </a:lnTo>
                  <a:lnTo>
                    <a:pt x="94" y="554"/>
                  </a:lnTo>
                  <a:lnTo>
                    <a:pt x="98" y="567"/>
                  </a:lnTo>
                  <a:lnTo>
                    <a:pt x="103" y="579"/>
                  </a:lnTo>
                  <a:lnTo>
                    <a:pt x="107" y="590"/>
                  </a:lnTo>
                  <a:lnTo>
                    <a:pt x="111" y="599"/>
                  </a:lnTo>
                  <a:lnTo>
                    <a:pt x="115" y="607"/>
                  </a:lnTo>
                  <a:lnTo>
                    <a:pt x="119" y="614"/>
                  </a:lnTo>
                  <a:lnTo>
                    <a:pt x="122" y="618"/>
                  </a:lnTo>
                  <a:lnTo>
                    <a:pt x="130" y="626"/>
                  </a:lnTo>
                  <a:lnTo>
                    <a:pt x="139" y="635"/>
                  </a:lnTo>
                  <a:lnTo>
                    <a:pt x="150" y="643"/>
                  </a:lnTo>
                  <a:lnTo>
                    <a:pt x="163" y="654"/>
                  </a:lnTo>
                  <a:lnTo>
                    <a:pt x="178" y="663"/>
                  </a:lnTo>
                  <a:lnTo>
                    <a:pt x="194" y="672"/>
                  </a:lnTo>
                  <a:lnTo>
                    <a:pt x="211" y="683"/>
                  </a:lnTo>
                  <a:lnTo>
                    <a:pt x="229" y="691"/>
                  </a:lnTo>
                  <a:lnTo>
                    <a:pt x="246" y="700"/>
                  </a:lnTo>
                  <a:lnTo>
                    <a:pt x="265" y="707"/>
                  </a:lnTo>
                  <a:lnTo>
                    <a:pt x="282" y="714"/>
                  </a:lnTo>
                  <a:lnTo>
                    <a:pt x="299" y="719"/>
                  </a:lnTo>
                  <a:lnTo>
                    <a:pt x="316" y="723"/>
                  </a:lnTo>
                  <a:lnTo>
                    <a:pt x="334" y="724"/>
                  </a:lnTo>
                  <a:lnTo>
                    <a:pt x="348" y="724"/>
                  </a:lnTo>
                  <a:lnTo>
                    <a:pt x="363" y="723"/>
                  </a:lnTo>
                  <a:close/>
                </a:path>
              </a:pathLst>
            </a:custGeom>
            <a:solidFill>
              <a:srgbClr val="FFB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8" name="Freeform 486"/>
            <p:cNvSpPr>
              <a:spLocks/>
            </p:cNvSpPr>
            <p:nvPr/>
          </p:nvSpPr>
          <p:spPr bwMode="auto">
            <a:xfrm>
              <a:off x="1834" y="1851"/>
              <a:ext cx="56" cy="59"/>
            </a:xfrm>
            <a:custGeom>
              <a:avLst/>
              <a:gdLst>
                <a:gd name="T0" fmla="*/ 0 w 168"/>
                <a:gd name="T1" fmla="*/ 0 h 179"/>
                <a:gd name="T2" fmla="*/ 0 w 168"/>
                <a:gd name="T3" fmla="*/ 0 h 179"/>
                <a:gd name="T4" fmla="*/ 0 w 168"/>
                <a:gd name="T5" fmla="*/ 0 h 179"/>
                <a:gd name="T6" fmla="*/ 0 w 168"/>
                <a:gd name="T7" fmla="*/ 0 h 179"/>
                <a:gd name="T8" fmla="*/ 0 w 168"/>
                <a:gd name="T9" fmla="*/ 0 h 179"/>
                <a:gd name="T10" fmla="*/ 0 w 168"/>
                <a:gd name="T11" fmla="*/ 0 h 179"/>
                <a:gd name="T12" fmla="*/ 0 w 168"/>
                <a:gd name="T13" fmla="*/ 0 h 179"/>
                <a:gd name="T14" fmla="*/ 0 w 168"/>
                <a:gd name="T15" fmla="*/ 0 h 179"/>
                <a:gd name="T16" fmla="*/ 0 w 168"/>
                <a:gd name="T17" fmla="*/ 0 h 179"/>
                <a:gd name="T18" fmla="*/ 0 w 168"/>
                <a:gd name="T19" fmla="*/ 0 h 179"/>
                <a:gd name="T20" fmla="*/ 0 w 168"/>
                <a:gd name="T21" fmla="*/ 0 h 179"/>
                <a:gd name="T22" fmla="*/ 0 w 168"/>
                <a:gd name="T23" fmla="*/ 0 h 179"/>
                <a:gd name="T24" fmla="*/ 0 w 168"/>
                <a:gd name="T25" fmla="*/ 0 h 179"/>
                <a:gd name="T26" fmla="*/ 0 w 168"/>
                <a:gd name="T27" fmla="*/ 0 h 179"/>
                <a:gd name="T28" fmla="*/ 0 w 168"/>
                <a:gd name="T29" fmla="*/ 0 h 179"/>
                <a:gd name="T30" fmla="*/ 0 w 168"/>
                <a:gd name="T31" fmla="*/ 0 h 179"/>
                <a:gd name="T32" fmla="*/ 0 w 168"/>
                <a:gd name="T33" fmla="*/ 0 h 179"/>
                <a:gd name="T34" fmla="*/ 0 w 168"/>
                <a:gd name="T35" fmla="*/ 0 h 179"/>
                <a:gd name="T36" fmla="*/ 0 w 168"/>
                <a:gd name="T37" fmla="*/ 0 h 179"/>
                <a:gd name="T38" fmla="*/ 0 w 168"/>
                <a:gd name="T39" fmla="*/ 0 h 179"/>
                <a:gd name="T40" fmla="*/ 0 w 168"/>
                <a:gd name="T41" fmla="*/ 0 h 179"/>
                <a:gd name="T42" fmla="*/ 0 w 168"/>
                <a:gd name="T43" fmla="*/ 0 h 179"/>
                <a:gd name="T44" fmla="*/ 0 w 168"/>
                <a:gd name="T45" fmla="*/ 0 h 179"/>
                <a:gd name="T46" fmla="*/ 0 w 168"/>
                <a:gd name="T47" fmla="*/ 0 h 179"/>
                <a:gd name="T48" fmla="*/ 0 w 168"/>
                <a:gd name="T49" fmla="*/ 0 h 179"/>
                <a:gd name="T50" fmla="*/ 0 w 168"/>
                <a:gd name="T51" fmla="*/ 0 h 179"/>
                <a:gd name="T52" fmla="*/ 0 w 168"/>
                <a:gd name="T53" fmla="*/ 0 h 179"/>
                <a:gd name="T54" fmla="*/ 0 w 168"/>
                <a:gd name="T55" fmla="*/ 0 h 179"/>
                <a:gd name="T56" fmla="*/ 0 w 168"/>
                <a:gd name="T57" fmla="*/ 0 h 179"/>
                <a:gd name="T58" fmla="*/ 0 w 168"/>
                <a:gd name="T59" fmla="*/ 0 h 179"/>
                <a:gd name="T60" fmla="*/ 0 w 168"/>
                <a:gd name="T61" fmla="*/ 0 h 179"/>
                <a:gd name="T62" fmla="*/ 0 w 168"/>
                <a:gd name="T63" fmla="*/ 0 h 179"/>
                <a:gd name="T64" fmla="*/ 0 w 168"/>
                <a:gd name="T65" fmla="*/ 0 h 179"/>
                <a:gd name="T66" fmla="*/ 0 w 168"/>
                <a:gd name="T67" fmla="*/ 0 h 179"/>
                <a:gd name="T68" fmla="*/ 0 w 168"/>
                <a:gd name="T69" fmla="*/ 0 h 179"/>
                <a:gd name="T70" fmla="*/ 0 w 168"/>
                <a:gd name="T71" fmla="*/ 0 h 179"/>
                <a:gd name="T72" fmla="*/ 0 w 168"/>
                <a:gd name="T73" fmla="*/ 0 h 1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8"/>
                <a:gd name="T112" fmla="*/ 0 h 179"/>
                <a:gd name="T113" fmla="*/ 168 w 168"/>
                <a:gd name="T114" fmla="*/ 179 h 1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8" h="179">
                  <a:moveTo>
                    <a:pt x="155" y="0"/>
                  </a:moveTo>
                  <a:lnTo>
                    <a:pt x="155" y="0"/>
                  </a:lnTo>
                  <a:lnTo>
                    <a:pt x="151" y="8"/>
                  </a:lnTo>
                  <a:lnTo>
                    <a:pt x="147" y="17"/>
                  </a:lnTo>
                  <a:lnTo>
                    <a:pt x="141" y="28"/>
                  </a:lnTo>
                  <a:lnTo>
                    <a:pt x="133" y="40"/>
                  </a:lnTo>
                  <a:lnTo>
                    <a:pt x="125" y="52"/>
                  </a:lnTo>
                  <a:lnTo>
                    <a:pt x="117" y="64"/>
                  </a:lnTo>
                  <a:lnTo>
                    <a:pt x="108" y="77"/>
                  </a:lnTo>
                  <a:lnTo>
                    <a:pt x="98" y="91"/>
                  </a:lnTo>
                  <a:lnTo>
                    <a:pt x="87" y="103"/>
                  </a:lnTo>
                  <a:lnTo>
                    <a:pt x="75" y="116"/>
                  </a:lnTo>
                  <a:lnTo>
                    <a:pt x="63" y="127"/>
                  </a:lnTo>
                  <a:lnTo>
                    <a:pt x="51" y="137"/>
                  </a:lnTo>
                  <a:lnTo>
                    <a:pt x="38" y="147"/>
                  </a:lnTo>
                  <a:lnTo>
                    <a:pt x="26" y="155"/>
                  </a:lnTo>
                  <a:lnTo>
                    <a:pt x="14" y="160"/>
                  </a:lnTo>
                  <a:lnTo>
                    <a:pt x="0" y="164"/>
                  </a:lnTo>
                  <a:lnTo>
                    <a:pt x="4" y="179"/>
                  </a:lnTo>
                  <a:lnTo>
                    <a:pt x="19" y="175"/>
                  </a:lnTo>
                  <a:lnTo>
                    <a:pt x="32" y="167"/>
                  </a:lnTo>
                  <a:lnTo>
                    <a:pt x="47" y="159"/>
                  </a:lnTo>
                  <a:lnTo>
                    <a:pt x="60" y="149"/>
                  </a:lnTo>
                  <a:lnTo>
                    <a:pt x="72" y="137"/>
                  </a:lnTo>
                  <a:lnTo>
                    <a:pt x="86" y="127"/>
                  </a:lnTo>
                  <a:lnTo>
                    <a:pt x="98" y="113"/>
                  </a:lnTo>
                  <a:lnTo>
                    <a:pt x="109" y="100"/>
                  </a:lnTo>
                  <a:lnTo>
                    <a:pt x="120" y="87"/>
                  </a:lnTo>
                  <a:lnTo>
                    <a:pt x="129" y="73"/>
                  </a:lnTo>
                  <a:lnTo>
                    <a:pt x="139" y="60"/>
                  </a:lnTo>
                  <a:lnTo>
                    <a:pt x="147" y="47"/>
                  </a:lnTo>
                  <a:lnTo>
                    <a:pt x="153" y="35"/>
                  </a:lnTo>
                  <a:lnTo>
                    <a:pt x="160" y="24"/>
                  </a:lnTo>
                  <a:lnTo>
                    <a:pt x="165" y="15"/>
                  </a:lnTo>
                  <a:lnTo>
                    <a:pt x="168" y="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9" name="Freeform 487"/>
            <p:cNvSpPr>
              <a:spLocks/>
            </p:cNvSpPr>
            <p:nvPr/>
          </p:nvSpPr>
          <p:spPr bwMode="auto">
            <a:xfrm>
              <a:off x="1880" y="1712"/>
              <a:ext cx="12" cy="140"/>
            </a:xfrm>
            <a:custGeom>
              <a:avLst/>
              <a:gdLst>
                <a:gd name="T0" fmla="*/ 0 w 36"/>
                <a:gd name="T1" fmla="*/ 0 h 422"/>
                <a:gd name="T2" fmla="*/ 0 w 36"/>
                <a:gd name="T3" fmla="*/ 0 h 422"/>
                <a:gd name="T4" fmla="*/ 0 w 36"/>
                <a:gd name="T5" fmla="*/ 0 h 422"/>
                <a:gd name="T6" fmla="*/ 0 w 36"/>
                <a:gd name="T7" fmla="*/ 0 h 422"/>
                <a:gd name="T8" fmla="*/ 0 w 36"/>
                <a:gd name="T9" fmla="*/ 0 h 422"/>
                <a:gd name="T10" fmla="*/ 0 w 36"/>
                <a:gd name="T11" fmla="*/ 0 h 422"/>
                <a:gd name="T12" fmla="*/ 0 w 36"/>
                <a:gd name="T13" fmla="*/ 0 h 422"/>
                <a:gd name="T14" fmla="*/ 0 w 36"/>
                <a:gd name="T15" fmla="*/ 0 h 422"/>
                <a:gd name="T16" fmla="*/ 0 w 36"/>
                <a:gd name="T17" fmla="*/ 0 h 422"/>
                <a:gd name="T18" fmla="*/ 0 w 36"/>
                <a:gd name="T19" fmla="*/ 0 h 422"/>
                <a:gd name="T20" fmla="*/ 0 w 36"/>
                <a:gd name="T21" fmla="*/ 0 h 422"/>
                <a:gd name="T22" fmla="*/ 0 w 36"/>
                <a:gd name="T23" fmla="*/ 0 h 422"/>
                <a:gd name="T24" fmla="*/ 0 w 36"/>
                <a:gd name="T25" fmla="*/ 0 h 422"/>
                <a:gd name="T26" fmla="*/ 0 w 36"/>
                <a:gd name="T27" fmla="*/ 0 h 422"/>
                <a:gd name="T28" fmla="*/ 0 w 36"/>
                <a:gd name="T29" fmla="*/ 0 h 422"/>
                <a:gd name="T30" fmla="*/ 0 w 36"/>
                <a:gd name="T31" fmla="*/ 0 h 422"/>
                <a:gd name="T32" fmla="*/ 0 w 36"/>
                <a:gd name="T33" fmla="*/ 0 h 422"/>
                <a:gd name="T34" fmla="*/ 0 w 36"/>
                <a:gd name="T35" fmla="*/ 0 h 422"/>
                <a:gd name="T36" fmla="*/ 0 w 36"/>
                <a:gd name="T37" fmla="*/ 0 h 422"/>
                <a:gd name="T38" fmla="*/ 0 w 36"/>
                <a:gd name="T39" fmla="*/ 0 h 422"/>
                <a:gd name="T40" fmla="*/ 0 w 36"/>
                <a:gd name="T41" fmla="*/ 0 h 422"/>
                <a:gd name="T42" fmla="*/ 0 w 36"/>
                <a:gd name="T43" fmla="*/ 0 h 422"/>
                <a:gd name="T44" fmla="*/ 0 w 36"/>
                <a:gd name="T45" fmla="*/ 0 h 422"/>
                <a:gd name="T46" fmla="*/ 0 w 36"/>
                <a:gd name="T47" fmla="*/ 0 h 422"/>
                <a:gd name="T48" fmla="*/ 0 w 36"/>
                <a:gd name="T49" fmla="*/ 0 h 422"/>
                <a:gd name="T50" fmla="*/ 0 w 36"/>
                <a:gd name="T51" fmla="*/ 0 h 422"/>
                <a:gd name="T52" fmla="*/ 0 w 36"/>
                <a:gd name="T53" fmla="*/ 0 h 422"/>
                <a:gd name="T54" fmla="*/ 0 w 36"/>
                <a:gd name="T55" fmla="*/ 0 h 422"/>
                <a:gd name="T56" fmla="*/ 0 w 36"/>
                <a:gd name="T57" fmla="*/ 0 h 422"/>
                <a:gd name="T58" fmla="*/ 0 w 36"/>
                <a:gd name="T59" fmla="*/ 0 h 422"/>
                <a:gd name="T60" fmla="*/ 0 w 36"/>
                <a:gd name="T61" fmla="*/ 0 h 422"/>
                <a:gd name="T62" fmla="*/ 0 w 36"/>
                <a:gd name="T63" fmla="*/ 0 h 422"/>
                <a:gd name="T64" fmla="*/ 0 w 36"/>
                <a:gd name="T65" fmla="*/ 0 h 422"/>
                <a:gd name="T66" fmla="*/ 0 w 36"/>
                <a:gd name="T67" fmla="*/ 0 h 422"/>
                <a:gd name="T68" fmla="*/ 0 w 36"/>
                <a:gd name="T69" fmla="*/ 0 h 422"/>
                <a:gd name="T70" fmla="*/ 0 w 36"/>
                <a:gd name="T71" fmla="*/ 0 h 4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422"/>
                <a:gd name="T110" fmla="*/ 36 w 36"/>
                <a:gd name="T111" fmla="*/ 422 h 4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422">
                  <a:moveTo>
                    <a:pt x="0" y="11"/>
                  </a:moveTo>
                  <a:lnTo>
                    <a:pt x="2" y="12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2" y="26"/>
                  </a:lnTo>
                  <a:lnTo>
                    <a:pt x="4" y="35"/>
                  </a:lnTo>
                  <a:lnTo>
                    <a:pt x="5" y="46"/>
                  </a:lnTo>
                  <a:lnTo>
                    <a:pt x="6" y="56"/>
                  </a:lnTo>
                  <a:lnTo>
                    <a:pt x="8" y="70"/>
                  </a:lnTo>
                  <a:lnTo>
                    <a:pt x="8" y="83"/>
                  </a:lnTo>
                  <a:lnTo>
                    <a:pt x="10" y="99"/>
                  </a:lnTo>
                  <a:lnTo>
                    <a:pt x="10" y="115"/>
                  </a:lnTo>
                  <a:lnTo>
                    <a:pt x="12" y="131"/>
                  </a:lnTo>
                  <a:lnTo>
                    <a:pt x="13" y="148"/>
                  </a:lnTo>
                  <a:lnTo>
                    <a:pt x="14" y="166"/>
                  </a:lnTo>
                  <a:lnTo>
                    <a:pt x="16" y="184"/>
                  </a:lnTo>
                  <a:lnTo>
                    <a:pt x="16" y="203"/>
                  </a:lnTo>
                  <a:lnTo>
                    <a:pt x="17" y="220"/>
                  </a:lnTo>
                  <a:lnTo>
                    <a:pt x="18" y="239"/>
                  </a:lnTo>
                  <a:lnTo>
                    <a:pt x="18" y="256"/>
                  </a:lnTo>
                  <a:lnTo>
                    <a:pt x="18" y="275"/>
                  </a:lnTo>
                  <a:lnTo>
                    <a:pt x="20" y="292"/>
                  </a:lnTo>
                  <a:lnTo>
                    <a:pt x="20" y="309"/>
                  </a:lnTo>
                  <a:lnTo>
                    <a:pt x="21" y="324"/>
                  </a:lnTo>
                  <a:lnTo>
                    <a:pt x="21" y="340"/>
                  </a:lnTo>
                  <a:lnTo>
                    <a:pt x="21" y="355"/>
                  </a:lnTo>
                  <a:lnTo>
                    <a:pt x="20" y="368"/>
                  </a:lnTo>
                  <a:lnTo>
                    <a:pt x="20" y="380"/>
                  </a:lnTo>
                  <a:lnTo>
                    <a:pt x="20" y="391"/>
                  </a:lnTo>
                  <a:lnTo>
                    <a:pt x="18" y="400"/>
                  </a:lnTo>
                  <a:lnTo>
                    <a:pt x="18" y="408"/>
                  </a:lnTo>
                  <a:lnTo>
                    <a:pt x="17" y="413"/>
                  </a:lnTo>
                  <a:lnTo>
                    <a:pt x="16" y="417"/>
                  </a:lnTo>
                  <a:lnTo>
                    <a:pt x="29" y="422"/>
                  </a:lnTo>
                  <a:lnTo>
                    <a:pt x="32" y="417"/>
                  </a:lnTo>
                  <a:lnTo>
                    <a:pt x="33" y="410"/>
                  </a:lnTo>
                  <a:lnTo>
                    <a:pt x="33" y="401"/>
                  </a:lnTo>
                  <a:lnTo>
                    <a:pt x="34" y="392"/>
                  </a:lnTo>
                  <a:lnTo>
                    <a:pt x="34" y="380"/>
                  </a:lnTo>
                  <a:lnTo>
                    <a:pt x="34" y="368"/>
                  </a:lnTo>
                  <a:lnTo>
                    <a:pt x="36" y="355"/>
                  </a:lnTo>
                  <a:lnTo>
                    <a:pt x="36" y="340"/>
                  </a:lnTo>
                  <a:lnTo>
                    <a:pt x="36" y="324"/>
                  </a:lnTo>
                  <a:lnTo>
                    <a:pt x="34" y="309"/>
                  </a:lnTo>
                  <a:lnTo>
                    <a:pt x="34" y="292"/>
                  </a:lnTo>
                  <a:lnTo>
                    <a:pt x="34" y="275"/>
                  </a:lnTo>
                  <a:lnTo>
                    <a:pt x="33" y="256"/>
                  </a:lnTo>
                  <a:lnTo>
                    <a:pt x="33" y="237"/>
                  </a:lnTo>
                  <a:lnTo>
                    <a:pt x="32" y="219"/>
                  </a:lnTo>
                  <a:lnTo>
                    <a:pt x="32" y="201"/>
                  </a:lnTo>
                  <a:lnTo>
                    <a:pt x="30" y="183"/>
                  </a:lnTo>
                  <a:lnTo>
                    <a:pt x="29" y="164"/>
                  </a:lnTo>
                  <a:lnTo>
                    <a:pt x="28" y="147"/>
                  </a:lnTo>
                  <a:lnTo>
                    <a:pt x="26" y="130"/>
                  </a:lnTo>
                  <a:lnTo>
                    <a:pt x="26" y="114"/>
                  </a:lnTo>
                  <a:lnTo>
                    <a:pt x="25" y="98"/>
                  </a:lnTo>
                  <a:lnTo>
                    <a:pt x="24" y="83"/>
                  </a:lnTo>
                  <a:lnTo>
                    <a:pt x="22" y="68"/>
                  </a:lnTo>
                  <a:lnTo>
                    <a:pt x="21" y="55"/>
                  </a:lnTo>
                  <a:lnTo>
                    <a:pt x="20" y="43"/>
                  </a:lnTo>
                  <a:lnTo>
                    <a:pt x="18" y="32"/>
                  </a:lnTo>
                  <a:lnTo>
                    <a:pt x="17" y="24"/>
                  </a:lnTo>
                  <a:lnTo>
                    <a:pt x="16" y="16"/>
                  </a:lnTo>
                  <a:lnTo>
                    <a:pt x="16" y="11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0" name="Freeform 488"/>
            <p:cNvSpPr>
              <a:spLocks/>
            </p:cNvSpPr>
            <p:nvPr/>
          </p:nvSpPr>
          <p:spPr bwMode="auto">
            <a:xfrm>
              <a:off x="1711" y="1664"/>
              <a:ext cx="173" cy="78"/>
            </a:xfrm>
            <a:custGeom>
              <a:avLst/>
              <a:gdLst>
                <a:gd name="T0" fmla="*/ 0 w 520"/>
                <a:gd name="T1" fmla="*/ 0 h 234"/>
                <a:gd name="T2" fmla="*/ 0 w 520"/>
                <a:gd name="T3" fmla="*/ 0 h 234"/>
                <a:gd name="T4" fmla="*/ 0 w 520"/>
                <a:gd name="T5" fmla="*/ 0 h 234"/>
                <a:gd name="T6" fmla="*/ 0 w 520"/>
                <a:gd name="T7" fmla="*/ 0 h 234"/>
                <a:gd name="T8" fmla="*/ 0 w 520"/>
                <a:gd name="T9" fmla="*/ 0 h 234"/>
                <a:gd name="T10" fmla="*/ 0 w 520"/>
                <a:gd name="T11" fmla="*/ 0 h 234"/>
                <a:gd name="T12" fmla="*/ 0 w 520"/>
                <a:gd name="T13" fmla="*/ 0 h 234"/>
                <a:gd name="T14" fmla="*/ 0 w 520"/>
                <a:gd name="T15" fmla="*/ 0 h 234"/>
                <a:gd name="T16" fmla="*/ 0 w 520"/>
                <a:gd name="T17" fmla="*/ 0 h 234"/>
                <a:gd name="T18" fmla="*/ 0 w 520"/>
                <a:gd name="T19" fmla="*/ 0 h 234"/>
                <a:gd name="T20" fmla="*/ 0 w 520"/>
                <a:gd name="T21" fmla="*/ 0 h 234"/>
                <a:gd name="T22" fmla="*/ 0 w 520"/>
                <a:gd name="T23" fmla="*/ 0 h 234"/>
                <a:gd name="T24" fmla="*/ 0 w 520"/>
                <a:gd name="T25" fmla="*/ 0 h 234"/>
                <a:gd name="T26" fmla="*/ 0 w 520"/>
                <a:gd name="T27" fmla="*/ 0 h 234"/>
                <a:gd name="T28" fmla="*/ 0 w 520"/>
                <a:gd name="T29" fmla="*/ 0 h 234"/>
                <a:gd name="T30" fmla="*/ 0 w 520"/>
                <a:gd name="T31" fmla="*/ 0 h 234"/>
                <a:gd name="T32" fmla="*/ 0 w 520"/>
                <a:gd name="T33" fmla="*/ 0 h 234"/>
                <a:gd name="T34" fmla="*/ 0 w 520"/>
                <a:gd name="T35" fmla="*/ 0 h 234"/>
                <a:gd name="T36" fmla="*/ 0 w 520"/>
                <a:gd name="T37" fmla="*/ 0 h 234"/>
                <a:gd name="T38" fmla="*/ 0 w 520"/>
                <a:gd name="T39" fmla="*/ 0 h 234"/>
                <a:gd name="T40" fmla="*/ 0 w 520"/>
                <a:gd name="T41" fmla="*/ 0 h 234"/>
                <a:gd name="T42" fmla="*/ 0 w 520"/>
                <a:gd name="T43" fmla="*/ 0 h 234"/>
                <a:gd name="T44" fmla="*/ 0 w 520"/>
                <a:gd name="T45" fmla="*/ 0 h 234"/>
                <a:gd name="T46" fmla="*/ 0 w 520"/>
                <a:gd name="T47" fmla="*/ 0 h 234"/>
                <a:gd name="T48" fmla="*/ 0 w 520"/>
                <a:gd name="T49" fmla="*/ 0 h 234"/>
                <a:gd name="T50" fmla="*/ 0 w 520"/>
                <a:gd name="T51" fmla="*/ 0 h 234"/>
                <a:gd name="T52" fmla="*/ 0 w 520"/>
                <a:gd name="T53" fmla="*/ 0 h 234"/>
                <a:gd name="T54" fmla="*/ 0 w 520"/>
                <a:gd name="T55" fmla="*/ 0 h 234"/>
                <a:gd name="T56" fmla="*/ 0 w 520"/>
                <a:gd name="T57" fmla="*/ 0 h 234"/>
                <a:gd name="T58" fmla="*/ 0 w 520"/>
                <a:gd name="T59" fmla="*/ 0 h 234"/>
                <a:gd name="T60" fmla="*/ 0 w 520"/>
                <a:gd name="T61" fmla="*/ 0 h 234"/>
                <a:gd name="T62" fmla="*/ 0 w 520"/>
                <a:gd name="T63" fmla="*/ 0 h 234"/>
                <a:gd name="T64" fmla="*/ 0 w 520"/>
                <a:gd name="T65" fmla="*/ 0 h 234"/>
                <a:gd name="T66" fmla="*/ 0 w 520"/>
                <a:gd name="T67" fmla="*/ 0 h 234"/>
                <a:gd name="T68" fmla="*/ 0 w 520"/>
                <a:gd name="T69" fmla="*/ 0 h 234"/>
                <a:gd name="T70" fmla="*/ 0 w 520"/>
                <a:gd name="T71" fmla="*/ 0 h 2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0"/>
                <a:gd name="T109" fmla="*/ 0 h 234"/>
                <a:gd name="T110" fmla="*/ 520 w 520"/>
                <a:gd name="T111" fmla="*/ 234 h 2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0" h="234">
                  <a:moveTo>
                    <a:pt x="13" y="229"/>
                  </a:moveTo>
                  <a:lnTo>
                    <a:pt x="12" y="234"/>
                  </a:lnTo>
                  <a:lnTo>
                    <a:pt x="13" y="234"/>
                  </a:lnTo>
                  <a:lnTo>
                    <a:pt x="16" y="230"/>
                  </a:lnTo>
                  <a:lnTo>
                    <a:pt x="20" y="225"/>
                  </a:lnTo>
                  <a:lnTo>
                    <a:pt x="25" y="217"/>
                  </a:lnTo>
                  <a:lnTo>
                    <a:pt x="30" y="208"/>
                  </a:lnTo>
                  <a:lnTo>
                    <a:pt x="38" y="197"/>
                  </a:lnTo>
                  <a:lnTo>
                    <a:pt x="48" y="185"/>
                  </a:lnTo>
                  <a:lnTo>
                    <a:pt x="58" y="172"/>
                  </a:lnTo>
                  <a:lnTo>
                    <a:pt x="70" y="158"/>
                  </a:lnTo>
                  <a:lnTo>
                    <a:pt x="81" y="144"/>
                  </a:lnTo>
                  <a:lnTo>
                    <a:pt x="95" y="129"/>
                  </a:lnTo>
                  <a:lnTo>
                    <a:pt x="110" y="114"/>
                  </a:lnTo>
                  <a:lnTo>
                    <a:pt x="125" y="101"/>
                  </a:lnTo>
                  <a:lnTo>
                    <a:pt x="141" y="87"/>
                  </a:lnTo>
                  <a:lnTo>
                    <a:pt x="158" y="73"/>
                  </a:lnTo>
                  <a:lnTo>
                    <a:pt x="175" y="61"/>
                  </a:lnTo>
                  <a:lnTo>
                    <a:pt x="194" y="49"/>
                  </a:lnTo>
                  <a:lnTo>
                    <a:pt x="213" y="40"/>
                  </a:lnTo>
                  <a:lnTo>
                    <a:pt x="231" y="31"/>
                  </a:lnTo>
                  <a:lnTo>
                    <a:pt x="251" y="23"/>
                  </a:lnTo>
                  <a:lnTo>
                    <a:pt x="273" y="19"/>
                  </a:lnTo>
                  <a:lnTo>
                    <a:pt x="292" y="16"/>
                  </a:lnTo>
                  <a:lnTo>
                    <a:pt x="312" y="15"/>
                  </a:lnTo>
                  <a:lnTo>
                    <a:pt x="334" y="17"/>
                  </a:lnTo>
                  <a:lnTo>
                    <a:pt x="355" y="21"/>
                  </a:lnTo>
                  <a:lnTo>
                    <a:pt x="376" y="29"/>
                  </a:lnTo>
                  <a:lnTo>
                    <a:pt x="398" y="41"/>
                  </a:lnTo>
                  <a:lnTo>
                    <a:pt x="419" y="55"/>
                  </a:lnTo>
                  <a:lnTo>
                    <a:pt x="442" y="73"/>
                  </a:lnTo>
                  <a:lnTo>
                    <a:pt x="464" y="96"/>
                  </a:lnTo>
                  <a:lnTo>
                    <a:pt x="485" y="121"/>
                  </a:lnTo>
                  <a:lnTo>
                    <a:pt x="507" y="153"/>
                  </a:lnTo>
                  <a:lnTo>
                    <a:pt x="520" y="145"/>
                  </a:lnTo>
                  <a:lnTo>
                    <a:pt x="496" y="113"/>
                  </a:lnTo>
                  <a:lnTo>
                    <a:pt x="475" y="87"/>
                  </a:lnTo>
                  <a:lnTo>
                    <a:pt x="451" y="63"/>
                  </a:lnTo>
                  <a:lnTo>
                    <a:pt x="428" y="44"/>
                  </a:lnTo>
                  <a:lnTo>
                    <a:pt x="406" y="28"/>
                  </a:lnTo>
                  <a:lnTo>
                    <a:pt x="382" y="16"/>
                  </a:lnTo>
                  <a:lnTo>
                    <a:pt x="359" y="8"/>
                  </a:lnTo>
                  <a:lnTo>
                    <a:pt x="336" y="3"/>
                  </a:lnTo>
                  <a:lnTo>
                    <a:pt x="312" y="0"/>
                  </a:lnTo>
                  <a:lnTo>
                    <a:pt x="291" y="1"/>
                  </a:lnTo>
                  <a:lnTo>
                    <a:pt x="269" y="4"/>
                  </a:lnTo>
                  <a:lnTo>
                    <a:pt x="247" y="9"/>
                  </a:lnTo>
                  <a:lnTo>
                    <a:pt x="226" y="17"/>
                  </a:lnTo>
                  <a:lnTo>
                    <a:pt x="206" y="25"/>
                  </a:lnTo>
                  <a:lnTo>
                    <a:pt x="186" y="36"/>
                  </a:lnTo>
                  <a:lnTo>
                    <a:pt x="167" y="48"/>
                  </a:lnTo>
                  <a:lnTo>
                    <a:pt x="149" y="61"/>
                  </a:lnTo>
                  <a:lnTo>
                    <a:pt x="131" y="76"/>
                  </a:lnTo>
                  <a:lnTo>
                    <a:pt x="115" y="91"/>
                  </a:lnTo>
                  <a:lnTo>
                    <a:pt x="99" y="105"/>
                  </a:lnTo>
                  <a:lnTo>
                    <a:pt x="85" y="118"/>
                  </a:lnTo>
                  <a:lnTo>
                    <a:pt x="70" y="134"/>
                  </a:lnTo>
                  <a:lnTo>
                    <a:pt x="58" y="148"/>
                  </a:lnTo>
                  <a:lnTo>
                    <a:pt x="46" y="162"/>
                  </a:lnTo>
                  <a:lnTo>
                    <a:pt x="36" y="176"/>
                  </a:lnTo>
                  <a:lnTo>
                    <a:pt x="26" y="188"/>
                  </a:lnTo>
                  <a:lnTo>
                    <a:pt x="18" y="198"/>
                  </a:lnTo>
                  <a:lnTo>
                    <a:pt x="12" y="209"/>
                  </a:lnTo>
                  <a:lnTo>
                    <a:pt x="8" y="216"/>
                  </a:lnTo>
                  <a:lnTo>
                    <a:pt x="4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0" y="233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0" y="233"/>
                  </a:lnTo>
                  <a:lnTo>
                    <a:pt x="13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" name="Freeform 489"/>
            <p:cNvSpPr>
              <a:spLocks/>
            </p:cNvSpPr>
            <p:nvPr/>
          </p:nvSpPr>
          <p:spPr bwMode="auto">
            <a:xfrm>
              <a:off x="1711" y="1741"/>
              <a:ext cx="46" cy="134"/>
            </a:xfrm>
            <a:custGeom>
              <a:avLst/>
              <a:gdLst>
                <a:gd name="T0" fmla="*/ 0 w 137"/>
                <a:gd name="T1" fmla="*/ 0 h 402"/>
                <a:gd name="T2" fmla="*/ 0 w 137"/>
                <a:gd name="T3" fmla="*/ 0 h 402"/>
                <a:gd name="T4" fmla="*/ 0 w 137"/>
                <a:gd name="T5" fmla="*/ 0 h 402"/>
                <a:gd name="T6" fmla="*/ 0 w 137"/>
                <a:gd name="T7" fmla="*/ 0 h 402"/>
                <a:gd name="T8" fmla="*/ 0 w 137"/>
                <a:gd name="T9" fmla="*/ 0 h 402"/>
                <a:gd name="T10" fmla="*/ 0 w 137"/>
                <a:gd name="T11" fmla="*/ 0 h 402"/>
                <a:gd name="T12" fmla="*/ 0 w 137"/>
                <a:gd name="T13" fmla="*/ 0 h 402"/>
                <a:gd name="T14" fmla="*/ 0 w 137"/>
                <a:gd name="T15" fmla="*/ 0 h 402"/>
                <a:gd name="T16" fmla="*/ 0 w 137"/>
                <a:gd name="T17" fmla="*/ 0 h 402"/>
                <a:gd name="T18" fmla="*/ 0 w 137"/>
                <a:gd name="T19" fmla="*/ 0 h 402"/>
                <a:gd name="T20" fmla="*/ 0 w 137"/>
                <a:gd name="T21" fmla="*/ 0 h 402"/>
                <a:gd name="T22" fmla="*/ 0 w 137"/>
                <a:gd name="T23" fmla="*/ 0 h 402"/>
                <a:gd name="T24" fmla="*/ 0 w 137"/>
                <a:gd name="T25" fmla="*/ 0 h 402"/>
                <a:gd name="T26" fmla="*/ 0 w 137"/>
                <a:gd name="T27" fmla="*/ 0 h 402"/>
                <a:gd name="T28" fmla="*/ 0 w 137"/>
                <a:gd name="T29" fmla="*/ 0 h 402"/>
                <a:gd name="T30" fmla="*/ 0 w 137"/>
                <a:gd name="T31" fmla="*/ 0 h 402"/>
                <a:gd name="T32" fmla="*/ 0 w 137"/>
                <a:gd name="T33" fmla="*/ 0 h 402"/>
                <a:gd name="T34" fmla="*/ 0 w 137"/>
                <a:gd name="T35" fmla="*/ 0 h 402"/>
                <a:gd name="T36" fmla="*/ 0 w 137"/>
                <a:gd name="T37" fmla="*/ 0 h 402"/>
                <a:gd name="T38" fmla="*/ 0 w 137"/>
                <a:gd name="T39" fmla="*/ 0 h 402"/>
                <a:gd name="T40" fmla="*/ 0 w 137"/>
                <a:gd name="T41" fmla="*/ 0 h 402"/>
                <a:gd name="T42" fmla="*/ 0 w 137"/>
                <a:gd name="T43" fmla="*/ 0 h 402"/>
                <a:gd name="T44" fmla="*/ 0 w 137"/>
                <a:gd name="T45" fmla="*/ 0 h 402"/>
                <a:gd name="T46" fmla="*/ 0 w 137"/>
                <a:gd name="T47" fmla="*/ 0 h 402"/>
                <a:gd name="T48" fmla="*/ 0 w 137"/>
                <a:gd name="T49" fmla="*/ 0 h 402"/>
                <a:gd name="T50" fmla="*/ 0 w 137"/>
                <a:gd name="T51" fmla="*/ 0 h 402"/>
                <a:gd name="T52" fmla="*/ 0 w 137"/>
                <a:gd name="T53" fmla="*/ 0 h 402"/>
                <a:gd name="T54" fmla="*/ 0 w 137"/>
                <a:gd name="T55" fmla="*/ 0 h 402"/>
                <a:gd name="T56" fmla="*/ 0 w 137"/>
                <a:gd name="T57" fmla="*/ 0 h 402"/>
                <a:gd name="T58" fmla="*/ 0 w 137"/>
                <a:gd name="T59" fmla="*/ 0 h 402"/>
                <a:gd name="T60" fmla="*/ 0 w 137"/>
                <a:gd name="T61" fmla="*/ 0 h 402"/>
                <a:gd name="T62" fmla="*/ 0 w 137"/>
                <a:gd name="T63" fmla="*/ 0 h 402"/>
                <a:gd name="T64" fmla="*/ 0 w 137"/>
                <a:gd name="T65" fmla="*/ 0 h 402"/>
                <a:gd name="T66" fmla="*/ 0 w 137"/>
                <a:gd name="T67" fmla="*/ 0 h 4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7"/>
                <a:gd name="T103" fmla="*/ 0 h 402"/>
                <a:gd name="T104" fmla="*/ 137 w 137"/>
                <a:gd name="T105" fmla="*/ 402 h 4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7" h="402">
                  <a:moveTo>
                    <a:pt x="137" y="393"/>
                  </a:moveTo>
                  <a:lnTo>
                    <a:pt x="137" y="393"/>
                  </a:lnTo>
                  <a:lnTo>
                    <a:pt x="134" y="389"/>
                  </a:lnTo>
                  <a:lnTo>
                    <a:pt x="130" y="382"/>
                  </a:lnTo>
                  <a:lnTo>
                    <a:pt x="126" y="375"/>
                  </a:lnTo>
                  <a:lnTo>
                    <a:pt x="122" y="366"/>
                  </a:lnTo>
                  <a:lnTo>
                    <a:pt x="118" y="355"/>
                  </a:lnTo>
                  <a:lnTo>
                    <a:pt x="113" y="343"/>
                  </a:lnTo>
                  <a:lnTo>
                    <a:pt x="109" y="330"/>
                  </a:lnTo>
                  <a:lnTo>
                    <a:pt x="103" y="315"/>
                  </a:lnTo>
                  <a:lnTo>
                    <a:pt x="98" y="301"/>
                  </a:lnTo>
                  <a:lnTo>
                    <a:pt x="94" y="286"/>
                  </a:lnTo>
                  <a:lnTo>
                    <a:pt x="89" y="269"/>
                  </a:lnTo>
                  <a:lnTo>
                    <a:pt x="83" y="252"/>
                  </a:lnTo>
                  <a:lnTo>
                    <a:pt x="78" y="236"/>
                  </a:lnTo>
                  <a:lnTo>
                    <a:pt x="73" y="218"/>
                  </a:lnTo>
                  <a:lnTo>
                    <a:pt x="68" y="201"/>
                  </a:lnTo>
                  <a:lnTo>
                    <a:pt x="62" y="182"/>
                  </a:lnTo>
                  <a:lnTo>
                    <a:pt x="57" y="165"/>
                  </a:lnTo>
                  <a:lnTo>
                    <a:pt x="53" y="148"/>
                  </a:lnTo>
                  <a:lnTo>
                    <a:pt x="48" y="130"/>
                  </a:lnTo>
                  <a:lnTo>
                    <a:pt x="44" y="114"/>
                  </a:lnTo>
                  <a:lnTo>
                    <a:pt x="40" y="100"/>
                  </a:lnTo>
                  <a:lnTo>
                    <a:pt x="36" y="84"/>
                  </a:lnTo>
                  <a:lnTo>
                    <a:pt x="30" y="69"/>
                  </a:lnTo>
                  <a:lnTo>
                    <a:pt x="28" y="57"/>
                  </a:lnTo>
                  <a:lnTo>
                    <a:pt x="25" y="44"/>
                  </a:lnTo>
                  <a:lnTo>
                    <a:pt x="21" y="33"/>
                  </a:lnTo>
                  <a:lnTo>
                    <a:pt x="20" y="23"/>
                  </a:lnTo>
                  <a:lnTo>
                    <a:pt x="17" y="15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2" y="12"/>
                  </a:lnTo>
                  <a:lnTo>
                    <a:pt x="4" y="20"/>
                  </a:lnTo>
                  <a:lnTo>
                    <a:pt x="6" y="28"/>
                  </a:lnTo>
                  <a:lnTo>
                    <a:pt x="8" y="37"/>
                  </a:lnTo>
                  <a:lnTo>
                    <a:pt x="10" y="48"/>
                  </a:lnTo>
                  <a:lnTo>
                    <a:pt x="13" y="60"/>
                  </a:lnTo>
                  <a:lnTo>
                    <a:pt x="17" y="73"/>
                  </a:lnTo>
                  <a:lnTo>
                    <a:pt x="21" y="88"/>
                  </a:lnTo>
                  <a:lnTo>
                    <a:pt x="25" y="102"/>
                  </a:lnTo>
                  <a:lnTo>
                    <a:pt x="29" y="118"/>
                  </a:lnTo>
                  <a:lnTo>
                    <a:pt x="34" y="134"/>
                  </a:lnTo>
                  <a:lnTo>
                    <a:pt x="38" y="152"/>
                  </a:lnTo>
                  <a:lnTo>
                    <a:pt x="44" y="169"/>
                  </a:lnTo>
                  <a:lnTo>
                    <a:pt x="49" y="188"/>
                  </a:lnTo>
                  <a:lnTo>
                    <a:pt x="54" y="205"/>
                  </a:lnTo>
                  <a:lnTo>
                    <a:pt x="60" y="222"/>
                  </a:lnTo>
                  <a:lnTo>
                    <a:pt x="64" y="240"/>
                  </a:lnTo>
                  <a:lnTo>
                    <a:pt x="69" y="257"/>
                  </a:lnTo>
                  <a:lnTo>
                    <a:pt x="74" y="273"/>
                  </a:lnTo>
                  <a:lnTo>
                    <a:pt x="80" y="290"/>
                  </a:lnTo>
                  <a:lnTo>
                    <a:pt x="85" y="305"/>
                  </a:lnTo>
                  <a:lnTo>
                    <a:pt x="90" y="321"/>
                  </a:lnTo>
                  <a:lnTo>
                    <a:pt x="94" y="335"/>
                  </a:lnTo>
                  <a:lnTo>
                    <a:pt x="99" y="349"/>
                  </a:lnTo>
                  <a:lnTo>
                    <a:pt x="105" y="361"/>
                  </a:lnTo>
                  <a:lnTo>
                    <a:pt x="109" y="371"/>
                  </a:lnTo>
                  <a:lnTo>
                    <a:pt x="113" y="382"/>
                  </a:lnTo>
                  <a:lnTo>
                    <a:pt x="117" y="390"/>
                  </a:lnTo>
                  <a:lnTo>
                    <a:pt x="121" y="395"/>
                  </a:lnTo>
                  <a:lnTo>
                    <a:pt x="125" y="402"/>
                  </a:lnTo>
                  <a:lnTo>
                    <a:pt x="137" y="3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2" name="Freeform 490"/>
            <p:cNvSpPr>
              <a:spLocks/>
            </p:cNvSpPr>
            <p:nvPr/>
          </p:nvSpPr>
          <p:spPr bwMode="auto">
            <a:xfrm>
              <a:off x="1753" y="1872"/>
              <a:ext cx="82" cy="39"/>
            </a:xfrm>
            <a:custGeom>
              <a:avLst/>
              <a:gdLst>
                <a:gd name="T0" fmla="*/ 0 w 247"/>
                <a:gd name="T1" fmla="*/ 0 h 118"/>
                <a:gd name="T2" fmla="*/ 0 w 247"/>
                <a:gd name="T3" fmla="*/ 0 h 118"/>
                <a:gd name="T4" fmla="*/ 0 w 247"/>
                <a:gd name="T5" fmla="*/ 0 h 118"/>
                <a:gd name="T6" fmla="*/ 0 w 247"/>
                <a:gd name="T7" fmla="*/ 0 h 118"/>
                <a:gd name="T8" fmla="*/ 0 w 247"/>
                <a:gd name="T9" fmla="*/ 0 h 118"/>
                <a:gd name="T10" fmla="*/ 0 w 247"/>
                <a:gd name="T11" fmla="*/ 0 h 118"/>
                <a:gd name="T12" fmla="*/ 0 w 247"/>
                <a:gd name="T13" fmla="*/ 0 h 118"/>
                <a:gd name="T14" fmla="*/ 0 w 247"/>
                <a:gd name="T15" fmla="*/ 0 h 118"/>
                <a:gd name="T16" fmla="*/ 0 w 247"/>
                <a:gd name="T17" fmla="*/ 0 h 118"/>
                <a:gd name="T18" fmla="*/ 0 w 247"/>
                <a:gd name="T19" fmla="*/ 0 h 118"/>
                <a:gd name="T20" fmla="*/ 0 w 247"/>
                <a:gd name="T21" fmla="*/ 0 h 118"/>
                <a:gd name="T22" fmla="*/ 0 w 247"/>
                <a:gd name="T23" fmla="*/ 0 h 118"/>
                <a:gd name="T24" fmla="*/ 0 w 247"/>
                <a:gd name="T25" fmla="*/ 0 h 118"/>
                <a:gd name="T26" fmla="*/ 0 w 247"/>
                <a:gd name="T27" fmla="*/ 0 h 118"/>
                <a:gd name="T28" fmla="*/ 0 w 247"/>
                <a:gd name="T29" fmla="*/ 0 h 118"/>
                <a:gd name="T30" fmla="*/ 0 w 247"/>
                <a:gd name="T31" fmla="*/ 0 h 118"/>
                <a:gd name="T32" fmla="*/ 0 w 247"/>
                <a:gd name="T33" fmla="*/ 0 h 118"/>
                <a:gd name="T34" fmla="*/ 0 w 247"/>
                <a:gd name="T35" fmla="*/ 0 h 118"/>
                <a:gd name="T36" fmla="*/ 0 w 247"/>
                <a:gd name="T37" fmla="*/ 0 h 118"/>
                <a:gd name="T38" fmla="*/ 0 w 247"/>
                <a:gd name="T39" fmla="*/ 0 h 118"/>
                <a:gd name="T40" fmla="*/ 0 w 247"/>
                <a:gd name="T41" fmla="*/ 0 h 118"/>
                <a:gd name="T42" fmla="*/ 0 w 247"/>
                <a:gd name="T43" fmla="*/ 0 h 118"/>
                <a:gd name="T44" fmla="*/ 0 w 247"/>
                <a:gd name="T45" fmla="*/ 0 h 118"/>
                <a:gd name="T46" fmla="*/ 0 w 247"/>
                <a:gd name="T47" fmla="*/ 0 h 118"/>
                <a:gd name="T48" fmla="*/ 0 w 247"/>
                <a:gd name="T49" fmla="*/ 0 h 118"/>
                <a:gd name="T50" fmla="*/ 0 w 247"/>
                <a:gd name="T51" fmla="*/ 0 h 118"/>
                <a:gd name="T52" fmla="*/ 0 w 247"/>
                <a:gd name="T53" fmla="*/ 0 h 118"/>
                <a:gd name="T54" fmla="*/ 0 w 247"/>
                <a:gd name="T55" fmla="*/ 0 h 118"/>
                <a:gd name="T56" fmla="*/ 0 w 247"/>
                <a:gd name="T57" fmla="*/ 0 h 118"/>
                <a:gd name="T58" fmla="*/ 0 w 247"/>
                <a:gd name="T59" fmla="*/ 0 h 118"/>
                <a:gd name="T60" fmla="*/ 0 w 247"/>
                <a:gd name="T61" fmla="*/ 0 h 118"/>
                <a:gd name="T62" fmla="*/ 0 w 247"/>
                <a:gd name="T63" fmla="*/ 0 h 118"/>
                <a:gd name="T64" fmla="*/ 0 w 247"/>
                <a:gd name="T65" fmla="*/ 0 h 118"/>
                <a:gd name="T66" fmla="*/ 0 w 247"/>
                <a:gd name="T67" fmla="*/ 0 h 118"/>
                <a:gd name="T68" fmla="*/ 0 w 247"/>
                <a:gd name="T69" fmla="*/ 0 h 118"/>
                <a:gd name="T70" fmla="*/ 0 w 247"/>
                <a:gd name="T71" fmla="*/ 0 h 118"/>
                <a:gd name="T72" fmla="*/ 0 w 247"/>
                <a:gd name="T73" fmla="*/ 0 h 1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7"/>
                <a:gd name="T112" fmla="*/ 0 h 118"/>
                <a:gd name="T113" fmla="*/ 247 w 247"/>
                <a:gd name="T114" fmla="*/ 118 h 1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7" h="118">
                  <a:moveTo>
                    <a:pt x="243" y="101"/>
                  </a:moveTo>
                  <a:lnTo>
                    <a:pt x="243" y="101"/>
                  </a:lnTo>
                  <a:lnTo>
                    <a:pt x="231" y="104"/>
                  </a:lnTo>
                  <a:lnTo>
                    <a:pt x="217" y="104"/>
                  </a:lnTo>
                  <a:lnTo>
                    <a:pt x="201" y="101"/>
                  </a:lnTo>
                  <a:lnTo>
                    <a:pt x="185" y="98"/>
                  </a:lnTo>
                  <a:lnTo>
                    <a:pt x="167" y="93"/>
                  </a:lnTo>
                  <a:lnTo>
                    <a:pt x="150" y="86"/>
                  </a:lnTo>
                  <a:lnTo>
                    <a:pt x="132" y="80"/>
                  </a:lnTo>
                  <a:lnTo>
                    <a:pt x="114" y="72"/>
                  </a:lnTo>
                  <a:lnTo>
                    <a:pt x="97" y="62"/>
                  </a:lnTo>
                  <a:lnTo>
                    <a:pt x="81" y="53"/>
                  </a:lnTo>
                  <a:lnTo>
                    <a:pt x="65" y="42"/>
                  </a:lnTo>
                  <a:lnTo>
                    <a:pt x="52" y="33"/>
                  </a:lnTo>
                  <a:lnTo>
                    <a:pt x="38" y="24"/>
                  </a:lnTo>
                  <a:lnTo>
                    <a:pt x="28" y="14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0" y="9"/>
                  </a:lnTo>
                  <a:lnTo>
                    <a:pt x="8" y="17"/>
                  </a:lnTo>
                  <a:lnTo>
                    <a:pt x="17" y="26"/>
                  </a:lnTo>
                  <a:lnTo>
                    <a:pt x="29" y="36"/>
                  </a:lnTo>
                  <a:lnTo>
                    <a:pt x="42" y="45"/>
                  </a:lnTo>
                  <a:lnTo>
                    <a:pt x="57" y="56"/>
                  </a:lnTo>
                  <a:lnTo>
                    <a:pt x="73" y="65"/>
                  </a:lnTo>
                  <a:lnTo>
                    <a:pt x="90" y="74"/>
                  </a:lnTo>
                  <a:lnTo>
                    <a:pt x="108" y="84"/>
                  </a:lnTo>
                  <a:lnTo>
                    <a:pt x="126" y="93"/>
                  </a:lnTo>
                  <a:lnTo>
                    <a:pt x="145" y="101"/>
                  </a:lnTo>
                  <a:lnTo>
                    <a:pt x="163" y="106"/>
                  </a:lnTo>
                  <a:lnTo>
                    <a:pt x="181" y="113"/>
                  </a:lnTo>
                  <a:lnTo>
                    <a:pt x="198" y="117"/>
                  </a:lnTo>
                  <a:lnTo>
                    <a:pt x="215" y="118"/>
                  </a:lnTo>
                  <a:lnTo>
                    <a:pt x="233" y="118"/>
                  </a:lnTo>
                  <a:lnTo>
                    <a:pt x="247" y="116"/>
                  </a:lnTo>
                  <a:lnTo>
                    <a:pt x="243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3" name="Freeform 491"/>
            <p:cNvSpPr>
              <a:spLocks/>
            </p:cNvSpPr>
            <p:nvPr/>
          </p:nvSpPr>
          <p:spPr bwMode="auto">
            <a:xfrm>
              <a:off x="1694" y="1656"/>
              <a:ext cx="209" cy="143"/>
            </a:xfrm>
            <a:custGeom>
              <a:avLst/>
              <a:gdLst>
                <a:gd name="T0" fmla="*/ 0 w 627"/>
                <a:gd name="T1" fmla="*/ 0 h 428"/>
                <a:gd name="T2" fmla="*/ 0 w 627"/>
                <a:gd name="T3" fmla="*/ 0 h 428"/>
                <a:gd name="T4" fmla="*/ 0 w 627"/>
                <a:gd name="T5" fmla="*/ 0 h 428"/>
                <a:gd name="T6" fmla="*/ 0 w 627"/>
                <a:gd name="T7" fmla="*/ 0 h 428"/>
                <a:gd name="T8" fmla="*/ 0 w 627"/>
                <a:gd name="T9" fmla="*/ 0 h 428"/>
                <a:gd name="T10" fmla="*/ 0 w 627"/>
                <a:gd name="T11" fmla="*/ 0 h 428"/>
                <a:gd name="T12" fmla="*/ 0 w 627"/>
                <a:gd name="T13" fmla="*/ 0 h 428"/>
                <a:gd name="T14" fmla="*/ 0 w 627"/>
                <a:gd name="T15" fmla="*/ 0 h 428"/>
                <a:gd name="T16" fmla="*/ 0 w 627"/>
                <a:gd name="T17" fmla="*/ 0 h 428"/>
                <a:gd name="T18" fmla="*/ 0 w 627"/>
                <a:gd name="T19" fmla="*/ 0 h 428"/>
                <a:gd name="T20" fmla="*/ 0 w 627"/>
                <a:gd name="T21" fmla="*/ 0 h 428"/>
                <a:gd name="T22" fmla="*/ 0 w 627"/>
                <a:gd name="T23" fmla="*/ 0 h 428"/>
                <a:gd name="T24" fmla="*/ 0 w 627"/>
                <a:gd name="T25" fmla="*/ 0 h 428"/>
                <a:gd name="T26" fmla="*/ 0 w 627"/>
                <a:gd name="T27" fmla="*/ 0 h 428"/>
                <a:gd name="T28" fmla="*/ 0 w 627"/>
                <a:gd name="T29" fmla="*/ 0 h 428"/>
                <a:gd name="T30" fmla="*/ 0 w 627"/>
                <a:gd name="T31" fmla="*/ 0 h 428"/>
                <a:gd name="T32" fmla="*/ 0 w 627"/>
                <a:gd name="T33" fmla="*/ 0 h 428"/>
                <a:gd name="T34" fmla="*/ 0 w 627"/>
                <a:gd name="T35" fmla="*/ 0 h 428"/>
                <a:gd name="T36" fmla="*/ 0 w 627"/>
                <a:gd name="T37" fmla="*/ 0 h 428"/>
                <a:gd name="T38" fmla="*/ 0 w 627"/>
                <a:gd name="T39" fmla="*/ 0 h 428"/>
                <a:gd name="T40" fmla="*/ 0 w 627"/>
                <a:gd name="T41" fmla="*/ 0 h 428"/>
                <a:gd name="T42" fmla="*/ 0 w 627"/>
                <a:gd name="T43" fmla="*/ 0 h 428"/>
                <a:gd name="T44" fmla="*/ 0 w 627"/>
                <a:gd name="T45" fmla="*/ 0 h 428"/>
                <a:gd name="T46" fmla="*/ 0 w 627"/>
                <a:gd name="T47" fmla="*/ 0 h 428"/>
                <a:gd name="T48" fmla="*/ 0 w 627"/>
                <a:gd name="T49" fmla="*/ 0 h 428"/>
                <a:gd name="T50" fmla="*/ 0 w 627"/>
                <a:gd name="T51" fmla="*/ 0 h 428"/>
                <a:gd name="T52" fmla="*/ 0 w 627"/>
                <a:gd name="T53" fmla="*/ 0 h 428"/>
                <a:gd name="T54" fmla="*/ 0 w 627"/>
                <a:gd name="T55" fmla="*/ 0 h 428"/>
                <a:gd name="T56" fmla="*/ 0 w 627"/>
                <a:gd name="T57" fmla="*/ 0 h 428"/>
                <a:gd name="T58" fmla="*/ 0 w 627"/>
                <a:gd name="T59" fmla="*/ 0 h 428"/>
                <a:gd name="T60" fmla="*/ 0 w 627"/>
                <a:gd name="T61" fmla="*/ 0 h 428"/>
                <a:gd name="T62" fmla="*/ 0 w 627"/>
                <a:gd name="T63" fmla="*/ 0 h 428"/>
                <a:gd name="T64" fmla="*/ 0 w 627"/>
                <a:gd name="T65" fmla="*/ 0 h 428"/>
                <a:gd name="T66" fmla="*/ 0 w 627"/>
                <a:gd name="T67" fmla="*/ 0 h 428"/>
                <a:gd name="T68" fmla="*/ 0 w 627"/>
                <a:gd name="T69" fmla="*/ 0 h 428"/>
                <a:gd name="T70" fmla="*/ 0 w 627"/>
                <a:gd name="T71" fmla="*/ 0 h 428"/>
                <a:gd name="T72" fmla="*/ 0 w 627"/>
                <a:gd name="T73" fmla="*/ 0 h 428"/>
                <a:gd name="T74" fmla="*/ 0 w 627"/>
                <a:gd name="T75" fmla="*/ 0 h 428"/>
                <a:gd name="T76" fmla="*/ 0 w 627"/>
                <a:gd name="T77" fmla="*/ 0 h 428"/>
                <a:gd name="T78" fmla="*/ 0 w 627"/>
                <a:gd name="T79" fmla="*/ 0 h 428"/>
                <a:gd name="T80" fmla="*/ 0 w 627"/>
                <a:gd name="T81" fmla="*/ 0 h 428"/>
                <a:gd name="T82" fmla="*/ 0 w 627"/>
                <a:gd name="T83" fmla="*/ 0 h 428"/>
                <a:gd name="T84" fmla="*/ 0 w 627"/>
                <a:gd name="T85" fmla="*/ 0 h 428"/>
                <a:gd name="T86" fmla="*/ 0 w 627"/>
                <a:gd name="T87" fmla="*/ 0 h 428"/>
                <a:gd name="T88" fmla="*/ 0 w 627"/>
                <a:gd name="T89" fmla="*/ 0 h 428"/>
                <a:gd name="T90" fmla="*/ 0 w 627"/>
                <a:gd name="T91" fmla="*/ 0 h 428"/>
                <a:gd name="T92" fmla="*/ 0 w 627"/>
                <a:gd name="T93" fmla="*/ 0 h 428"/>
                <a:gd name="T94" fmla="*/ 0 w 627"/>
                <a:gd name="T95" fmla="*/ 0 h 428"/>
                <a:gd name="T96" fmla="*/ 0 w 627"/>
                <a:gd name="T97" fmla="*/ 0 h 4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27"/>
                <a:gd name="T148" fmla="*/ 0 h 428"/>
                <a:gd name="T149" fmla="*/ 627 w 627"/>
                <a:gd name="T150" fmla="*/ 428 h 4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27" h="428">
                  <a:moveTo>
                    <a:pt x="338" y="1"/>
                  </a:moveTo>
                  <a:lnTo>
                    <a:pt x="350" y="4"/>
                  </a:lnTo>
                  <a:lnTo>
                    <a:pt x="362" y="6"/>
                  </a:lnTo>
                  <a:lnTo>
                    <a:pt x="373" y="10"/>
                  </a:lnTo>
                  <a:lnTo>
                    <a:pt x="384" y="13"/>
                  </a:lnTo>
                  <a:lnTo>
                    <a:pt x="393" y="17"/>
                  </a:lnTo>
                  <a:lnTo>
                    <a:pt x="401" y="21"/>
                  </a:lnTo>
                  <a:lnTo>
                    <a:pt x="409" y="26"/>
                  </a:lnTo>
                  <a:lnTo>
                    <a:pt x="416" y="30"/>
                  </a:lnTo>
                  <a:lnTo>
                    <a:pt x="422" y="34"/>
                  </a:lnTo>
                  <a:lnTo>
                    <a:pt x="428" y="38"/>
                  </a:lnTo>
                  <a:lnTo>
                    <a:pt x="433" y="42"/>
                  </a:lnTo>
                  <a:lnTo>
                    <a:pt x="437" y="46"/>
                  </a:lnTo>
                  <a:lnTo>
                    <a:pt x="440" y="49"/>
                  </a:lnTo>
                  <a:lnTo>
                    <a:pt x="442" y="50"/>
                  </a:lnTo>
                  <a:lnTo>
                    <a:pt x="442" y="52"/>
                  </a:lnTo>
                  <a:lnTo>
                    <a:pt x="444" y="53"/>
                  </a:lnTo>
                  <a:lnTo>
                    <a:pt x="444" y="50"/>
                  </a:lnTo>
                  <a:lnTo>
                    <a:pt x="445" y="46"/>
                  </a:lnTo>
                  <a:lnTo>
                    <a:pt x="448" y="40"/>
                  </a:lnTo>
                  <a:lnTo>
                    <a:pt x="452" y="33"/>
                  </a:lnTo>
                  <a:lnTo>
                    <a:pt x="461" y="28"/>
                  </a:lnTo>
                  <a:lnTo>
                    <a:pt x="473" y="24"/>
                  </a:lnTo>
                  <a:lnTo>
                    <a:pt x="490" y="22"/>
                  </a:lnTo>
                  <a:lnTo>
                    <a:pt x="513" y="25"/>
                  </a:lnTo>
                  <a:lnTo>
                    <a:pt x="525" y="28"/>
                  </a:lnTo>
                  <a:lnTo>
                    <a:pt x="537" y="33"/>
                  </a:lnTo>
                  <a:lnTo>
                    <a:pt x="549" y="38"/>
                  </a:lnTo>
                  <a:lnTo>
                    <a:pt x="558" y="45"/>
                  </a:lnTo>
                  <a:lnTo>
                    <a:pt x="567" y="52"/>
                  </a:lnTo>
                  <a:lnTo>
                    <a:pt x="577" y="60"/>
                  </a:lnTo>
                  <a:lnTo>
                    <a:pt x="585" y="68"/>
                  </a:lnTo>
                  <a:lnTo>
                    <a:pt x="591" y="76"/>
                  </a:lnTo>
                  <a:lnTo>
                    <a:pt x="598" y="84"/>
                  </a:lnTo>
                  <a:lnTo>
                    <a:pt x="603" y="90"/>
                  </a:lnTo>
                  <a:lnTo>
                    <a:pt x="607" y="98"/>
                  </a:lnTo>
                  <a:lnTo>
                    <a:pt x="611" y="104"/>
                  </a:lnTo>
                  <a:lnTo>
                    <a:pt x="615" y="109"/>
                  </a:lnTo>
                  <a:lnTo>
                    <a:pt x="617" y="113"/>
                  </a:lnTo>
                  <a:lnTo>
                    <a:pt x="618" y="116"/>
                  </a:lnTo>
                  <a:lnTo>
                    <a:pt x="618" y="117"/>
                  </a:lnTo>
                  <a:lnTo>
                    <a:pt x="619" y="119"/>
                  </a:lnTo>
                  <a:lnTo>
                    <a:pt x="621" y="122"/>
                  </a:lnTo>
                  <a:lnTo>
                    <a:pt x="622" y="127"/>
                  </a:lnTo>
                  <a:lnTo>
                    <a:pt x="623" y="133"/>
                  </a:lnTo>
                  <a:lnTo>
                    <a:pt x="625" y="139"/>
                  </a:lnTo>
                  <a:lnTo>
                    <a:pt x="626" y="147"/>
                  </a:lnTo>
                  <a:lnTo>
                    <a:pt x="626" y="155"/>
                  </a:lnTo>
                  <a:lnTo>
                    <a:pt x="627" y="165"/>
                  </a:lnTo>
                  <a:lnTo>
                    <a:pt x="627" y="174"/>
                  </a:lnTo>
                  <a:lnTo>
                    <a:pt x="627" y="185"/>
                  </a:lnTo>
                  <a:lnTo>
                    <a:pt x="626" y="195"/>
                  </a:lnTo>
                  <a:lnTo>
                    <a:pt x="625" y="206"/>
                  </a:lnTo>
                  <a:lnTo>
                    <a:pt x="622" y="218"/>
                  </a:lnTo>
                  <a:lnTo>
                    <a:pt x="618" y="229"/>
                  </a:lnTo>
                  <a:lnTo>
                    <a:pt x="614" y="241"/>
                  </a:lnTo>
                  <a:lnTo>
                    <a:pt x="609" y="251"/>
                  </a:lnTo>
                  <a:lnTo>
                    <a:pt x="605" y="263"/>
                  </a:lnTo>
                  <a:lnTo>
                    <a:pt x="601" y="274"/>
                  </a:lnTo>
                  <a:lnTo>
                    <a:pt x="597" y="285"/>
                  </a:lnTo>
                  <a:lnTo>
                    <a:pt x="594" y="294"/>
                  </a:lnTo>
                  <a:lnTo>
                    <a:pt x="591" y="303"/>
                  </a:lnTo>
                  <a:lnTo>
                    <a:pt x="590" y="314"/>
                  </a:lnTo>
                  <a:lnTo>
                    <a:pt x="589" y="322"/>
                  </a:lnTo>
                  <a:lnTo>
                    <a:pt x="586" y="330"/>
                  </a:lnTo>
                  <a:lnTo>
                    <a:pt x="586" y="337"/>
                  </a:lnTo>
                  <a:lnTo>
                    <a:pt x="585" y="343"/>
                  </a:lnTo>
                  <a:lnTo>
                    <a:pt x="583" y="348"/>
                  </a:lnTo>
                  <a:lnTo>
                    <a:pt x="583" y="352"/>
                  </a:lnTo>
                  <a:lnTo>
                    <a:pt x="583" y="356"/>
                  </a:lnTo>
                  <a:lnTo>
                    <a:pt x="583" y="358"/>
                  </a:lnTo>
                  <a:lnTo>
                    <a:pt x="583" y="359"/>
                  </a:lnTo>
                  <a:lnTo>
                    <a:pt x="583" y="356"/>
                  </a:lnTo>
                  <a:lnTo>
                    <a:pt x="582" y="354"/>
                  </a:lnTo>
                  <a:lnTo>
                    <a:pt x="582" y="347"/>
                  </a:lnTo>
                  <a:lnTo>
                    <a:pt x="581" y="339"/>
                  </a:lnTo>
                  <a:lnTo>
                    <a:pt x="581" y="330"/>
                  </a:lnTo>
                  <a:lnTo>
                    <a:pt x="579" y="319"/>
                  </a:lnTo>
                  <a:lnTo>
                    <a:pt x="578" y="309"/>
                  </a:lnTo>
                  <a:lnTo>
                    <a:pt x="577" y="295"/>
                  </a:lnTo>
                  <a:lnTo>
                    <a:pt x="574" y="285"/>
                  </a:lnTo>
                  <a:lnTo>
                    <a:pt x="573" y="273"/>
                  </a:lnTo>
                  <a:lnTo>
                    <a:pt x="570" y="261"/>
                  </a:lnTo>
                  <a:lnTo>
                    <a:pt x="566" y="251"/>
                  </a:lnTo>
                  <a:lnTo>
                    <a:pt x="562" y="242"/>
                  </a:lnTo>
                  <a:lnTo>
                    <a:pt x="559" y="235"/>
                  </a:lnTo>
                  <a:lnTo>
                    <a:pt x="554" y="230"/>
                  </a:lnTo>
                  <a:lnTo>
                    <a:pt x="549" y="226"/>
                  </a:lnTo>
                  <a:lnTo>
                    <a:pt x="539" y="221"/>
                  </a:lnTo>
                  <a:lnTo>
                    <a:pt x="530" y="213"/>
                  </a:lnTo>
                  <a:lnTo>
                    <a:pt x="522" y="202"/>
                  </a:lnTo>
                  <a:lnTo>
                    <a:pt x="517" y="191"/>
                  </a:lnTo>
                  <a:lnTo>
                    <a:pt x="512" y="181"/>
                  </a:lnTo>
                  <a:lnTo>
                    <a:pt x="506" y="171"/>
                  </a:lnTo>
                  <a:lnTo>
                    <a:pt x="505" y="165"/>
                  </a:lnTo>
                  <a:lnTo>
                    <a:pt x="504" y="162"/>
                  </a:lnTo>
                  <a:lnTo>
                    <a:pt x="466" y="175"/>
                  </a:lnTo>
                  <a:lnTo>
                    <a:pt x="429" y="153"/>
                  </a:lnTo>
                  <a:lnTo>
                    <a:pt x="428" y="154"/>
                  </a:lnTo>
                  <a:lnTo>
                    <a:pt x="424" y="159"/>
                  </a:lnTo>
                  <a:lnTo>
                    <a:pt x="416" y="167"/>
                  </a:lnTo>
                  <a:lnTo>
                    <a:pt x="406" y="177"/>
                  </a:lnTo>
                  <a:lnTo>
                    <a:pt x="396" y="189"/>
                  </a:lnTo>
                  <a:lnTo>
                    <a:pt x="382" y="201"/>
                  </a:lnTo>
                  <a:lnTo>
                    <a:pt x="368" y="213"/>
                  </a:lnTo>
                  <a:lnTo>
                    <a:pt x="352" y="226"/>
                  </a:lnTo>
                  <a:lnTo>
                    <a:pt x="334" y="239"/>
                  </a:lnTo>
                  <a:lnTo>
                    <a:pt x="317" y="250"/>
                  </a:lnTo>
                  <a:lnTo>
                    <a:pt x="300" y="261"/>
                  </a:lnTo>
                  <a:lnTo>
                    <a:pt x="283" y="269"/>
                  </a:lnTo>
                  <a:lnTo>
                    <a:pt x="265" y="275"/>
                  </a:lnTo>
                  <a:lnTo>
                    <a:pt x="248" y="278"/>
                  </a:lnTo>
                  <a:lnTo>
                    <a:pt x="232" y="277"/>
                  </a:lnTo>
                  <a:lnTo>
                    <a:pt x="219" y="273"/>
                  </a:lnTo>
                  <a:lnTo>
                    <a:pt x="205" y="266"/>
                  </a:lnTo>
                  <a:lnTo>
                    <a:pt x="192" y="263"/>
                  </a:lnTo>
                  <a:lnTo>
                    <a:pt x="179" y="262"/>
                  </a:lnTo>
                  <a:lnTo>
                    <a:pt x="167" y="263"/>
                  </a:lnTo>
                  <a:lnTo>
                    <a:pt x="156" y="265"/>
                  </a:lnTo>
                  <a:lnTo>
                    <a:pt x="145" y="269"/>
                  </a:lnTo>
                  <a:lnTo>
                    <a:pt x="135" y="271"/>
                  </a:lnTo>
                  <a:lnTo>
                    <a:pt x="126" y="277"/>
                  </a:lnTo>
                  <a:lnTo>
                    <a:pt x="118" y="282"/>
                  </a:lnTo>
                  <a:lnTo>
                    <a:pt x="111" y="287"/>
                  </a:lnTo>
                  <a:lnTo>
                    <a:pt x="104" y="293"/>
                  </a:lnTo>
                  <a:lnTo>
                    <a:pt x="99" y="298"/>
                  </a:lnTo>
                  <a:lnTo>
                    <a:pt x="95" y="303"/>
                  </a:lnTo>
                  <a:lnTo>
                    <a:pt x="92" y="306"/>
                  </a:lnTo>
                  <a:lnTo>
                    <a:pt x="90" y="309"/>
                  </a:lnTo>
                  <a:lnTo>
                    <a:pt x="108" y="428"/>
                  </a:lnTo>
                  <a:lnTo>
                    <a:pt x="107" y="428"/>
                  </a:lnTo>
                  <a:lnTo>
                    <a:pt x="103" y="426"/>
                  </a:lnTo>
                  <a:lnTo>
                    <a:pt x="98" y="423"/>
                  </a:lnTo>
                  <a:lnTo>
                    <a:pt x="90" y="418"/>
                  </a:lnTo>
                  <a:lnTo>
                    <a:pt x="80" y="412"/>
                  </a:lnTo>
                  <a:lnTo>
                    <a:pt x="71" y="407"/>
                  </a:lnTo>
                  <a:lnTo>
                    <a:pt x="60" y="399"/>
                  </a:lnTo>
                  <a:lnTo>
                    <a:pt x="51" y="391"/>
                  </a:lnTo>
                  <a:lnTo>
                    <a:pt x="40" y="383"/>
                  </a:lnTo>
                  <a:lnTo>
                    <a:pt x="31" y="375"/>
                  </a:lnTo>
                  <a:lnTo>
                    <a:pt x="22" y="366"/>
                  </a:lnTo>
                  <a:lnTo>
                    <a:pt x="14" y="356"/>
                  </a:lnTo>
                  <a:lnTo>
                    <a:pt x="7" y="348"/>
                  </a:lnTo>
                  <a:lnTo>
                    <a:pt x="2" y="339"/>
                  </a:lnTo>
                  <a:lnTo>
                    <a:pt x="0" y="331"/>
                  </a:lnTo>
                  <a:lnTo>
                    <a:pt x="0" y="323"/>
                  </a:lnTo>
                  <a:lnTo>
                    <a:pt x="2" y="315"/>
                  </a:lnTo>
                  <a:lnTo>
                    <a:pt x="3" y="306"/>
                  </a:lnTo>
                  <a:lnTo>
                    <a:pt x="4" y="297"/>
                  </a:lnTo>
                  <a:lnTo>
                    <a:pt x="6" y="287"/>
                  </a:lnTo>
                  <a:lnTo>
                    <a:pt x="8" y="277"/>
                  </a:lnTo>
                  <a:lnTo>
                    <a:pt x="10" y="266"/>
                  </a:lnTo>
                  <a:lnTo>
                    <a:pt x="11" y="255"/>
                  </a:lnTo>
                  <a:lnTo>
                    <a:pt x="14" y="246"/>
                  </a:lnTo>
                  <a:lnTo>
                    <a:pt x="15" y="235"/>
                  </a:lnTo>
                  <a:lnTo>
                    <a:pt x="18" y="226"/>
                  </a:lnTo>
                  <a:lnTo>
                    <a:pt x="20" y="217"/>
                  </a:lnTo>
                  <a:lnTo>
                    <a:pt x="23" y="209"/>
                  </a:lnTo>
                  <a:lnTo>
                    <a:pt x="26" y="201"/>
                  </a:lnTo>
                  <a:lnTo>
                    <a:pt x="30" y="194"/>
                  </a:lnTo>
                  <a:lnTo>
                    <a:pt x="32" y="189"/>
                  </a:lnTo>
                  <a:lnTo>
                    <a:pt x="38" y="185"/>
                  </a:lnTo>
                  <a:lnTo>
                    <a:pt x="40" y="181"/>
                  </a:lnTo>
                  <a:lnTo>
                    <a:pt x="43" y="177"/>
                  </a:lnTo>
                  <a:lnTo>
                    <a:pt x="46" y="171"/>
                  </a:lnTo>
                  <a:lnTo>
                    <a:pt x="47" y="166"/>
                  </a:lnTo>
                  <a:lnTo>
                    <a:pt x="48" y="159"/>
                  </a:lnTo>
                  <a:lnTo>
                    <a:pt x="48" y="153"/>
                  </a:lnTo>
                  <a:lnTo>
                    <a:pt x="50" y="146"/>
                  </a:lnTo>
                  <a:lnTo>
                    <a:pt x="51" y="139"/>
                  </a:lnTo>
                  <a:lnTo>
                    <a:pt x="52" y="133"/>
                  </a:lnTo>
                  <a:lnTo>
                    <a:pt x="54" y="125"/>
                  </a:lnTo>
                  <a:lnTo>
                    <a:pt x="56" y="117"/>
                  </a:lnTo>
                  <a:lnTo>
                    <a:pt x="58" y="109"/>
                  </a:lnTo>
                  <a:lnTo>
                    <a:pt x="62" y="101"/>
                  </a:lnTo>
                  <a:lnTo>
                    <a:pt x="67" y="94"/>
                  </a:lnTo>
                  <a:lnTo>
                    <a:pt x="72" y="86"/>
                  </a:lnTo>
                  <a:lnTo>
                    <a:pt x="80" y="80"/>
                  </a:lnTo>
                  <a:lnTo>
                    <a:pt x="90" y="73"/>
                  </a:lnTo>
                  <a:lnTo>
                    <a:pt x="102" y="65"/>
                  </a:lnTo>
                  <a:lnTo>
                    <a:pt x="115" y="58"/>
                  </a:lnTo>
                  <a:lnTo>
                    <a:pt x="131" y="50"/>
                  </a:lnTo>
                  <a:lnTo>
                    <a:pt x="147" y="44"/>
                  </a:lnTo>
                  <a:lnTo>
                    <a:pt x="164" y="37"/>
                  </a:lnTo>
                  <a:lnTo>
                    <a:pt x="181" y="29"/>
                  </a:lnTo>
                  <a:lnTo>
                    <a:pt x="200" y="24"/>
                  </a:lnTo>
                  <a:lnTo>
                    <a:pt x="219" y="17"/>
                  </a:lnTo>
                  <a:lnTo>
                    <a:pt x="237" y="13"/>
                  </a:lnTo>
                  <a:lnTo>
                    <a:pt x="256" y="8"/>
                  </a:lnTo>
                  <a:lnTo>
                    <a:pt x="275" y="5"/>
                  </a:lnTo>
                  <a:lnTo>
                    <a:pt x="292" y="2"/>
                  </a:lnTo>
                  <a:lnTo>
                    <a:pt x="309" y="1"/>
                  </a:lnTo>
                  <a:lnTo>
                    <a:pt x="324" y="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4" name="Freeform 492"/>
            <p:cNvSpPr>
              <a:spLocks/>
            </p:cNvSpPr>
            <p:nvPr/>
          </p:nvSpPr>
          <p:spPr bwMode="auto">
            <a:xfrm>
              <a:off x="1807" y="1655"/>
              <a:ext cx="37" cy="22"/>
            </a:xfrm>
            <a:custGeom>
              <a:avLst/>
              <a:gdLst>
                <a:gd name="T0" fmla="*/ 0 w 111"/>
                <a:gd name="T1" fmla="*/ 0 h 65"/>
                <a:gd name="T2" fmla="*/ 0 w 111"/>
                <a:gd name="T3" fmla="*/ 0 h 65"/>
                <a:gd name="T4" fmla="*/ 0 w 111"/>
                <a:gd name="T5" fmla="*/ 0 h 65"/>
                <a:gd name="T6" fmla="*/ 0 w 111"/>
                <a:gd name="T7" fmla="*/ 0 h 65"/>
                <a:gd name="T8" fmla="*/ 0 w 111"/>
                <a:gd name="T9" fmla="*/ 0 h 65"/>
                <a:gd name="T10" fmla="*/ 0 w 111"/>
                <a:gd name="T11" fmla="*/ 0 h 65"/>
                <a:gd name="T12" fmla="*/ 0 w 111"/>
                <a:gd name="T13" fmla="*/ 0 h 65"/>
                <a:gd name="T14" fmla="*/ 0 w 111"/>
                <a:gd name="T15" fmla="*/ 0 h 65"/>
                <a:gd name="T16" fmla="*/ 0 w 111"/>
                <a:gd name="T17" fmla="*/ 0 h 65"/>
                <a:gd name="T18" fmla="*/ 0 w 111"/>
                <a:gd name="T19" fmla="*/ 0 h 65"/>
                <a:gd name="T20" fmla="*/ 0 w 111"/>
                <a:gd name="T21" fmla="*/ 0 h 65"/>
                <a:gd name="T22" fmla="*/ 0 w 111"/>
                <a:gd name="T23" fmla="*/ 0 h 65"/>
                <a:gd name="T24" fmla="*/ 0 w 111"/>
                <a:gd name="T25" fmla="*/ 0 h 65"/>
                <a:gd name="T26" fmla="*/ 0 w 111"/>
                <a:gd name="T27" fmla="*/ 0 h 65"/>
                <a:gd name="T28" fmla="*/ 0 w 111"/>
                <a:gd name="T29" fmla="*/ 0 h 65"/>
                <a:gd name="T30" fmla="*/ 0 w 111"/>
                <a:gd name="T31" fmla="*/ 0 h 65"/>
                <a:gd name="T32" fmla="*/ 0 w 111"/>
                <a:gd name="T33" fmla="*/ 0 h 65"/>
                <a:gd name="T34" fmla="*/ 0 w 111"/>
                <a:gd name="T35" fmla="*/ 0 h 65"/>
                <a:gd name="T36" fmla="*/ 0 w 111"/>
                <a:gd name="T37" fmla="*/ 0 h 65"/>
                <a:gd name="T38" fmla="*/ 0 w 111"/>
                <a:gd name="T39" fmla="*/ 0 h 65"/>
                <a:gd name="T40" fmla="*/ 0 w 111"/>
                <a:gd name="T41" fmla="*/ 0 h 65"/>
                <a:gd name="T42" fmla="*/ 0 w 111"/>
                <a:gd name="T43" fmla="*/ 0 h 65"/>
                <a:gd name="T44" fmla="*/ 0 w 111"/>
                <a:gd name="T45" fmla="*/ 0 h 65"/>
                <a:gd name="T46" fmla="*/ 0 w 111"/>
                <a:gd name="T47" fmla="*/ 0 h 65"/>
                <a:gd name="T48" fmla="*/ 0 w 111"/>
                <a:gd name="T49" fmla="*/ 0 h 65"/>
                <a:gd name="T50" fmla="*/ 0 w 111"/>
                <a:gd name="T51" fmla="*/ 0 h 65"/>
                <a:gd name="T52" fmla="*/ 0 w 111"/>
                <a:gd name="T53" fmla="*/ 0 h 65"/>
                <a:gd name="T54" fmla="*/ 0 w 111"/>
                <a:gd name="T55" fmla="*/ 0 h 65"/>
                <a:gd name="T56" fmla="*/ 0 w 111"/>
                <a:gd name="T57" fmla="*/ 0 h 65"/>
                <a:gd name="T58" fmla="*/ 0 w 111"/>
                <a:gd name="T59" fmla="*/ 0 h 65"/>
                <a:gd name="T60" fmla="*/ 0 w 111"/>
                <a:gd name="T61" fmla="*/ 0 h 65"/>
                <a:gd name="T62" fmla="*/ 0 w 111"/>
                <a:gd name="T63" fmla="*/ 0 h 65"/>
                <a:gd name="T64" fmla="*/ 0 w 111"/>
                <a:gd name="T65" fmla="*/ 0 h 65"/>
                <a:gd name="T66" fmla="*/ 0 w 111"/>
                <a:gd name="T67" fmla="*/ 0 h 65"/>
                <a:gd name="T68" fmla="*/ 0 w 111"/>
                <a:gd name="T69" fmla="*/ 0 h 65"/>
                <a:gd name="T70" fmla="*/ 0 w 111"/>
                <a:gd name="T71" fmla="*/ 0 h 65"/>
                <a:gd name="T72" fmla="*/ 0 w 111"/>
                <a:gd name="T73" fmla="*/ 0 h 65"/>
                <a:gd name="T74" fmla="*/ 0 w 111"/>
                <a:gd name="T75" fmla="*/ 0 h 65"/>
                <a:gd name="T76" fmla="*/ 0 w 111"/>
                <a:gd name="T77" fmla="*/ 0 h 65"/>
                <a:gd name="T78" fmla="*/ 0 w 111"/>
                <a:gd name="T79" fmla="*/ 0 h 6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1"/>
                <a:gd name="T121" fmla="*/ 0 h 65"/>
                <a:gd name="T122" fmla="*/ 111 w 111"/>
                <a:gd name="T123" fmla="*/ 65 h 6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1" h="65">
                  <a:moveTo>
                    <a:pt x="103" y="56"/>
                  </a:moveTo>
                  <a:lnTo>
                    <a:pt x="109" y="53"/>
                  </a:lnTo>
                  <a:lnTo>
                    <a:pt x="108" y="52"/>
                  </a:lnTo>
                  <a:lnTo>
                    <a:pt x="108" y="51"/>
                  </a:lnTo>
                  <a:lnTo>
                    <a:pt x="105" y="49"/>
                  </a:lnTo>
                  <a:lnTo>
                    <a:pt x="103" y="47"/>
                  </a:lnTo>
                  <a:lnTo>
                    <a:pt x="99" y="43"/>
                  </a:lnTo>
                  <a:lnTo>
                    <a:pt x="93" y="39"/>
                  </a:lnTo>
                  <a:lnTo>
                    <a:pt x="88" y="35"/>
                  </a:lnTo>
                  <a:lnTo>
                    <a:pt x="81" y="31"/>
                  </a:lnTo>
                  <a:lnTo>
                    <a:pt x="75" y="27"/>
                  </a:lnTo>
                  <a:lnTo>
                    <a:pt x="65" y="21"/>
                  </a:lnTo>
                  <a:lnTo>
                    <a:pt x="57" y="17"/>
                  </a:lnTo>
                  <a:lnTo>
                    <a:pt x="47" y="13"/>
                  </a:lnTo>
                  <a:lnTo>
                    <a:pt x="37" y="9"/>
                  </a:lnTo>
                  <a:lnTo>
                    <a:pt x="27" y="5"/>
                  </a:lnTo>
                  <a:lnTo>
                    <a:pt x="13" y="3"/>
                  </a:lnTo>
                  <a:lnTo>
                    <a:pt x="1" y="0"/>
                  </a:lnTo>
                  <a:lnTo>
                    <a:pt x="0" y="8"/>
                  </a:lnTo>
                  <a:lnTo>
                    <a:pt x="12" y="11"/>
                  </a:lnTo>
                  <a:lnTo>
                    <a:pt x="24" y="13"/>
                  </a:lnTo>
                  <a:lnTo>
                    <a:pt x="35" y="16"/>
                  </a:lnTo>
                  <a:lnTo>
                    <a:pt x="45" y="20"/>
                  </a:lnTo>
                  <a:lnTo>
                    <a:pt x="55" y="24"/>
                  </a:lnTo>
                  <a:lnTo>
                    <a:pt x="63" y="28"/>
                  </a:lnTo>
                  <a:lnTo>
                    <a:pt x="71" y="32"/>
                  </a:lnTo>
                  <a:lnTo>
                    <a:pt x="77" y="37"/>
                  </a:lnTo>
                  <a:lnTo>
                    <a:pt x="84" y="41"/>
                  </a:lnTo>
                  <a:lnTo>
                    <a:pt x="89" y="45"/>
                  </a:lnTo>
                  <a:lnTo>
                    <a:pt x="93" y="48"/>
                  </a:lnTo>
                  <a:lnTo>
                    <a:pt x="97" y="52"/>
                  </a:lnTo>
                  <a:lnTo>
                    <a:pt x="100" y="55"/>
                  </a:lnTo>
                  <a:lnTo>
                    <a:pt x="103" y="56"/>
                  </a:lnTo>
                  <a:lnTo>
                    <a:pt x="103" y="57"/>
                  </a:lnTo>
                  <a:lnTo>
                    <a:pt x="104" y="59"/>
                  </a:lnTo>
                  <a:lnTo>
                    <a:pt x="111" y="56"/>
                  </a:lnTo>
                  <a:lnTo>
                    <a:pt x="104" y="59"/>
                  </a:lnTo>
                  <a:lnTo>
                    <a:pt x="111" y="65"/>
                  </a:lnTo>
                  <a:lnTo>
                    <a:pt x="111" y="56"/>
                  </a:lnTo>
                  <a:lnTo>
                    <a:pt x="10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5" name="Freeform 493"/>
            <p:cNvSpPr>
              <a:spLocks/>
            </p:cNvSpPr>
            <p:nvPr/>
          </p:nvSpPr>
          <p:spPr bwMode="auto">
            <a:xfrm>
              <a:off x="1841" y="1662"/>
              <a:ext cx="24" cy="12"/>
            </a:xfrm>
            <a:custGeom>
              <a:avLst/>
              <a:gdLst>
                <a:gd name="T0" fmla="*/ 0 w 73"/>
                <a:gd name="T1" fmla="*/ 0 h 35"/>
                <a:gd name="T2" fmla="*/ 0 w 73"/>
                <a:gd name="T3" fmla="*/ 0 h 35"/>
                <a:gd name="T4" fmla="*/ 0 w 73"/>
                <a:gd name="T5" fmla="*/ 0 h 35"/>
                <a:gd name="T6" fmla="*/ 0 w 73"/>
                <a:gd name="T7" fmla="*/ 0 h 35"/>
                <a:gd name="T8" fmla="*/ 0 w 73"/>
                <a:gd name="T9" fmla="*/ 0 h 35"/>
                <a:gd name="T10" fmla="*/ 0 w 73"/>
                <a:gd name="T11" fmla="*/ 0 h 35"/>
                <a:gd name="T12" fmla="*/ 0 w 73"/>
                <a:gd name="T13" fmla="*/ 0 h 35"/>
                <a:gd name="T14" fmla="*/ 0 w 73"/>
                <a:gd name="T15" fmla="*/ 0 h 35"/>
                <a:gd name="T16" fmla="*/ 0 w 73"/>
                <a:gd name="T17" fmla="*/ 0 h 35"/>
                <a:gd name="T18" fmla="*/ 0 w 73"/>
                <a:gd name="T19" fmla="*/ 0 h 35"/>
                <a:gd name="T20" fmla="*/ 0 w 73"/>
                <a:gd name="T21" fmla="*/ 0 h 35"/>
                <a:gd name="T22" fmla="*/ 0 w 73"/>
                <a:gd name="T23" fmla="*/ 0 h 35"/>
                <a:gd name="T24" fmla="*/ 0 w 73"/>
                <a:gd name="T25" fmla="*/ 0 h 35"/>
                <a:gd name="T26" fmla="*/ 0 w 73"/>
                <a:gd name="T27" fmla="*/ 0 h 35"/>
                <a:gd name="T28" fmla="*/ 0 w 73"/>
                <a:gd name="T29" fmla="*/ 0 h 35"/>
                <a:gd name="T30" fmla="*/ 0 w 73"/>
                <a:gd name="T31" fmla="*/ 0 h 35"/>
                <a:gd name="T32" fmla="*/ 0 w 73"/>
                <a:gd name="T33" fmla="*/ 0 h 35"/>
                <a:gd name="T34" fmla="*/ 0 w 73"/>
                <a:gd name="T35" fmla="*/ 0 h 35"/>
                <a:gd name="T36" fmla="*/ 0 w 73"/>
                <a:gd name="T37" fmla="*/ 0 h 35"/>
                <a:gd name="T38" fmla="*/ 0 w 73"/>
                <a:gd name="T39" fmla="*/ 0 h 35"/>
                <a:gd name="T40" fmla="*/ 0 w 73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35"/>
                <a:gd name="T65" fmla="*/ 73 w 73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35">
                  <a:moveTo>
                    <a:pt x="73" y="3"/>
                  </a:moveTo>
                  <a:lnTo>
                    <a:pt x="73" y="3"/>
                  </a:lnTo>
                  <a:lnTo>
                    <a:pt x="50" y="0"/>
                  </a:lnTo>
                  <a:lnTo>
                    <a:pt x="32" y="2"/>
                  </a:lnTo>
                  <a:lnTo>
                    <a:pt x="18" y="6"/>
                  </a:lnTo>
                  <a:lnTo>
                    <a:pt x="9" y="12"/>
                  </a:lnTo>
                  <a:lnTo>
                    <a:pt x="4" y="20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33" y="8"/>
                  </a:lnTo>
                  <a:lnTo>
                    <a:pt x="50" y="8"/>
                  </a:lnTo>
                  <a:lnTo>
                    <a:pt x="72" y="11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6" name="Freeform 494"/>
            <p:cNvSpPr>
              <a:spLocks/>
            </p:cNvSpPr>
            <p:nvPr/>
          </p:nvSpPr>
          <p:spPr bwMode="auto">
            <a:xfrm>
              <a:off x="1865" y="1663"/>
              <a:ext cx="37" cy="32"/>
            </a:xfrm>
            <a:custGeom>
              <a:avLst/>
              <a:gdLst>
                <a:gd name="T0" fmla="*/ 0 w 110"/>
                <a:gd name="T1" fmla="*/ 0 h 97"/>
                <a:gd name="T2" fmla="*/ 0 w 110"/>
                <a:gd name="T3" fmla="*/ 0 h 97"/>
                <a:gd name="T4" fmla="*/ 0 w 110"/>
                <a:gd name="T5" fmla="*/ 0 h 97"/>
                <a:gd name="T6" fmla="*/ 0 w 110"/>
                <a:gd name="T7" fmla="*/ 0 h 97"/>
                <a:gd name="T8" fmla="*/ 0 w 110"/>
                <a:gd name="T9" fmla="*/ 0 h 97"/>
                <a:gd name="T10" fmla="*/ 0 w 110"/>
                <a:gd name="T11" fmla="*/ 0 h 97"/>
                <a:gd name="T12" fmla="*/ 0 w 110"/>
                <a:gd name="T13" fmla="*/ 0 h 97"/>
                <a:gd name="T14" fmla="*/ 0 w 110"/>
                <a:gd name="T15" fmla="*/ 0 h 97"/>
                <a:gd name="T16" fmla="*/ 0 w 110"/>
                <a:gd name="T17" fmla="*/ 0 h 97"/>
                <a:gd name="T18" fmla="*/ 0 w 110"/>
                <a:gd name="T19" fmla="*/ 0 h 97"/>
                <a:gd name="T20" fmla="*/ 0 w 110"/>
                <a:gd name="T21" fmla="*/ 0 h 97"/>
                <a:gd name="T22" fmla="*/ 0 w 110"/>
                <a:gd name="T23" fmla="*/ 0 h 97"/>
                <a:gd name="T24" fmla="*/ 0 w 110"/>
                <a:gd name="T25" fmla="*/ 0 h 97"/>
                <a:gd name="T26" fmla="*/ 0 w 110"/>
                <a:gd name="T27" fmla="*/ 0 h 97"/>
                <a:gd name="T28" fmla="*/ 0 w 110"/>
                <a:gd name="T29" fmla="*/ 0 h 97"/>
                <a:gd name="T30" fmla="*/ 0 w 110"/>
                <a:gd name="T31" fmla="*/ 0 h 97"/>
                <a:gd name="T32" fmla="*/ 0 w 110"/>
                <a:gd name="T33" fmla="*/ 0 h 97"/>
                <a:gd name="T34" fmla="*/ 0 w 110"/>
                <a:gd name="T35" fmla="*/ 0 h 97"/>
                <a:gd name="T36" fmla="*/ 0 w 110"/>
                <a:gd name="T37" fmla="*/ 0 h 97"/>
                <a:gd name="T38" fmla="*/ 0 w 110"/>
                <a:gd name="T39" fmla="*/ 0 h 97"/>
                <a:gd name="T40" fmla="*/ 0 w 110"/>
                <a:gd name="T41" fmla="*/ 0 h 97"/>
                <a:gd name="T42" fmla="*/ 0 w 110"/>
                <a:gd name="T43" fmla="*/ 0 h 97"/>
                <a:gd name="T44" fmla="*/ 0 w 110"/>
                <a:gd name="T45" fmla="*/ 0 h 97"/>
                <a:gd name="T46" fmla="*/ 0 w 110"/>
                <a:gd name="T47" fmla="*/ 0 h 97"/>
                <a:gd name="T48" fmla="*/ 0 w 110"/>
                <a:gd name="T49" fmla="*/ 0 h 97"/>
                <a:gd name="T50" fmla="*/ 0 w 110"/>
                <a:gd name="T51" fmla="*/ 0 h 97"/>
                <a:gd name="T52" fmla="*/ 0 w 110"/>
                <a:gd name="T53" fmla="*/ 0 h 97"/>
                <a:gd name="T54" fmla="*/ 0 w 110"/>
                <a:gd name="T55" fmla="*/ 0 h 97"/>
                <a:gd name="T56" fmla="*/ 0 w 110"/>
                <a:gd name="T57" fmla="*/ 0 h 97"/>
                <a:gd name="T58" fmla="*/ 0 w 110"/>
                <a:gd name="T59" fmla="*/ 0 h 97"/>
                <a:gd name="T60" fmla="*/ 0 w 110"/>
                <a:gd name="T61" fmla="*/ 0 h 97"/>
                <a:gd name="T62" fmla="*/ 0 w 110"/>
                <a:gd name="T63" fmla="*/ 0 h 97"/>
                <a:gd name="T64" fmla="*/ 0 w 110"/>
                <a:gd name="T65" fmla="*/ 0 h 97"/>
                <a:gd name="T66" fmla="*/ 0 w 110"/>
                <a:gd name="T67" fmla="*/ 0 h 97"/>
                <a:gd name="T68" fmla="*/ 0 w 110"/>
                <a:gd name="T69" fmla="*/ 0 h 97"/>
                <a:gd name="T70" fmla="*/ 0 w 110"/>
                <a:gd name="T71" fmla="*/ 0 h 97"/>
                <a:gd name="T72" fmla="*/ 0 w 110"/>
                <a:gd name="T73" fmla="*/ 0 h 97"/>
                <a:gd name="T74" fmla="*/ 0 w 110"/>
                <a:gd name="T75" fmla="*/ 0 h 97"/>
                <a:gd name="T76" fmla="*/ 0 w 110"/>
                <a:gd name="T77" fmla="*/ 0 h 97"/>
                <a:gd name="T78" fmla="*/ 0 w 110"/>
                <a:gd name="T79" fmla="*/ 0 h 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"/>
                <a:gd name="T121" fmla="*/ 0 h 97"/>
                <a:gd name="T122" fmla="*/ 110 w 110"/>
                <a:gd name="T123" fmla="*/ 97 h 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" h="97">
                  <a:moveTo>
                    <a:pt x="110" y="95"/>
                  </a:moveTo>
                  <a:lnTo>
                    <a:pt x="110" y="93"/>
                  </a:lnTo>
                  <a:lnTo>
                    <a:pt x="109" y="93"/>
                  </a:lnTo>
                  <a:lnTo>
                    <a:pt x="109" y="91"/>
                  </a:lnTo>
                  <a:lnTo>
                    <a:pt x="106" y="85"/>
                  </a:lnTo>
                  <a:lnTo>
                    <a:pt x="103" y="81"/>
                  </a:lnTo>
                  <a:lnTo>
                    <a:pt x="99" y="75"/>
                  </a:lnTo>
                  <a:lnTo>
                    <a:pt x="94" y="68"/>
                  </a:lnTo>
                  <a:lnTo>
                    <a:pt x="89" y="60"/>
                  </a:lnTo>
                  <a:lnTo>
                    <a:pt x="82" y="52"/>
                  </a:lnTo>
                  <a:lnTo>
                    <a:pt x="75" y="44"/>
                  </a:lnTo>
                  <a:lnTo>
                    <a:pt x="67" y="36"/>
                  </a:lnTo>
                  <a:lnTo>
                    <a:pt x="58" y="28"/>
                  </a:lnTo>
                  <a:lnTo>
                    <a:pt x="49" y="21"/>
                  </a:lnTo>
                  <a:lnTo>
                    <a:pt x="38" y="15"/>
                  </a:lnTo>
                  <a:lnTo>
                    <a:pt x="26" y="8"/>
                  </a:lnTo>
                  <a:lnTo>
                    <a:pt x="14" y="3"/>
                  </a:lnTo>
                  <a:lnTo>
                    <a:pt x="1" y="0"/>
                  </a:lnTo>
                  <a:lnTo>
                    <a:pt x="0" y="8"/>
                  </a:lnTo>
                  <a:lnTo>
                    <a:pt x="13" y="11"/>
                  </a:lnTo>
                  <a:lnTo>
                    <a:pt x="23" y="15"/>
                  </a:lnTo>
                  <a:lnTo>
                    <a:pt x="34" y="21"/>
                  </a:lnTo>
                  <a:lnTo>
                    <a:pt x="45" y="27"/>
                  </a:lnTo>
                  <a:lnTo>
                    <a:pt x="54" y="33"/>
                  </a:lnTo>
                  <a:lnTo>
                    <a:pt x="62" y="41"/>
                  </a:lnTo>
                  <a:lnTo>
                    <a:pt x="70" y="49"/>
                  </a:lnTo>
                  <a:lnTo>
                    <a:pt x="77" y="57"/>
                  </a:lnTo>
                  <a:lnTo>
                    <a:pt x="83" y="64"/>
                  </a:lnTo>
                  <a:lnTo>
                    <a:pt x="87" y="72"/>
                  </a:lnTo>
                  <a:lnTo>
                    <a:pt x="93" y="79"/>
                  </a:lnTo>
                  <a:lnTo>
                    <a:pt x="97" y="85"/>
                  </a:lnTo>
                  <a:lnTo>
                    <a:pt x="99" y="91"/>
                  </a:lnTo>
                  <a:lnTo>
                    <a:pt x="102" y="93"/>
                  </a:lnTo>
                  <a:lnTo>
                    <a:pt x="103" y="96"/>
                  </a:lnTo>
                  <a:lnTo>
                    <a:pt x="103" y="97"/>
                  </a:lnTo>
                  <a:lnTo>
                    <a:pt x="103" y="96"/>
                  </a:lnTo>
                  <a:lnTo>
                    <a:pt x="110" y="95"/>
                  </a:lnTo>
                  <a:lnTo>
                    <a:pt x="110" y="93"/>
                  </a:lnTo>
                  <a:lnTo>
                    <a:pt x="11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7" name="Freeform 495"/>
            <p:cNvSpPr>
              <a:spLocks/>
            </p:cNvSpPr>
            <p:nvPr/>
          </p:nvSpPr>
          <p:spPr bwMode="auto">
            <a:xfrm>
              <a:off x="1898" y="1695"/>
              <a:ext cx="7" cy="42"/>
            </a:xfrm>
            <a:custGeom>
              <a:avLst/>
              <a:gdLst>
                <a:gd name="T0" fmla="*/ 0 w 21"/>
                <a:gd name="T1" fmla="*/ 0 h 126"/>
                <a:gd name="T2" fmla="*/ 0 w 21"/>
                <a:gd name="T3" fmla="*/ 0 h 126"/>
                <a:gd name="T4" fmla="*/ 0 w 21"/>
                <a:gd name="T5" fmla="*/ 0 h 126"/>
                <a:gd name="T6" fmla="*/ 0 w 21"/>
                <a:gd name="T7" fmla="*/ 0 h 126"/>
                <a:gd name="T8" fmla="*/ 0 w 21"/>
                <a:gd name="T9" fmla="*/ 0 h 126"/>
                <a:gd name="T10" fmla="*/ 0 w 21"/>
                <a:gd name="T11" fmla="*/ 0 h 126"/>
                <a:gd name="T12" fmla="*/ 0 w 21"/>
                <a:gd name="T13" fmla="*/ 0 h 126"/>
                <a:gd name="T14" fmla="*/ 0 w 21"/>
                <a:gd name="T15" fmla="*/ 0 h 126"/>
                <a:gd name="T16" fmla="*/ 0 w 21"/>
                <a:gd name="T17" fmla="*/ 0 h 126"/>
                <a:gd name="T18" fmla="*/ 0 w 21"/>
                <a:gd name="T19" fmla="*/ 0 h 126"/>
                <a:gd name="T20" fmla="*/ 0 w 21"/>
                <a:gd name="T21" fmla="*/ 0 h 126"/>
                <a:gd name="T22" fmla="*/ 0 w 21"/>
                <a:gd name="T23" fmla="*/ 0 h 126"/>
                <a:gd name="T24" fmla="*/ 0 w 21"/>
                <a:gd name="T25" fmla="*/ 0 h 126"/>
                <a:gd name="T26" fmla="*/ 0 w 21"/>
                <a:gd name="T27" fmla="*/ 0 h 126"/>
                <a:gd name="T28" fmla="*/ 0 w 21"/>
                <a:gd name="T29" fmla="*/ 0 h 126"/>
                <a:gd name="T30" fmla="*/ 0 w 21"/>
                <a:gd name="T31" fmla="*/ 0 h 126"/>
                <a:gd name="T32" fmla="*/ 0 w 21"/>
                <a:gd name="T33" fmla="*/ 0 h 126"/>
                <a:gd name="T34" fmla="*/ 0 w 21"/>
                <a:gd name="T35" fmla="*/ 0 h 126"/>
                <a:gd name="T36" fmla="*/ 0 w 21"/>
                <a:gd name="T37" fmla="*/ 0 h 126"/>
                <a:gd name="T38" fmla="*/ 0 w 21"/>
                <a:gd name="T39" fmla="*/ 0 h 126"/>
                <a:gd name="T40" fmla="*/ 0 w 21"/>
                <a:gd name="T41" fmla="*/ 0 h 126"/>
                <a:gd name="T42" fmla="*/ 0 w 21"/>
                <a:gd name="T43" fmla="*/ 0 h 126"/>
                <a:gd name="T44" fmla="*/ 0 w 21"/>
                <a:gd name="T45" fmla="*/ 0 h 126"/>
                <a:gd name="T46" fmla="*/ 0 w 21"/>
                <a:gd name="T47" fmla="*/ 0 h 126"/>
                <a:gd name="T48" fmla="*/ 0 w 21"/>
                <a:gd name="T49" fmla="*/ 0 h 126"/>
                <a:gd name="T50" fmla="*/ 0 w 21"/>
                <a:gd name="T51" fmla="*/ 0 h 126"/>
                <a:gd name="T52" fmla="*/ 0 w 21"/>
                <a:gd name="T53" fmla="*/ 0 h 126"/>
                <a:gd name="T54" fmla="*/ 0 w 21"/>
                <a:gd name="T55" fmla="*/ 0 h 126"/>
                <a:gd name="T56" fmla="*/ 0 w 21"/>
                <a:gd name="T57" fmla="*/ 0 h 126"/>
                <a:gd name="T58" fmla="*/ 0 w 21"/>
                <a:gd name="T59" fmla="*/ 0 h 126"/>
                <a:gd name="T60" fmla="*/ 0 w 21"/>
                <a:gd name="T61" fmla="*/ 0 h 126"/>
                <a:gd name="T62" fmla="*/ 0 w 21"/>
                <a:gd name="T63" fmla="*/ 0 h 126"/>
                <a:gd name="T64" fmla="*/ 0 w 21"/>
                <a:gd name="T65" fmla="*/ 0 h 126"/>
                <a:gd name="T66" fmla="*/ 0 w 21"/>
                <a:gd name="T67" fmla="*/ 0 h 126"/>
                <a:gd name="T68" fmla="*/ 0 w 21"/>
                <a:gd name="T69" fmla="*/ 0 h 126"/>
                <a:gd name="T70" fmla="*/ 0 w 21"/>
                <a:gd name="T71" fmla="*/ 0 h 126"/>
                <a:gd name="T72" fmla="*/ 0 w 21"/>
                <a:gd name="T73" fmla="*/ 0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"/>
                <a:gd name="T112" fmla="*/ 0 h 126"/>
                <a:gd name="T113" fmla="*/ 21 w 21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" h="126">
                  <a:moveTo>
                    <a:pt x="7" y="126"/>
                  </a:moveTo>
                  <a:lnTo>
                    <a:pt x="7" y="126"/>
                  </a:lnTo>
                  <a:lnTo>
                    <a:pt x="12" y="114"/>
                  </a:lnTo>
                  <a:lnTo>
                    <a:pt x="16" y="103"/>
                  </a:lnTo>
                  <a:lnTo>
                    <a:pt x="19" y="91"/>
                  </a:lnTo>
                  <a:lnTo>
                    <a:pt x="20" y="81"/>
                  </a:lnTo>
                  <a:lnTo>
                    <a:pt x="21" y="70"/>
                  </a:lnTo>
                  <a:lnTo>
                    <a:pt x="21" y="58"/>
                  </a:lnTo>
                  <a:lnTo>
                    <a:pt x="21" y="49"/>
                  </a:lnTo>
                  <a:lnTo>
                    <a:pt x="20" y="39"/>
                  </a:lnTo>
                  <a:lnTo>
                    <a:pt x="19" y="30"/>
                  </a:lnTo>
                  <a:lnTo>
                    <a:pt x="19" y="22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15" y="6"/>
                  </a:lnTo>
                  <a:lnTo>
                    <a:pt x="13" y="2"/>
                  </a:lnTo>
                  <a:lnTo>
                    <a:pt x="12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7" y="7"/>
                  </a:lnTo>
                  <a:lnTo>
                    <a:pt x="8" y="11"/>
                  </a:lnTo>
                  <a:lnTo>
                    <a:pt x="9" y="18"/>
                  </a:lnTo>
                  <a:lnTo>
                    <a:pt x="11" y="23"/>
                  </a:lnTo>
                  <a:lnTo>
                    <a:pt x="12" y="31"/>
                  </a:lnTo>
                  <a:lnTo>
                    <a:pt x="13" y="41"/>
                  </a:lnTo>
                  <a:lnTo>
                    <a:pt x="13" y="49"/>
                  </a:lnTo>
                  <a:lnTo>
                    <a:pt x="13" y="58"/>
                  </a:lnTo>
                  <a:lnTo>
                    <a:pt x="13" y="69"/>
                  </a:lnTo>
                  <a:lnTo>
                    <a:pt x="12" y="79"/>
                  </a:lnTo>
                  <a:lnTo>
                    <a:pt x="11" y="90"/>
                  </a:lnTo>
                  <a:lnTo>
                    <a:pt x="8" y="101"/>
                  </a:lnTo>
                  <a:lnTo>
                    <a:pt x="5" y="113"/>
                  </a:lnTo>
                  <a:lnTo>
                    <a:pt x="0" y="123"/>
                  </a:lnTo>
                  <a:lnTo>
                    <a:pt x="7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8" name="Freeform 496"/>
            <p:cNvSpPr>
              <a:spLocks/>
            </p:cNvSpPr>
            <p:nvPr/>
          </p:nvSpPr>
          <p:spPr bwMode="auto">
            <a:xfrm>
              <a:off x="1887" y="1736"/>
              <a:ext cx="13" cy="51"/>
            </a:xfrm>
            <a:custGeom>
              <a:avLst/>
              <a:gdLst>
                <a:gd name="T0" fmla="*/ 0 w 38"/>
                <a:gd name="T1" fmla="*/ 0 h 155"/>
                <a:gd name="T2" fmla="*/ 0 w 38"/>
                <a:gd name="T3" fmla="*/ 0 h 155"/>
                <a:gd name="T4" fmla="*/ 0 w 38"/>
                <a:gd name="T5" fmla="*/ 0 h 155"/>
                <a:gd name="T6" fmla="*/ 0 w 38"/>
                <a:gd name="T7" fmla="*/ 0 h 155"/>
                <a:gd name="T8" fmla="*/ 0 w 38"/>
                <a:gd name="T9" fmla="*/ 0 h 155"/>
                <a:gd name="T10" fmla="*/ 0 w 38"/>
                <a:gd name="T11" fmla="*/ 0 h 155"/>
                <a:gd name="T12" fmla="*/ 0 w 38"/>
                <a:gd name="T13" fmla="*/ 0 h 155"/>
                <a:gd name="T14" fmla="*/ 0 w 38"/>
                <a:gd name="T15" fmla="*/ 0 h 155"/>
                <a:gd name="T16" fmla="*/ 0 w 38"/>
                <a:gd name="T17" fmla="*/ 0 h 155"/>
                <a:gd name="T18" fmla="*/ 0 w 38"/>
                <a:gd name="T19" fmla="*/ 0 h 155"/>
                <a:gd name="T20" fmla="*/ 0 w 38"/>
                <a:gd name="T21" fmla="*/ 0 h 155"/>
                <a:gd name="T22" fmla="*/ 0 w 38"/>
                <a:gd name="T23" fmla="*/ 0 h 155"/>
                <a:gd name="T24" fmla="*/ 0 w 38"/>
                <a:gd name="T25" fmla="*/ 0 h 155"/>
                <a:gd name="T26" fmla="*/ 0 w 38"/>
                <a:gd name="T27" fmla="*/ 0 h 155"/>
                <a:gd name="T28" fmla="*/ 0 w 38"/>
                <a:gd name="T29" fmla="*/ 0 h 155"/>
                <a:gd name="T30" fmla="*/ 0 w 38"/>
                <a:gd name="T31" fmla="*/ 0 h 155"/>
                <a:gd name="T32" fmla="*/ 0 w 38"/>
                <a:gd name="T33" fmla="*/ 0 h 155"/>
                <a:gd name="T34" fmla="*/ 0 w 38"/>
                <a:gd name="T35" fmla="*/ 0 h 155"/>
                <a:gd name="T36" fmla="*/ 0 w 38"/>
                <a:gd name="T37" fmla="*/ 0 h 155"/>
                <a:gd name="T38" fmla="*/ 0 w 38"/>
                <a:gd name="T39" fmla="*/ 0 h 155"/>
                <a:gd name="T40" fmla="*/ 0 w 38"/>
                <a:gd name="T41" fmla="*/ 0 h 155"/>
                <a:gd name="T42" fmla="*/ 0 w 38"/>
                <a:gd name="T43" fmla="*/ 0 h 155"/>
                <a:gd name="T44" fmla="*/ 0 w 38"/>
                <a:gd name="T45" fmla="*/ 0 h 155"/>
                <a:gd name="T46" fmla="*/ 0 w 38"/>
                <a:gd name="T47" fmla="*/ 0 h 155"/>
                <a:gd name="T48" fmla="*/ 0 w 38"/>
                <a:gd name="T49" fmla="*/ 0 h 155"/>
                <a:gd name="T50" fmla="*/ 0 w 38"/>
                <a:gd name="T51" fmla="*/ 0 h 155"/>
                <a:gd name="T52" fmla="*/ 0 w 38"/>
                <a:gd name="T53" fmla="*/ 0 h 155"/>
                <a:gd name="T54" fmla="*/ 0 w 38"/>
                <a:gd name="T55" fmla="*/ 0 h 155"/>
                <a:gd name="T56" fmla="*/ 0 w 38"/>
                <a:gd name="T57" fmla="*/ 0 h 155"/>
                <a:gd name="T58" fmla="*/ 0 w 38"/>
                <a:gd name="T59" fmla="*/ 0 h 155"/>
                <a:gd name="T60" fmla="*/ 0 w 38"/>
                <a:gd name="T61" fmla="*/ 0 h 155"/>
                <a:gd name="T62" fmla="*/ 0 w 38"/>
                <a:gd name="T63" fmla="*/ 0 h 155"/>
                <a:gd name="T64" fmla="*/ 0 w 38"/>
                <a:gd name="T65" fmla="*/ 0 h 155"/>
                <a:gd name="T66" fmla="*/ 0 w 38"/>
                <a:gd name="T67" fmla="*/ 0 h 155"/>
                <a:gd name="T68" fmla="*/ 0 w 38"/>
                <a:gd name="T69" fmla="*/ 0 h 155"/>
                <a:gd name="T70" fmla="*/ 0 w 38"/>
                <a:gd name="T71" fmla="*/ 0 h 155"/>
                <a:gd name="T72" fmla="*/ 0 w 38"/>
                <a:gd name="T73" fmla="*/ 0 h 155"/>
                <a:gd name="T74" fmla="*/ 0 w 38"/>
                <a:gd name="T75" fmla="*/ 0 h 155"/>
                <a:gd name="T76" fmla="*/ 0 w 38"/>
                <a:gd name="T77" fmla="*/ 0 h 155"/>
                <a:gd name="T78" fmla="*/ 0 w 38"/>
                <a:gd name="T79" fmla="*/ 0 h 1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"/>
                <a:gd name="T121" fmla="*/ 0 h 155"/>
                <a:gd name="T122" fmla="*/ 38 w 38"/>
                <a:gd name="T123" fmla="*/ 155 h 1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" h="155">
                  <a:moveTo>
                    <a:pt x="0" y="120"/>
                  </a:moveTo>
                  <a:lnTo>
                    <a:pt x="7" y="120"/>
                  </a:lnTo>
                  <a:lnTo>
                    <a:pt x="7" y="119"/>
                  </a:lnTo>
                  <a:lnTo>
                    <a:pt x="7" y="117"/>
                  </a:lnTo>
                  <a:lnTo>
                    <a:pt x="8" y="115"/>
                  </a:lnTo>
                  <a:lnTo>
                    <a:pt x="8" y="109"/>
                  </a:lnTo>
                  <a:lnTo>
                    <a:pt x="10" y="104"/>
                  </a:lnTo>
                  <a:lnTo>
                    <a:pt x="10" y="99"/>
                  </a:lnTo>
                  <a:lnTo>
                    <a:pt x="11" y="91"/>
                  </a:lnTo>
                  <a:lnTo>
                    <a:pt x="12" y="83"/>
                  </a:lnTo>
                  <a:lnTo>
                    <a:pt x="15" y="75"/>
                  </a:lnTo>
                  <a:lnTo>
                    <a:pt x="16" y="66"/>
                  </a:lnTo>
                  <a:lnTo>
                    <a:pt x="19" y="56"/>
                  </a:lnTo>
                  <a:lnTo>
                    <a:pt x="22" y="46"/>
                  </a:lnTo>
                  <a:lnTo>
                    <a:pt x="26" y="35"/>
                  </a:lnTo>
                  <a:lnTo>
                    <a:pt x="30" y="26"/>
                  </a:lnTo>
                  <a:lnTo>
                    <a:pt x="34" y="14"/>
                  </a:lnTo>
                  <a:lnTo>
                    <a:pt x="38" y="3"/>
                  </a:lnTo>
                  <a:lnTo>
                    <a:pt x="31" y="0"/>
                  </a:lnTo>
                  <a:lnTo>
                    <a:pt x="27" y="11"/>
                  </a:lnTo>
                  <a:lnTo>
                    <a:pt x="22" y="22"/>
                  </a:lnTo>
                  <a:lnTo>
                    <a:pt x="18" y="34"/>
                  </a:lnTo>
                  <a:lnTo>
                    <a:pt x="15" y="44"/>
                  </a:lnTo>
                  <a:lnTo>
                    <a:pt x="12" y="54"/>
                  </a:lnTo>
                  <a:lnTo>
                    <a:pt x="10" y="64"/>
                  </a:lnTo>
                  <a:lnTo>
                    <a:pt x="7" y="74"/>
                  </a:lnTo>
                  <a:lnTo>
                    <a:pt x="6" y="83"/>
                  </a:lnTo>
                  <a:lnTo>
                    <a:pt x="4" y="91"/>
                  </a:lnTo>
                  <a:lnTo>
                    <a:pt x="3" y="98"/>
                  </a:lnTo>
                  <a:lnTo>
                    <a:pt x="2" y="104"/>
                  </a:lnTo>
                  <a:lnTo>
                    <a:pt x="2" y="109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0" y="119"/>
                  </a:lnTo>
                  <a:lnTo>
                    <a:pt x="0" y="120"/>
                  </a:lnTo>
                  <a:lnTo>
                    <a:pt x="7" y="120"/>
                  </a:lnTo>
                  <a:lnTo>
                    <a:pt x="0" y="120"/>
                  </a:lnTo>
                  <a:lnTo>
                    <a:pt x="4" y="155"/>
                  </a:lnTo>
                  <a:lnTo>
                    <a:pt x="7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9" name="Freeform 497"/>
            <p:cNvSpPr>
              <a:spLocks/>
            </p:cNvSpPr>
            <p:nvPr/>
          </p:nvSpPr>
          <p:spPr bwMode="auto">
            <a:xfrm>
              <a:off x="1877" y="1730"/>
              <a:ext cx="13" cy="46"/>
            </a:xfrm>
            <a:custGeom>
              <a:avLst/>
              <a:gdLst>
                <a:gd name="T0" fmla="*/ 0 w 37"/>
                <a:gd name="T1" fmla="*/ 0 h 136"/>
                <a:gd name="T2" fmla="*/ 0 w 37"/>
                <a:gd name="T3" fmla="*/ 0 h 136"/>
                <a:gd name="T4" fmla="*/ 0 w 37"/>
                <a:gd name="T5" fmla="*/ 0 h 136"/>
                <a:gd name="T6" fmla="*/ 0 w 37"/>
                <a:gd name="T7" fmla="*/ 0 h 136"/>
                <a:gd name="T8" fmla="*/ 0 w 37"/>
                <a:gd name="T9" fmla="*/ 0 h 136"/>
                <a:gd name="T10" fmla="*/ 0 w 37"/>
                <a:gd name="T11" fmla="*/ 0 h 136"/>
                <a:gd name="T12" fmla="*/ 0 w 37"/>
                <a:gd name="T13" fmla="*/ 0 h 136"/>
                <a:gd name="T14" fmla="*/ 0 w 37"/>
                <a:gd name="T15" fmla="*/ 0 h 136"/>
                <a:gd name="T16" fmla="*/ 0 w 37"/>
                <a:gd name="T17" fmla="*/ 0 h 136"/>
                <a:gd name="T18" fmla="*/ 0 w 37"/>
                <a:gd name="T19" fmla="*/ 0 h 136"/>
                <a:gd name="T20" fmla="*/ 0 w 37"/>
                <a:gd name="T21" fmla="*/ 0 h 136"/>
                <a:gd name="T22" fmla="*/ 0 w 37"/>
                <a:gd name="T23" fmla="*/ 0 h 136"/>
                <a:gd name="T24" fmla="*/ 0 w 37"/>
                <a:gd name="T25" fmla="*/ 0 h 136"/>
                <a:gd name="T26" fmla="*/ 0 w 37"/>
                <a:gd name="T27" fmla="*/ 0 h 136"/>
                <a:gd name="T28" fmla="*/ 0 w 37"/>
                <a:gd name="T29" fmla="*/ 0 h 136"/>
                <a:gd name="T30" fmla="*/ 0 w 37"/>
                <a:gd name="T31" fmla="*/ 0 h 136"/>
                <a:gd name="T32" fmla="*/ 0 w 37"/>
                <a:gd name="T33" fmla="*/ 0 h 136"/>
                <a:gd name="T34" fmla="*/ 0 w 37"/>
                <a:gd name="T35" fmla="*/ 0 h 136"/>
                <a:gd name="T36" fmla="*/ 0 w 37"/>
                <a:gd name="T37" fmla="*/ 0 h 136"/>
                <a:gd name="T38" fmla="*/ 0 w 37"/>
                <a:gd name="T39" fmla="*/ 0 h 136"/>
                <a:gd name="T40" fmla="*/ 0 w 37"/>
                <a:gd name="T41" fmla="*/ 0 h 136"/>
                <a:gd name="T42" fmla="*/ 0 w 37"/>
                <a:gd name="T43" fmla="*/ 0 h 136"/>
                <a:gd name="T44" fmla="*/ 0 w 37"/>
                <a:gd name="T45" fmla="*/ 0 h 136"/>
                <a:gd name="T46" fmla="*/ 0 w 37"/>
                <a:gd name="T47" fmla="*/ 0 h 136"/>
                <a:gd name="T48" fmla="*/ 0 w 37"/>
                <a:gd name="T49" fmla="*/ 0 h 136"/>
                <a:gd name="T50" fmla="*/ 0 w 37"/>
                <a:gd name="T51" fmla="*/ 0 h 136"/>
                <a:gd name="T52" fmla="*/ 0 w 37"/>
                <a:gd name="T53" fmla="*/ 0 h 136"/>
                <a:gd name="T54" fmla="*/ 0 w 37"/>
                <a:gd name="T55" fmla="*/ 0 h 136"/>
                <a:gd name="T56" fmla="*/ 0 w 37"/>
                <a:gd name="T57" fmla="*/ 0 h 136"/>
                <a:gd name="T58" fmla="*/ 0 w 37"/>
                <a:gd name="T59" fmla="*/ 0 h 136"/>
                <a:gd name="T60" fmla="*/ 0 w 37"/>
                <a:gd name="T61" fmla="*/ 0 h 136"/>
                <a:gd name="T62" fmla="*/ 0 w 37"/>
                <a:gd name="T63" fmla="*/ 0 h 136"/>
                <a:gd name="T64" fmla="*/ 0 w 37"/>
                <a:gd name="T65" fmla="*/ 0 h 136"/>
                <a:gd name="T66" fmla="*/ 0 w 37"/>
                <a:gd name="T67" fmla="*/ 0 h 136"/>
                <a:gd name="T68" fmla="*/ 0 w 37"/>
                <a:gd name="T69" fmla="*/ 0 h 136"/>
                <a:gd name="T70" fmla="*/ 0 w 37"/>
                <a:gd name="T71" fmla="*/ 0 h 136"/>
                <a:gd name="T72" fmla="*/ 0 w 37"/>
                <a:gd name="T73" fmla="*/ 0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136"/>
                <a:gd name="T113" fmla="*/ 37 w 37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136">
                  <a:moveTo>
                    <a:pt x="0" y="7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10" y="20"/>
                  </a:lnTo>
                  <a:lnTo>
                    <a:pt x="13" y="30"/>
                  </a:lnTo>
                  <a:lnTo>
                    <a:pt x="17" y="39"/>
                  </a:lnTo>
                  <a:lnTo>
                    <a:pt x="20" y="50"/>
                  </a:lnTo>
                  <a:lnTo>
                    <a:pt x="21" y="62"/>
                  </a:lnTo>
                  <a:lnTo>
                    <a:pt x="24" y="74"/>
                  </a:lnTo>
                  <a:lnTo>
                    <a:pt x="25" y="86"/>
                  </a:lnTo>
                  <a:lnTo>
                    <a:pt x="26" y="96"/>
                  </a:lnTo>
                  <a:lnTo>
                    <a:pt x="28" y="107"/>
                  </a:lnTo>
                  <a:lnTo>
                    <a:pt x="29" y="117"/>
                  </a:lnTo>
                  <a:lnTo>
                    <a:pt x="29" y="125"/>
                  </a:lnTo>
                  <a:lnTo>
                    <a:pt x="29" y="131"/>
                  </a:lnTo>
                  <a:lnTo>
                    <a:pt x="30" y="135"/>
                  </a:lnTo>
                  <a:lnTo>
                    <a:pt x="30" y="136"/>
                  </a:lnTo>
                  <a:lnTo>
                    <a:pt x="37" y="136"/>
                  </a:lnTo>
                  <a:lnTo>
                    <a:pt x="37" y="133"/>
                  </a:lnTo>
                  <a:lnTo>
                    <a:pt x="37" y="131"/>
                  </a:lnTo>
                  <a:lnTo>
                    <a:pt x="37" y="124"/>
                  </a:lnTo>
                  <a:lnTo>
                    <a:pt x="36" y="116"/>
                  </a:lnTo>
                  <a:lnTo>
                    <a:pt x="36" y="107"/>
                  </a:lnTo>
                  <a:lnTo>
                    <a:pt x="34" y="96"/>
                  </a:lnTo>
                  <a:lnTo>
                    <a:pt x="33" y="84"/>
                  </a:lnTo>
                  <a:lnTo>
                    <a:pt x="32" y="72"/>
                  </a:lnTo>
                  <a:lnTo>
                    <a:pt x="29" y="60"/>
                  </a:lnTo>
                  <a:lnTo>
                    <a:pt x="26" y="48"/>
                  </a:lnTo>
                  <a:lnTo>
                    <a:pt x="24" y="38"/>
                  </a:lnTo>
                  <a:lnTo>
                    <a:pt x="21" y="27"/>
                  </a:lnTo>
                  <a:lnTo>
                    <a:pt x="17" y="18"/>
                  </a:lnTo>
                  <a:lnTo>
                    <a:pt x="13" y="10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0" name="Freeform 498"/>
            <p:cNvSpPr>
              <a:spLocks/>
            </p:cNvSpPr>
            <p:nvPr/>
          </p:nvSpPr>
          <p:spPr bwMode="auto">
            <a:xfrm>
              <a:off x="1861" y="1708"/>
              <a:ext cx="17" cy="25"/>
            </a:xfrm>
            <a:custGeom>
              <a:avLst/>
              <a:gdLst>
                <a:gd name="T0" fmla="*/ 0 w 50"/>
                <a:gd name="T1" fmla="*/ 0 h 73"/>
                <a:gd name="T2" fmla="*/ 0 w 50"/>
                <a:gd name="T3" fmla="*/ 0 h 73"/>
                <a:gd name="T4" fmla="*/ 0 w 50"/>
                <a:gd name="T5" fmla="*/ 0 h 73"/>
                <a:gd name="T6" fmla="*/ 0 w 50"/>
                <a:gd name="T7" fmla="*/ 0 h 73"/>
                <a:gd name="T8" fmla="*/ 0 w 50"/>
                <a:gd name="T9" fmla="*/ 0 h 73"/>
                <a:gd name="T10" fmla="*/ 0 w 50"/>
                <a:gd name="T11" fmla="*/ 0 h 73"/>
                <a:gd name="T12" fmla="*/ 0 w 50"/>
                <a:gd name="T13" fmla="*/ 0 h 73"/>
                <a:gd name="T14" fmla="*/ 0 w 50"/>
                <a:gd name="T15" fmla="*/ 0 h 73"/>
                <a:gd name="T16" fmla="*/ 0 w 50"/>
                <a:gd name="T17" fmla="*/ 0 h 73"/>
                <a:gd name="T18" fmla="*/ 0 w 50"/>
                <a:gd name="T19" fmla="*/ 0 h 73"/>
                <a:gd name="T20" fmla="*/ 0 w 50"/>
                <a:gd name="T21" fmla="*/ 0 h 73"/>
                <a:gd name="T22" fmla="*/ 0 w 50"/>
                <a:gd name="T23" fmla="*/ 0 h 73"/>
                <a:gd name="T24" fmla="*/ 0 w 50"/>
                <a:gd name="T25" fmla="*/ 0 h 73"/>
                <a:gd name="T26" fmla="*/ 0 w 50"/>
                <a:gd name="T27" fmla="*/ 0 h 73"/>
                <a:gd name="T28" fmla="*/ 0 w 50"/>
                <a:gd name="T29" fmla="*/ 0 h 73"/>
                <a:gd name="T30" fmla="*/ 0 w 50"/>
                <a:gd name="T31" fmla="*/ 0 h 73"/>
                <a:gd name="T32" fmla="*/ 0 w 50"/>
                <a:gd name="T33" fmla="*/ 0 h 73"/>
                <a:gd name="T34" fmla="*/ 0 w 50"/>
                <a:gd name="T35" fmla="*/ 0 h 73"/>
                <a:gd name="T36" fmla="*/ 0 w 50"/>
                <a:gd name="T37" fmla="*/ 0 h 73"/>
                <a:gd name="T38" fmla="*/ 0 w 50"/>
                <a:gd name="T39" fmla="*/ 0 h 73"/>
                <a:gd name="T40" fmla="*/ 0 w 50"/>
                <a:gd name="T41" fmla="*/ 0 h 73"/>
                <a:gd name="T42" fmla="*/ 0 w 50"/>
                <a:gd name="T43" fmla="*/ 0 h 73"/>
                <a:gd name="T44" fmla="*/ 0 w 50"/>
                <a:gd name="T45" fmla="*/ 0 h 73"/>
                <a:gd name="T46" fmla="*/ 0 w 50"/>
                <a:gd name="T47" fmla="*/ 0 h 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"/>
                <a:gd name="T73" fmla="*/ 0 h 73"/>
                <a:gd name="T74" fmla="*/ 50 w 50"/>
                <a:gd name="T75" fmla="*/ 73 h 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" h="73">
                  <a:moveTo>
                    <a:pt x="5" y="9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4" y="16"/>
                  </a:lnTo>
                  <a:lnTo>
                    <a:pt x="8" y="25"/>
                  </a:lnTo>
                  <a:lnTo>
                    <a:pt x="13" y="36"/>
                  </a:lnTo>
                  <a:lnTo>
                    <a:pt x="20" y="48"/>
                  </a:lnTo>
                  <a:lnTo>
                    <a:pt x="27" y="58"/>
                  </a:lnTo>
                  <a:lnTo>
                    <a:pt x="37" y="68"/>
                  </a:lnTo>
                  <a:lnTo>
                    <a:pt x="49" y="73"/>
                  </a:lnTo>
                  <a:lnTo>
                    <a:pt x="50" y="66"/>
                  </a:lnTo>
                  <a:lnTo>
                    <a:pt x="41" y="61"/>
                  </a:lnTo>
                  <a:lnTo>
                    <a:pt x="33" y="53"/>
                  </a:lnTo>
                  <a:lnTo>
                    <a:pt x="26" y="42"/>
                  </a:lnTo>
                  <a:lnTo>
                    <a:pt x="20" y="32"/>
                  </a:lnTo>
                  <a:lnTo>
                    <a:pt x="14" y="21"/>
                  </a:lnTo>
                  <a:lnTo>
                    <a:pt x="10" y="13"/>
                  </a:lnTo>
                  <a:lnTo>
                    <a:pt x="9" y="6"/>
                  </a:lnTo>
                  <a:lnTo>
                    <a:pt x="8" y="4"/>
                  </a:lnTo>
                  <a:lnTo>
                    <a:pt x="2" y="1"/>
                  </a:lnTo>
                  <a:lnTo>
                    <a:pt x="8" y="4"/>
                  </a:lnTo>
                  <a:lnTo>
                    <a:pt x="6" y="0"/>
                  </a:lnTo>
                  <a:lnTo>
                    <a:pt x="2" y="1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1" name="Freeform 499"/>
            <p:cNvSpPr>
              <a:spLocks/>
            </p:cNvSpPr>
            <p:nvPr/>
          </p:nvSpPr>
          <p:spPr bwMode="auto">
            <a:xfrm>
              <a:off x="1849" y="1709"/>
              <a:ext cx="14" cy="7"/>
            </a:xfrm>
            <a:custGeom>
              <a:avLst/>
              <a:gdLst>
                <a:gd name="T0" fmla="*/ 0 w 40"/>
                <a:gd name="T1" fmla="*/ 0 h 23"/>
                <a:gd name="T2" fmla="*/ 0 w 40"/>
                <a:gd name="T3" fmla="*/ 0 h 23"/>
                <a:gd name="T4" fmla="*/ 0 w 40"/>
                <a:gd name="T5" fmla="*/ 0 h 23"/>
                <a:gd name="T6" fmla="*/ 0 w 40"/>
                <a:gd name="T7" fmla="*/ 0 h 23"/>
                <a:gd name="T8" fmla="*/ 0 w 40"/>
                <a:gd name="T9" fmla="*/ 0 h 23"/>
                <a:gd name="T10" fmla="*/ 0 w 40"/>
                <a:gd name="T11" fmla="*/ 0 h 23"/>
                <a:gd name="T12" fmla="*/ 0 w 40"/>
                <a:gd name="T13" fmla="*/ 0 h 23"/>
                <a:gd name="T14" fmla="*/ 0 w 40"/>
                <a:gd name="T15" fmla="*/ 0 h 23"/>
                <a:gd name="T16" fmla="*/ 0 w 40"/>
                <a:gd name="T17" fmla="*/ 0 h 23"/>
                <a:gd name="T18" fmla="*/ 0 w 40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3"/>
                <a:gd name="T32" fmla="*/ 40 w 40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3">
                  <a:moveTo>
                    <a:pt x="0" y="21"/>
                  </a:moveTo>
                  <a:lnTo>
                    <a:pt x="3" y="21"/>
                  </a:lnTo>
                  <a:lnTo>
                    <a:pt x="40" y="8"/>
                  </a:lnTo>
                  <a:lnTo>
                    <a:pt x="37" y="0"/>
                  </a:lnTo>
                  <a:lnTo>
                    <a:pt x="1" y="15"/>
                  </a:lnTo>
                  <a:lnTo>
                    <a:pt x="4" y="15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2" name="Freeform 500"/>
            <p:cNvSpPr>
              <a:spLocks/>
            </p:cNvSpPr>
            <p:nvPr/>
          </p:nvSpPr>
          <p:spPr bwMode="auto">
            <a:xfrm>
              <a:off x="1836" y="1706"/>
              <a:ext cx="15" cy="10"/>
            </a:xfrm>
            <a:custGeom>
              <a:avLst/>
              <a:gdLst>
                <a:gd name="T0" fmla="*/ 0 w 43"/>
                <a:gd name="T1" fmla="*/ 0 h 30"/>
                <a:gd name="T2" fmla="*/ 0 w 43"/>
                <a:gd name="T3" fmla="*/ 0 h 30"/>
                <a:gd name="T4" fmla="*/ 0 w 43"/>
                <a:gd name="T5" fmla="*/ 0 h 30"/>
                <a:gd name="T6" fmla="*/ 0 w 43"/>
                <a:gd name="T7" fmla="*/ 0 h 30"/>
                <a:gd name="T8" fmla="*/ 0 w 43"/>
                <a:gd name="T9" fmla="*/ 0 h 30"/>
                <a:gd name="T10" fmla="*/ 0 w 43"/>
                <a:gd name="T11" fmla="*/ 0 h 30"/>
                <a:gd name="T12" fmla="*/ 0 w 43"/>
                <a:gd name="T13" fmla="*/ 0 h 30"/>
                <a:gd name="T14" fmla="*/ 0 w 43"/>
                <a:gd name="T15" fmla="*/ 0 h 30"/>
                <a:gd name="T16" fmla="*/ 0 w 43"/>
                <a:gd name="T17" fmla="*/ 0 h 30"/>
                <a:gd name="T18" fmla="*/ 0 w 43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0"/>
                <a:gd name="T32" fmla="*/ 43 w 43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0">
                  <a:moveTo>
                    <a:pt x="6" y="6"/>
                  </a:moveTo>
                  <a:lnTo>
                    <a:pt x="2" y="8"/>
                  </a:lnTo>
                  <a:lnTo>
                    <a:pt x="39" y="30"/>
                  </a:lnTo>
                  <a:lnTo>
                    <a:pt x="43" y="24"/>
                  </a:lnTo>
                  <a:lnTo>
                    <a:pt x="6" y="1"/>
                  </a:lnTo>
                  <a:lnTo>
                    <a:pt x="0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3" name="Freeform 501"/>
            <p:cNvSpPr>
              <a:spLocks/>
            </p:cNvSpPr>
            <p:nvPr/>
          </p:nvSpPr>
          <p:spPr bwMode="auto">
            <a:xfrm>
              <a:off x="1766" y="1706"/>
              <a:ext cx="72" cy="44"/>
            </a:xfrm>
            <a:custGeom>
              <a:avLst/>
              <a:gdLst>
                <a:gd name="T0" fmla="*/ 0 w 216"/>
                <a:gd name="T1" fmla="*/ 0 h 132"/>
                <a:gd name="T2" fmla="*/ 0 w 216"/>
                <a:gd name="T3" fmla="*/ 0 h 132"/>
                <a:gd name="T4" fmla="*/ 0 w 216"/>
                <a:gd name="T5" fmla="*/ 0 h 132"/>
                <a:gd name="T6" fmla="*/ 0 w 216"/>
                <a:gd name="T7" fmla="*/ 0 h 132"/>
                <a:gd name="T8" fmla="*/ 0 w 216"/>
                <a:gd name="T9" fmla="*/ 0 h 132"/>
                <a:gd name="T10" fmla="*/ 0 w 216"/>
                <a:gd name="T11" fmla="*/ 0 h 132"/>
                <a:gd name="T12" fmla="*/ 0 w 216"/>
                <a:gd name="T13" fmla="*/ 0 h 132"/>
                <a:gd name="T14" fmla="*/ 0 w 216"/>
                <a:gd name="T15" fmla="*/ 0 h 132"/>
                <a:gd name="T16" fmla="*/ 0 w 216"/>
                <a:gd name="T17" fmla="*/ 0 h 132"/>
                <a:gd name="T18" fmla="*/ 0 w 216"/>
                <a:gd name="T19" fmla="*/ 0 h 132"/>
                <a:gd name="T20" fmla="*/ 0 w 216"/>
                <a:gd name="T21" fmla="*/ 0 h 132"/>
                <a:gd name="T22" fmla="*/ 0 w 216"/>
                <a:gd name="T23" fmla="*/ 0 h 132"/>
                <a:gd name="T24" fmla="*/ 0 w 216"/>
                <a:gd name="T25" fmla="*/ 0 h 132"/>
                <a:gd name="T26" fmla="*/ 0 w 216"/>
                <a:gd name="T27" fmla="*/ 0 h 132"/>
                <a:gd name="T28" fmla="*/ 0 w 216"/>
                <a:gd name="T29" fmla="*/ 0 h 132"/>
                <a:gd name="T30" fmla="*/ 0 w 216"/>
                <a:gd name="T31" fmla="*/ 0 h 132"/>
                <a:gd name="T32" fmla="*/ 0 w 216"/>
                <a:gd name="T33" fmla="*/ 0 h 132"/>
                <a:gd name="T34" fmla="*/ 0 w 216"/>
                <a:gd name="T35" fmla="*/ 0 h 132"/>
                <a:gd name="T36" fmla="*/ 0 w 216"/>
                <a:gd name="T37" fmla="*/ 0 h 132"/>
                <a:gd name="T38" fmla="*/ 0 w 216"/>
                <a:gd name="T39" fmla="*/ 0 h 132"/>
                <a:gd name="T40" fmla="*/ 0 w 216"/>
                <a:gd name="T41" fmla="*/ 0 h 132"/>
                <a:gd name="T42" fmla="*/ 0 w 216"/>
                <a:gd name="T43" fmla="*/ 0 h 132"/>
                <a:gd name="T44" fmla="*/ 0 w 216"/>
                <a:gd name="T45" fmla="*/ 0 h 132"/>
                <a:gd name="T46" fmla="*/ 0 w 216"/>
                <a:gd name="T47" fmla="*/ 0 h 132"/>
                <a:gd name="T48" fmla="*/ 0 w 216"/>
                <a:gd name="T49" fmla="*/ 0 h 132"/>
                <a:gd name="T50" fmla="*/ 0 w 216"/>
                <a:gd name="T51" fmla="*/ 0 h 132"/>
                <a:gd name="T52" fmla="*/ 0 w 216"/>
                <a:gd name="T53" fmla="*/ 0 h 132"/>
                <a:gd name="T54" fmla="*/ 0 w 216"/>
                <a:gd name="T55" fmla="*/ 0 h 132"/>
                <a:gd name="T56" fmla="*/ 0 w 216"/>
                <a:gd name="T57" fmla="*/ 0 h 132"/>
                <a:gd name="T58" fmla="*/ 0 w 216"/>
                <a:gd name="T59" fmla="*/ 0 h 132"/>
                <a:gd name="T60" fmla="*/ 0 w 216"/>
                <a:gd name="T61" fmla="*/ 0 h 132"/>
                <a:gd name="T62" fmla="*/ 0 w 216"/>
                <a:gd name="T63" fmla="*/ 0 h 132"/>
                <a:gd name="T64" fmla="*/ 0 w 216"/>
                <a:gd name="T65" fmla="*/ 0 h 132"/>
                <a:gd name="T66" fmla="*/ 0 w 216"/>
                <a:gd name="T67" fmla="*/ 0 h 132"/>
                <a:gd name="T68" fmla="*/ 0 w 216"/>
                <a:gd name="T69" fmla="*/ 0 h 132"/>
                <a:gd name="T70" fmla="*/ 0 w 216"/>
                <a:gd name="T71" fmla="*/ 0 h 132"/>
                <a:gd name="T72" fmla="*/ 0 w 216"/>
                <a:gd name="T73" fmla="*/ 0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6"/>
                <a:gd name="T112" fmla="*/ 0 h 132"/>
                <a:gd name="T113" fmla="*/ 216 w 216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6" h="132">
                  <a:moveTo>
                    <a:pt x="0" y="125"/>
                  </a:moveTo>
                  <a:lnTo>
                    <a:pt x="0" y="125"/>
                  </a:lnTo>
                  <a:lnTo>
                    <a:pt x="16" y="131"/>
                  </a:lnTo>
                  <a:lnTo>
                    <a:pt x="32" y="132"/>
                  </a:lnTo>
                  <a:lnTo>
                    <a:pt x="51" y="129"/>
                  </a:lnTo>
                  <a:lnTo>
                    <a:pt x="68" y="123"/>
                  </a:lnTo>
                  <a:lnTo>
                    <a:pt x="85" y="115"/>
                  </a:lnTo>
                  <a:lnTo>
                    <a:pt x="104" y="104"/>
                  </a:lnTo>
                  <a:lnTo>
                    <a:pt x="121" y="92"/>
                  </a:lnTo>
                  <a:lnTo>
                    <a:pt x="137" y="79"/>
                  </a:lnTo>
                  <a:lnTo>
                    <a:pt x="154" y="65"/>
                  </a:lnTo>
                  <a:lnTo>
                    <a:pt x="169" y="53"/>
                  </a:lnTo>
                  <a:lnTo>
                    <a:pt x="182" y="41"/>
                  </a:lnTo>
                  <a:lnTo>
                    <a:pt x="193" y="29"/>
                  </a:lnTo>
                  <a:lnTo>
                    <a:pt x="202" y="20"/>
                  </a:lnTo>
                  <a:lnTo>
                    <a:pt x="210" y="12"/>
                  </a:lnTo>
                  <a:lnTo>
                    <a:pt x="214" y="7"/>
                  </a:lnTo>
                  <a:lnTo>
                    <a:pt x="216" y="5"/>
                  </a:lnTo>
                  <a:lnTo>
                    <a:pt x="210" y="0"/>
                  </a:lnTo>
                  <a:lnTo>
                    <a:pt x="209" y="1"/>
                  </a:lnTo>
                  <a:lnTo>
                    <a:pt x="205" y="7"/>
                  </a:lnTo>
                  <a:lnTo>
                    <a:pt x="197" y="15"/>
                  </a:lnTo>
                  <a:lnTo>
                    <a:pt x="188" y="24"/>
                  </a:lnTo>
                  <a:lnTo>
                    <a:pt x="177" y="36"/>
                  </a:lnTo>
                  <a:lnTo>
                    <a:pt x="164" y="48"/>
                  </a:lnTo>
                  <a:lnTo>
                    <a:pt x="149" y="60"/>
                  </a:lnTo>
                  <a:lnTo>
                    <a:pt x="133" y="73"/>
                  </a:lnTo>
                  <a:lnTo>
                    <a:pt x="117" y="87"/>
                  </a:lnTo>
                  <a:lnTo>
                    <a:pt x="99" y="97"/>
                  </a:lnTo>
                  <a:lnTo>
                    <a:pt x="83" y="108"/>
                  </a:lnTo>
                  <a:lnTo>
                    <a:pt x="64" y="116"/>
                  </a:lnTo>
                  <a:lnTo>
                    <a:pt x="48" y="121"/>
                  </a:lnTo>
                  <a:lnTo>
                    <a:pt x="32" y="124"/>
                  </a:lnTo>
                  <a:lnTo>
                    <a:pt x="17" y="124"/>
                  </a:lnTo>
                  <a:lnTo>
                    <a:pt x="4" y="119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4" name="Freeform 502"/>
            <p:cNvSpPr>
              <a:spLocks/>
            </p:cNvSpPr>
            <p:nvPr/>
          </p:nvSpPr>
          <p:spPr bwMode="auto">
            <a:xfrm>
              <a:off x="1723" y="1742"/>
              <a:ext cx="45" cy="18"/>
            </a:xfrm>
            <a:custGeom>
              <a:avLst/>
              <a:gdLst>
                <a:gd name="T0" fmla="*/ 0 w 134"/>
                <a:gd name="T1" fmla="*/ 0 h 53"/>
                <a:gd name="T2" fmla="*/ 0 w 134"/>
                <a:gd name="T3" fmla="*/ 0 h 53"/>
                <a:gd name="T4" fmla="*/ 0 w 134"/>
                <a:gd name="T5" fmla="*/ 0 h 53"/>
                <a:gd name="T6" fmla="*/ 0 w 134"/>
                <a:gd name="T7" fmla="*/ 0 h 53"/>
                <a:gd name="T8" fmla="*/ 0 w 134"/>
                <a:gd name="T9" fmla="*/ 0 h 53"/>
                <a:gd name="T10" fmla="*/ 0 w 134"/>
                <a:gd name="T11" fmla="*/ 0 h 53"/>
                <a:gd name="T12" fmla="*/ 0 w 134"/>
                <a:gd name="T13" fmla="*/ 0 h 53"/>
                <a:gd name="T14" fmla="*/ 0 w 134"/>
                <a:gd name="T15" fmla="*/ 0 h 53"/>
                <a:gd name="T16" fmla="*/ 0 w 134"/>
                <a:gd name="T17" fmla="*/ 0 h 53"/>
                <a:gd name="T18" fmla="*/ 0 w 134"/>
                <a:gd name="T19" fmla="*/ 0 h 53"/>
                <a:gd name="T20" fmla="*/ 0 w 134"/>
                <a:gd name="T21" fmla="*/ 0 h 53"/>
                <a:gd name="T22" fmla="*/ 0 w 134"/>
                <a:gd name="T23" fmla="*/ 0 h 53"/>
                <a:gd name="T24" fmla="*/ 0 w 134"/>
                <a:gd name="T25" fmla="*/ 0 h 53"/>
                <a:gd name="T26" fmla="*/ 0 w 134"/>
                <a:gd name="T27" fmla="*/ 0 h 53"/>
                <a:gd name="T28" fmla="*/ 0 w 134"/>
                <a:gd name="T29" fmla="*/ 0 h 53"/>
                <a:gd name="T30" fmla="*/ 0 w 134"/>
                <a:gd name="T31" fmla="*/ 0 h 53"/>
                <a:gd name="T32" fmla="*/ 0 w 134"/>
                <a:gd name="T33" fmla="*/ 0 h 53"/>
                <a:gd name="T34" fmla="*/ 0 w 134"/>
                <a:gd name="T35" fmla="*/ 0 h 53"/>
                <a:gd name="T36" fmla="*/ 0 w 134"/>
                <a:gd name="T37" fmla="*/ 0 h 53"/>
                <a:gd name="T38" fmla="*/ 0 w 134"/>
                <a:gd name="T39" fmla="*/ 0 h 53"/>
                <a:gd name="T40" fmla="*/ 0 w 134"/>
                <a:gd name="T41" fmla="*/ 0 h 53"/>
                <a:gd name="T42" fmla="*/ 0 w 134"/>
                <a:gd name="T43" fmla="*/ 0 h 53"/>
                <a:gd name="T44" fmla="*/ 0 w 134"/>
                <a:gd name="T45" fmla="*/ 0 h 53"/>
                <a:gd name="T46" fmla="*/ 0 w 134"/>
                <a:gd name="T47" fmla="*/ 0 h 53"/>
                <a:gd name="T48" fmla="*/ 0 w 134"/>
                <a:gd name="T49" fmla="*/ 0 h 53"/>
                <a:gd name="T50" fmla="*/ 0 w 134"/>
                <a:gd name="T51" fmla="*/ 0 h 53"/>
                <a:gd name="T52" fmla="*/ 0 w 134"/>
                <a:gd name="T53" fmla="*/ 0 h 53"/>
                <a:gd name="T54" fmla="*/ 0 w 134"/>
                <a:gd name="T55" fmla="*/ 0 h 53"/>
                <a:gd name="T56" fmla="*/ 0 w 134"/>
                <a:gd name="T57" fmla="*/ 0 h 53"/>
                <a:gd name="T58" fmla="*/ 0 w 134"/>
                <a:gd name="T59" fmla="*/ 0 h 53"/>
                <a:gd name="T60" fmla="*/ 0 w 134"/>
                <a:gd name="T61" fmla="*/ 0 h 53"/>
                <a:gd name="T62" fmla="*/ 0 w 134"/>
                <a:gd name="T63" fmla="*/ 0 h 53"/>
                <a:gd name="T64" fmla="*/ 0 w 134"/>
                <a:gd name="T65" fmla="*/ 0 h 53"/>
                <a:gd name="T66" fmla="*/ 0 w 134"/>
                <a:gd name="T67" fmla="*/ 0 h 53"/>
                <a:gd name="T68" fmla="*/ 0 w 134"/>
                <a:gd name="T69" fmla="*/ 0 h 53"/>
                <a:gd name="T70" fmla="*/ 0 w 134"/>
                <a:gd name="T71" fmla="*/ 0 h 53"/>
                <a:gd name="T72" fmla="*/ 0 w 134"/>
                <a:gd name="T73" fmla="*/ 0 h 53"/>
                <a:gd name="T74" fmla="*/ 0 w 134"/>
                <a:gd name="T75" fmla="*/ 0 h 53"/>
                <a:gd name="T76" fmla="*/ 0 w 134"/>
                <a:gd name="T77" fmla="*/ 0 h 53"/>
                <a:gd name="T78" fmla="*/ 0 w 134"/>
                <a:gd name="T79" fmla="*/ 0 h 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4"/>
                <a:gd name="T121" fmla="*/ 0 h 53"/>
                <a:gd name="T122" fmla="*/ 134 w 134"/>
                <a:gd name="T123" fmla="*/ 53 h 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4" h="53">
                  <a:moveTo>
                    <a:pt x="8" y="51"/>
                  </a:moveTo>
                  <a:lnTo>
                    <a:pt x="6" y="53"/>
                  </a:lnTo>
                  <a:lnTo>
                    <a:pt x="6" y="52"/>
                  </a:lnTo>
                  <a:lnTo>
                    <a:pt x="9" y="51"/>
                  </a:lnTo>
                  <a:lnTo>
                    <a:pt x="12" y="48"/>
                  </a:lnTo>
                  <a:lnTo>
                    <a:pt x="16" y="43"/>
                  </a:lnTo>
                  <a:lnTo>
                    <a:pt x="21" y="37"/>
                  </a:lnTo>
                  <a:lnTo>
                    <a:pt x="26" y="33"/>
                  </a:lnTo>
                  <a:lnTo>
                    <a:pt x="34" y="28"/>
                  </a:lnTo>
                  <a:lnTo>
                    <a:pt x="42" y="23"/>
                  </a:lnTo>
                  <a:lnTo>
                    <a:pt x="50" y="17"/>
                  </a:lnTo>
                  <a:lnTo>
                    <a:pt x="61" y="13"/>
                  </a:lnTo>
                  <a:lnTo>
                    <a:pt x="71" y="11"/>
                  </a:lnTo>
                  <a:lnTo>
                    <a:pt x="82" y="8"/>
                  </a:lnTo>
                  <a:lnTo>
                    <a:pt x="93" y="8"/>
                  </a:lnTo>
                  <a:lnTo>
                    <a:pt x="105" y="9"/>
                  </a:lnTo>
                  <a:lnTo>
                    <a:pt x="118" y="12"/>
                  </a:lnTo>
                  <a:lnTo>
                    <a:pt x="130" y="17"/>
                  </a:lnTo>
                  <a:lnTo>
                    <a:pt x="134" y="11"/>
                  </a:lnTo>
                  <a:lnTo>
                    <a:pt x="119" y="5"/>
                  </a:lnTo>
                  <a:lnTo>
                    <a:pt x="106" y="1"/>
                  </a:lnTo>
                  <a:lnTo>
                    <a:pt x="93" y="0"/>
                  </a:lnTo>
                  <a:lnTo>
                    <a:pt x="81" y="1"/>
                  </a:lnTo>
                  <a:lnTo>
                    <a:pt x="69" y="3"/>
                  </a:lnTo>
                  <a:lnTo>
                    <a:pt x="58" y="7"/>
                  </a:lnTo>
                  <a:lnTo>
                    <a:pt x="47" y="11"/>
                  </a:lnTo>
                  <a:lnTo>
                    <a:pt x="38" y="16"/>
                  </a:lnTo>
                  <a:lnTo>
                    <a:pt x="30" y="21"/>
                  </a:lnTo>
                  <a:lnTo>
                    <a:pt x="22" y="27"/>
                  </a:lnTo>
                  <a:lnTo>
                    <a:pt x="16" y="32"/>
                  </a:lnTo>
                  <a:lnTo>
                    <a:pt x="10" y="37"/>
                  </a:lnTo>
                  <a:lnTo>
                    <a:pt x="6" y="43"/>
                  </a:lnTo>
                  <a:lnTo>
                    <a:pt x="4" y="45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8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5" name="Freeform 503"/>
            <p:cNvSpPr>
              <a:spLocks/>
            </p:cNvSpPr>
            <p:nvPr/>
          </p:nvSpPr>
          <p:spPr bwMode="auto">
            <a:xfrm>
              <a:off x="1723" y="1759"/>
              <a:ext cx="9" cy="42"/>
            </a:xfrm>
            <a:custGeom>
              <a:avLst/>
              <a:gdLst>
                <a:gd name="T0" fmla="*/ 0 w 26"/>
                <a:gd name="T1" fmla="*/ 0 h 127"/>
                <a:gd name="T2" fmla="*/ 0 w 26"/>
                <a:gd name="T3" fmla="*/ 0 h 127"/>
                <a:gd name="T4" fmla="*/ 0 w 26"/>
                <a:gd name="T5" fmla="*/ 0 h 127"/>
                <a:gd name="T6" fmla="*/ 0 w 26"/>
                <a:gd name="T7" fmla="*/ 0 h 127"/>
                <a:gd name="T8" fmla="*/ 0 w 26"/>
                <a:gd name="T9" fmla="*/ 0 h 127"/>
                <a:gd name="T10" fmla="*/ 0 w 26"/>
                <a:gd name="T11" fmla="*/ 0 h 127"/>
                <a:gd name="T12" fmla="*/ 0 w 26"/>
                <a:gd name="T13" fmla="*/ 0 h 127"/>
                <a:gd name="T14" fmla="*/ 0 w 26"/>
                <a:gd name="T15" fmla="*/ 0 h 127"/>
                <a:gd name="T16" fmla="*/ 0 w 26"/>
                <a:gd name="T17" fmla="*/ 0 h 127"/>
                <a:gd name="T18" fmla="*/ 0 w 26"/>
                <a:gd name="T19" fmla="*/ 0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127"/>
                <a:gd name="T32" fmla="*/ 26 w 26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127">
                  <a:moveTo>
                    <a:pt x="21" y="123"/>
                  </a:moveTo>
                  <a:lnTo>
                    <a:pt x="26" y="119"/>
                  </a:lnTo>
                  <a:lnTo>
                    <a:pt x="8" y="0"/>
                  </a:lnTo>
                  <a:lnTo>
                    <a:pt x="0" y="1"/>
                  </a:lnTo>
                  <a:lnTo>
                    <a:pt x="18" y="121"/>
                  </a:lnTo>
                  <a:lnTo>
                    <a:pt x="24" y="117"/>
                  </a:lnTo>
                  <a:lnTo>
                    <a:pt x="21" y="123"/>
                  </a:lnTo>
                  <a:lnTo>
                    <a:pt x="26" y="127"/>
                  </a:lnTo>
                  <a:lnTo>
                    <a:pt x="26" y="119"/>
                  </a:lnTo>
                  <a:lnTo>
                    <a:pt x="21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6" name="Freeform 504"/>
            <p:cNvSpPr>
              <a:spLocks/>
            </p:cNvSpPr>
            <p:nvPr/>
          </p:nvSpPr>
          <p:spPr bwMode="auto">
            <a:xfrm>
              <a:off x="1693" y="1763"/>
              <a:ext cx="38" cy="37"/>
            </a:xfrm>
            <a:custGeom>
              <a:avLst/>
              <a:gdLst>
                <a:gd name="T0" fmla="*/ 0 w 114"/>
                <a:gd name="T1" fmla="*/ 0 h 110"/>
                <a:gd name="T2" fmla="*/ 0 w 114"/>
                <a:gd name="T3" fmla="*/ 0 h 110"/>
                <a:gd name="T4" fmla="*/ 0 w 114"/>
                <a:gd name="T5" fmla="*/ 0 h 110"/>
                <a:gd name="T6" fmla="*/ 0 w 114"/>
                <a:gd name="T7" fmla="*/ 0 h 110"/>
                <a:gd name="T8" fmla="*/ 0 w 114"/>
                <a:gd name="T9" fmla="*/ 0 h 110"/>
                <a:gd name="T10" fmla="*/ 0 w 114"/>
                <a:gd name="T11" fmla="*/ 0 h 110"/>
                <a:gd name="T12" fmla="*/ 0 w 114"/>
                <a:gd name="T13" fmla="*/ 0 h 110"/>
                <a:gd name="T14" fmla="*/ 0 w 114"/>
                <a:gd name="T15" fmla="*/ 0 h 110"/>
                <a:gd name="T16" fmla="*/ 0 w 114"/>
                <a:gd name="T17" fmla="*/ 0 h 110"/>
                <a:gd name="T18" fmla="*/ 0 w 114"/>
                <a:gd name="T19" fmla="*/ 0 h 110"/>
                <a:gd name="T20" fmla="*/ 0 w 114"/>
                <a:gd name="T21" fmla="*/ 0 h 110"/>
                <a:gd name="T22" fmla="*/ 0 w 114"/>
                <a:gd name="T23" fmla="*/ 0 h 110"/>
                <a:gd name="T24" fmla="*/ 0 w 114"/>
                <a:gd name="T25" fmla="*/ 0 h 110"/>
                <a:gd name="T26" fmla="*/ 0 w 114"/>
                <a:gd name="T27" fmla="*/ 0 h 110"/>
                <a:gd name="T28" fmla="*/ 0 w 114"/>
                <a:gd name="T29" fmla="*/ 0 h 110"/>
                <a:gd name="T30" fmla="*/ 0 w 114"/>
                <a:gd name="T31" fmla="*/ 0 h 110"/>
                <a:gd name="T32" fmla="*/ 0 w 114"/>
                <a:gd name="T33" fmla="*/ 0 h 110"/>
                <a:gd name="T34" fmla="*/ 0 w 114"/>
                <a:gd name="T35" fmla="*/ 0 h 110"/>
                <a:gd name="T36" fmla="*/ 0 w 114"/>
                <a:gd name="T37" fmla="*/ 0 h 110"/>
                <a:gd name="T38" fmla="*/ 0 w 114"/>
                <a:gd name="T39" fmla="*/ 0 h 110"/>
                <a:gd name="T40" fmla="*/ 0 w 114"/>
                <a:gd name="T41" fmla="*/ 0 h 110"/>
                <a:gd name="T42" fmla="*/ 0 w 114"/>
                <a:gd name="T43" fmla="*/ 0 h 110"/>
                <a:gd name="T44" fmla="*/ 0 w 114"/>
                <a:gd name="T45" fmla="*/ 0 h 110"/>
                <a:gd name="T46" fmla="*/ 0 w 114"/>
                <a:gd name="T47" fmla="*/ 0 h 110"/>
                <a:gd name="T48" fmla="*/ 0 w 114"/>
                <a:gd name="T49" fmla="*/ 0 h 110"/>
                <a:gd name="T50" fmla="*/ 0 w 114"/>
                <a:gd name="T51" fmla="*/ 0 h 110"/>
                <a:gd name="T52" fmla="*/ 0 w 114"/>
                <a:gd name="T53" fmla="*/ 0 h 110"/>
                <a:gd name="T54" fmla="*/ 0 w 114"/>
                <a:gd name="T55" fmla="*/ 0 h 110"/>
                <a:gd name="T56" fmla="*/ 0 w 114"/>
                <a:gd name="T57" fmla="*/ 0 h 110"/>
                <a:gd name="T58" fmla="*/ 0 w 114"/>
                <a:gd name="T59" fmla="*/ 0 h 110"/>
                <a:gd name="T60" fmla="*/ 0 w 114"/>
                <a:gd name="T61" fmla="*/ 0 h 110"/>
                <a:gd name="T62" fmla="*/ 0 w 114"/>
                <a:gd name="T63" fmla="*/ 0 h 110"/>
                <a:gd name="T64" fmla="*/ 0 w 114"/>
                <a:gd name="T65" fmla="*/ 0 h 110"/>
                <a:gd name="T66" fmla="*/ 0 w 114"/>
                <a:gd name="T67" fmla="*/ 0 h 110"/>
                <a:gd name="T68" fmla="*/ 0 w 114"/>
                <a:gd name="T69" fmla="*/ 0 h 110"/>
                <a:gd name="T70" fmla="*/ 0 w 114"/>
                <a:gd name="T71" fmla="*/ 0 h 110"/>
                <a:gd name="T72" fmla="*/ 0 w 114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4"/>
                <a:gd name="T112" fmla="*/ 0 h 110"/>
                <a:gd name="T113" fmla="*/ 114 w 114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4" h="110"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" y="18"/>
                  </a:lnTo>
                  <a:lnTo>
                    <a:pt x="7" y="28"/>
                  </a:lnTo>
                  <a:lnTo>
                    <a:pt x="15" y="37"/>
                  </a:lnTo>
                  <a:lnTo>
                    <a:pt x="23" y="46"/>
                  </a:lnTo>
                  <a:lnTo>
                    <a:pt x="32" y="56"/>
                  </a:lnTo>
                  <a:lnTo>
                    <a:pt x="43" y="64"/>
                  </a:lnTo>
                  <a:lnTo>
                    <a:pt x="54" y="73"/>
                  </a:lnTo>
                  <a:lnTo>
                    <a:pt x="63" y="80"/>
                  </a:lnTo>
                  <a:lnTo>
                    <a:pt x="72" y="88"/>
                  </a:lnTo>
                  <a:lnTo>
                    <a:pt x="83" y="94"/>
                  </a:lnTo>
                  <a:lnTo>
                    <a:pt x="91" y="100"/>
                  </a:lnTo>
                  <a:lnTo>
                    <a:pt x="99" y="104"/>
                  </a:lnTo>
                  <a:lnTo>
                    <a:pt x="104" y="108"/>
                  </a:lnTo>
                  <a:lnTo>
                    <a:pt x="108" y="109"/>
                  </a:lnTo>
                  <a:lnTo>
                    <a:pt x="111" y="110"/>
                  </a:lnTo>
                  <a:lnTo>
                    <a:pt x="114" y="104"/>
                  </a:lnTo>
                  <a:lnTo>
                    <a:pt x="112" y="104"/>
                  </a:lnTo>
                  <a:lnTo>
                    <a:pt x="108" y="101"/>
                  </a:lnTo>
                  <a:lnTo>
                    <a:pt x="103" y="97"/>
                  </a:lnTo>
                  <a:lnTo>
                    <a:pt x="95" y="93"/>
                  </a:lnTo>
                  <a:lnTo>
                    <a:pt x="87" y="88"/>
                  </a:lnTo>
                  <a:lnTo>
                    <a:pt x="76" y="81"/>
                  </a:lnTo>
                  <a:lnTo>
                    <a:pt x="67" y="74"/>
                  </a:lnTo>
                  <a:lnTo>
                    <a:pt x="58" y="66"/>
                  </a:lnTo>
                  <a:lnTo>
                    <a:pt x="47" y="58"/>
                  </a:lnTo>
                  <a:lnTo>
                    <a:pt x="38" y="50"/>
                  </a:lnTo>
                  <a:lnTo>
                    <a:pt x="28" y="41"/>
                  </a:lnTo>
                  <a:lnTo>
                    <a:pt x="20" y="33"/>
                  </a:lnTo>
                  <a:lnTo>
                    <a:pt x="14" y="24"/>
                  </a:lnTo>
                  <a:lnTo>
                    <a:pt x="10" y="16"/>
                  </a:lnTo>
                  <a:lnTo>
                    <a:pt x="7" y="8"/>
                  </a:lnTo>
                  <a:lnTo>
                    <a:pt x="7" y="1"/>
                  </a:lnTo>
                  <a:lnTo>
                    <a:pt x="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7" name="Freeform 505"/>
            <p:cNvSpPr>
              <a:spLocks/>
            </p:cNvSpPr>
            <p:nvPr/>
          </p:nvSpPr>
          <p:spPr bwMode="auto">
            <a:xfrm>
              <a:off x="1693" y="1717"/>
              <a:ext cx="14" cy="47"/>
            </a:xfrm>
            <a:custGeom>
              <a:avLst/>
              <a:gdLst>
                <a:gd name="T0" fmla="*/ 0 w 43"/>
                <a:gd name="T1" fmla="*/ 0 h 143"/>
                <a:gd name="T2" fmla="*/ 0 w 43"/>
                <a:gd name="T3" fmla="*/ 0 h 143"/>
                <a:gd name="T4" fmla="*/ 0 w 43"/>
                <a:gd name="T5" fmla="*/ 0 h 143"/>
                <a:gd name="T6" fmla="*/ 0 w 43"/>
                <a:gd name="T7" fmla="*/ 0 h 143"/>
                <a:gd name="T8" fmla="*/ 0 w 43"/>
                <a:gd name="T9" fmla="*/ 0 h 143"/>
                <a:gd name="T10" fmla="*/ 0 w 43"/>
                <a:gd name="T11" fmla="*/ 0 h 143"/>
                <a:gd name="T12" fmla="*/ 0 w 43"/>
                <a:gd name="T13" fmla="*/ 0 h 143"/>
                <a:gd name="T14" fmla="*/ 0 w 43"/>
                <a:gd name="T15" fmla="*/ 0 h 143"/>
                <a:gd name="T16" fmla="*/ 0 w 43"/>
                <a:gd name="T17" fmla="*/ 0 h 143"/>
                <a:gd name="T18" fmla="*/ 0 w 43"/>
                <a:gd name="T19" fmla="*/ 0 h 143"/>
                <a:gd name="T20" fmla="*/ 0 w 43"/>
                <a:gd name="T21" fmla="*/ 0 h 143"/>
                <a:gd name="T22" fmla="*/ 0 w 43"/>
                <a:gd name="T23" fmla="*/ 0 h 143"/>
                <a:gd name="T24" fmla="*/ 0 w 43"/>
                <a:gd name="T25" fmla="*/ 0 h 143"/>
                <a:gd name="T26" fmla="*/ 0 w 43"/>
                <a:gd name="T27" fmla="*/ 0 h 143"/>
                <a:gd name="T28" fmla="*/ 0 w 43"/>
                <a:gd name="T29" fmla="*/ 0 h 143"/>
                <a:gd name="T30" fmla="*/ 0 w 43"/>
                <a:gd name="T31" fmla="*/ 0 h 143"/>
                <a:gd name="T32" fmla="*/ 0 w 43"/>
                <a:gd name="T33" fmla="*/ 0 h 143"/>
                <a:gd name="T34" fmla="*/ 0 w 43"/>
                <a:gd name="T35" fmla="*/ 0 h 143"/>
                <a:gd name="T36" fmla="*/ 0 w 43"/>
                <a:gd name="T37" fmla="*/ 0 h 143"/>
                <a:gd name="T38" fmla="*/ 0 w 43"/>
                <a:gd name="T39" fmla="*/ 0 h 143"/>
                <a:gd name="T40" fmla="*/ 0 w 43"/>
                <a:gd name="T41" fmla="*/ 0 h 143"/>
                <a:gd name="T42" fmla="*/ 0 w 43"/>
                <a:gd name="T43" fmla="*/ 0 h 143"/>
                <a:gd name="T44" fmla="*/ 0 w 43"/>
                <a:gd name="T45" fmla="*/ 0 h 143"/>
                <a:gd name="T46" fmla="*/ 0 w 43"/>
                <a:gd name="T47" fmla="*/ 0 h 143"/>
                <a:gd name="T48" fmla="*/ 0 w 43"/>
                <a:gd name="T49" fmla="*/ 0 h 143"/>
                <a:gd name="T50" fmla="*/ 0 w 43"/>
                <a:gd name="T51" fmla="*/ 0 h 143"/>
                <a:gd name="T52" fmla="*/ 0 w 43"/>
                <a:gd name="T53" fmla="*/ 0 h 143"/>
                <a:gd name="T54" fmla="*/ 0 w 43"/>
                <a:gd name="T55" fmla="*/ 0 h 143"/>
                <a:gd name="T56" fmla="*/ 0 w 43"/>
                <a:gd name="T57" fmla="*/ 0 h 143"/>
                <a:gd name="T58" fmla="*/ 0 w 43"/>
                <a:gd name="T59" fmla="*/ 0 h 143"/>
                <a:gd name="T60" fmla="*/ 0 w 43"/>
                <a:gd name="T61" fmla="*/ 0 h 143"/>
                <a:gd name="T62" fmla="*/ 0 w 43"/>
                <a:gd name="T63" fmla="*/ 0 h 143"/>
                <a:gd name="T64" fmla="*/ 0 w 43"/>
                <a:gd name="T65" fmla="*/ 0 h 143"/>
                <a:gd name="T66" fmla="*/ 0 w 43"/>
                <a:gd name="T67" fmla="*/ 0 h 143"/>
                <a:gd name="T68" fmla="*/ 0 w 43"/>
                <a:gd name="T69" fmla="*/ 0 h 143"/>
                <a:gd name="T70" fmla="*/ 0 w 43"/>
                <a:gd name="T71" fmla="*/ 0 h 143"/>
                <a:gd name="T72" fmla="*/ 0 w 43"/>
                <a:gd name="T73" fmla="*/ 0 h 1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3"/>
                <a:gd name="T112" fmla="*/ 0 h 143"/>
                <a:gd name="T113" fmla="*/ 43 w 43"/>
                <a:gd name="T114" fmla="*/ 143 h 1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3" h="143">
                  <a:moveTo>
                    <a:pt x="39" y="0"/>
                  </a:moveTo>
                  <a:lnTo>
                    <a:pt x="39" y="0"/>
                  </a:lnTo>
                  <a:lnTo>
                    <a:pt x="34" y="5"/>
                  </a:lnTo>
                  <a:lnTo>
                    <a:pt x="30" y="11"/>
                  </a:lnTo>
                  <a:lnTo>
                    <a:pt x="27" y="17"/>
                  </a:lnTo>
                  <a:lnTo>
                    <a:pt x="23" y="25"/>
                  </a:lnTo>
                  <a:lnTo>
                    <a:pt x="20" y="33"/>
                  </a:lnTo>
                  <a:lnTo>
                    <a:pt x="18" y="43"/>
                  </a:lnTo>
                  <a:lnTo>
                    <a:pt x="15" y="53"/>
                  </a:lnTo>
                  <a:lnTo>
                    <a:pt x="14" y="63"/>
                  </a:lnTo>
                  <a:lnTo>
                    <a:pt x="12" y="73"/>
                  </a:lnTo>
                  <a:lnTo>
                    <a:pt x="10" y="84"/>
                  </a:lnTo>
                  <a:lnTo>
                    <a:pt x="8" y="95"/>
                  </a:lnTo>
                  <a:lnTo>
                    <a:pt x="7" y="104"/>
                  </a:lnTo>
                  <a:lnTo>
                    <a:pt x="4" y="115"/>
                  </a:lnTo>
                  <a:lnTo>
                    <a:pt x="3" y="124"/>
                  </a:lnTo>
                  <a:lnTo>
                    <a:pt x="2" y="132"/>
                  </a:lnTo>
                  <a:lnTo>
                    <a:pt x="0" y="140"/>
                  </a:lnTo>
                  <a:lnTo>
                    <a:pt x="7" y="143"/>
                  </a:lnTo>
                  <a:lnTo>
                    <a:pt x="10" y="133"/>
                  </a:lnTo>
                  <a:lnTo>
                    <a:pt x="11" y="124"/>
                  </a:lnTo>
                  <a:lnTo>
                    <a:pt x="12" y="116"/>
                  </a:lnTo>
                  <a:lnTo>
                    <a:pt x="14" y="105"/>
                  </a:lnTo>
                  <a:lnTo>
                    <a:pt x="15" y="95"/>
                  </a:lnTo>
                  <a:lnTo>
                    <a:pt x="18" y="84"/>
                  </a:lnTo>
                  <a:lnTo>
                    <a:pt x="19" y="75"/>
                  </a:lnTo>
                  <a:lnTo>
                    <a:pt x="20" y="64"/>
                  </a:lnTo>
                  <a:lnTo>
                    <a:pt x="23" y="55"/>
                  </a:lnTo>
                  <a:lnTo>
                    <a:pt x="26" y="45"/>
                  </a:lnTo>
                  <a:lnTo>
                    <a:pt x="28" y="36"/>
                  </a:lnTo>
                  <a:lnTo>
                    <a:pt x="31" y="28"/>
                  </a:lnTo>
                  <a:lnTo>
                    <a:pt x="34" y="20"/>
                  </a:lnTo>
                  <a:lnTo>
                    <a:pt x="36" y="15"/>
                  </a:lnTo>
                  <a:lnTo>
                    <a:pt x="39" y="9"/>
                  </a:lnTo>
                  <a:lnTo>
                    <a:pt x="43" y="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8" name="Freeform 506"/>
            <p:cNvSpPr>
              <a:spLocks/>
            </p:cNvSpPr>
            <p:nvPr/>
          </p:nvSpPr>
          <p:spPr bwMode="auto">
            <a:xfrm>
              <a:off x="1706" y="1682"/>
              <a:ext cx="16" cy="36"/>
            </a:xfrm>
            <a:custGeom>
              <a:avLst/>
              <a:gdLst>
                <a:gd name="T0" fmla="*/ 0 w 48"/>
                <a:gd name="T1" fmla="*/ 0 h 110"/>
                <a:gd name="T2" fmla="*/ 0 w 48"/>
                <a:gd name="T3" fmla="*/ 0 h 110"/>
                <a:gd name="T4" fmla="*/ 0 w 48"/>
                <a:gd name="T5" fmla="*/ 0 h 110"/>
                <a:gd name="T6" fmla="*/ 0 w 48"/>
                <a:gd name="T7" fmla="*/ 0 h 110"/>
                <a:gd name="T8" fmla="*/ 0 w 48"/>
                <a:gd name="T9" fmla="*/ 0 h 110"/>
                <a:gd name="T10" fmla="*/ 0 w 48"/>
                <a:gd name="T11" fmla="*/ 0 h 110"/>
                <a:gd name="T12" fmla="*/ 0 w 48"/>
                <a:gd name="T13" fmla="*/ 0 h 110"/>
                <a:gd name="T14" fmla="*/ 0 w 48"/>
                <a:gd name="T15" fmla="*/ 0 h 110"/>
                <a:gd name="T16" fmla="*/ 0 w 48"/>
                <a:gd name="T17" fmla="*/ 0 h 110"/>
                <a:gd name="T18" fmla="*/ 0 w 48"/>
                <a:gd name="T19" fmla="*/ 0 h 110"/>
                <a:gd name="T20" fmla="*/ 0 w 48"/>
                <a:gd name="T21" fmla="*/ 0 h 110"/>
                <a:gd name="T22" fmla="*/ 0 w 48"/>
                <a:gd name="T23" fmla="*/ 0 h 110"/>
                <a:gd name="T24" fmla="*/ 0 w 48"/>
                <a:gd name="T25" fmla="*/ 0 h 110"/>
                <a:gd name="T26" fmla="*/ 0 w 48"/>
                <a:gd name="T27" fmla="*/ 0 h 110"/>
                <a:gd name="T28" fmla="*/ 0 w 48"/>
                <a:gd name="T29" fmla="*/ 0 h 110"/>
                <a:gd name="T30" fmla="*/ 0 w 48"/>
                <a:gd name="T31" fmla="*/ 0 h 110"/>
                <a:gd name="T32" fmla="*/ 0 w 48"/>
                <a:gd name="T33" fmla="*/ 0 h 110"/>
                <a:gd name="T34" fmla="*/ 0 w 48"/>
                <a:gd name="T35" fmla="*/ 0 h 110"/>
                <a:gd name="T36" fmla="*/ 0 w 48"/>
                <a:gd name="T37" fmla="*/ 0 h 110"/>
                <a:gd name="T38" fmla="*/ 0 w 48"/>
                <a:gd name="T39" fmla="*/ 0 h 110"/>
                <a:gd name="T40" fmla="*/ 0 w 48"/>
                <a:gd name="T41" fmla="*/ 0 h 110"/>
                <a:gd name="T42" fmla="*/ 0 w 48"/>
                <a:gd name="T43" fmla="*/ 0 h 110"/>
                <a:gd name="T44" fmla="*/ 0 w 48"/>
                <a:gd name="T45" fmla="*/ 0 h 110"/>
                <a:gd name="T46" fmla="*/ 0 w 48"/>
                <a:gd name="T47" fmla="*/ 0 h 110"/>
                <a:gd name="T48" fmla="*/ 0 w 48"/>
                <a:gd name="T49" fmla="*/ 0 h 110"/>
                <a:gd name="T50" fmla="*/ 0 w 48"/>
                <a:gd name="T51" fmla="*/ 0 h 110"/>
                <a:gd name="T52" fmla="*/ 0 w 48"/>
                <a:gd name="T53" fmla="*/ 0 h 110"/>
                <a:gd name="T54" fmla="*/ 0 w 48"/>
                <a:gd name="T55" fmla="*/ 0 h 110"/>
                <a:gd name="T56" fmla="*/ 0 w 48"/>
                <a:gd name="T57" fmla="*/ 0 h 110"/>
                <a:gd name="T58" fmla="*/ 0 w 48"/>
                <a:gd name="T59" fmla="*/ 0 h 110"/>
                <a:gd name="T60" fmla="*/ 0 w 48"/>
                <a:gd name="T61" fmla="*/ 0 h 110"/>
                <a:gd name="T62" fmla="*/ 0 w 48"/>
                <a:gd name="T63" fmla="*/ 0 h 110"/>
                <a:gd name="T64" fmla="*/ 0 w 48"/>
                <a:gd name="T65" fmla="*/ 0 h 110"/>
                <a:gd name="T66" fmla="*/ 0 w 48"/>
                <a:gd name="T67" fmla="*/ 0 h 110"/>
                <a:gd name="T68" fmla="*/ 0 w 48"/>
                <a:gd name="T69" fmla="*/ 0 h 110"/>
                <a:gd name="T70" fmla="*/ 0 w 48"/>
                <a:gd name="T71" fmla="*/ 0 h 110"/>
                <a:gd name="T72" fmla="*/ 0 w 48"/>
                <a:gd name="T73" fmla="*/ 0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110"/>
                <a:gd name="T113" fmla="*/ 48 w 48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110">
                  <a:moveTo>
                    <a:pt x="43" y="0"/>
                  </a:moveTo>
                  <a:lnTo>
                    <a:pt x="43" y="0"/>
                  </a:lnTo>
                  <a:lnTo>
                    <a:pt x="35" y="7"/>
                  </a:lnTo>
                  <a:lnTo>
                    <a:pt x="28" y="15"/>
                  </a:lnTo>
                  <a:lnTo>
                    <a:pt x="24" y="23"/>
                  </a:lnTo>
                  <a:lnTo>
                    <a:pt x="21" y="31"/>
                  </a:lnTo>
                  <a:lnTo>
                    <a:pt x="17" y="39"/>
                  </a:lnTo>
                  <a:lnTo>
                    <a:pt x="15" y="46"/>
                  </a:lnTo>
                  <a:lnTo>
                    <a:pt x="13" y="54"/>
                  </a:lnTo>
                  <a:lnTo>
                    <a:pt x="12" y="61"/>
                  </a:lnTo>
                  <a:lnTo>
                    <a:pt x="11" y="69"/>
                  </a:lnTo>
                  <a:lnTo>
                    <a:pt x="11" y="76"/>
                  </a:lnTo>
                  <a:lnTo>
                    <a:pt x="9" y="82"/>
                  </a:lnTo>
                  <a:lnTo>
                    <a:pt x="8" y="88"/>
                  </a:lnTo>
                  <a:lnTo>
                    <a:pt x="7" y="93"/>
                  </a:lnTo>
                  <a:lnTo>
                    <a:pt x="5" y="98"/>
                  </a:lnTo>
                  <a:lnTo>
                    <a:pt x="3" y="102"/>
                  </a:lnTo>
                  <a:lnTo>
                    <a:pt x="0" y="105"/>
                  </a:lnTo>
                  <a:lnTo>
                    <a:pt x="4" y="110"/>
                  </a:lnTo>
                  <a:lnTo>
                    <a:pt x="8" y="106"/>
                  </a:lnTo>
                  <a:lnTo>
                    <a:pt x="12" y="101"/>
                  </a:lnTo>
                  <a:lnTo>
                    <a:pt x="15" y="96"/>
                  </a:lnTo>
                  <a:lnTo>
                    <a:pt x="16" y="90"/>
                  </a:lnTo>
                  <a:lnTo>
                    <a:pt x="17" y="84"/>
                  </a:lnTo>
                  <a:lnTo>
                    <a:pt x="17" y="77"/>
                  </a:lnTo>
                  <a:lnTo>
                    <a:pt x="19" y="69"/>
                  </a:lnTo>
                  <a:lnTo>
                    <a:pt x="20" y="62"/>
                  </a:lnTo>
                  <a:lnTo>
                    <a:pt x="21" y="56"/>
                  </a:lnTo>
                  <a:lnTo>
                    <a:pt x="23" y="48"/>
                  </a:lnTo>
                  <a:lnTo>
                    <a:pt x="24" y="41"/>
                  </a:lnTo>
                  <a:lnTo>
                    <a:pt x="25" y="33"/>
                  </a:lnTo>
                  <a:lnTo>
                    <a:pt x="29" y="27"/>
                  </a:lnTo>
                  <a:lnTo>
                    <a:pt x="35" y="19"/>
                  </a:lnTo>
                  <a:lnTo>
                    <a:pt x="40" y="12"/>
                  </a:lnTo>
                  <a:lnTo>
                    <a:pt x="48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9" name="Freeform 507"/>
            <p:cNvSpPr>
              <a:spLocks/>
            </p:cNvSpPr>
            <p:nvPr/>
          </p:nvSpPr>
          <p:spPr bwMode="auto">
            <a:xfrm>
              <a:off x="1720" y="1655"/>
              <a:ext cx="87" cy="28"/>
            </a:xfrm>
            <a:custGeom>
              <a:avLst/>
              <a:gdLst>
                <a:gd name="T0" fmla="*/ 0 w 260"/>
                <a:gd name="T1" fmla="*/ 0 h 85"/>
                <a:gd name="T2" fmla="*/ 0 w 260"/>
                <a:gd name="T3" fmla="*/ 0 h 85"/>
                <a:gd name="T4" fmla="*/ 0 w 260"/>
                <a:gd name="T5" fmla="*/ 0 h 85"/>
                <a:gd name="T6" fmla="*/ 0 w 260"/>
                <a:gd name="T7" fmla="*/ 0 h 85"/>
                <a:gd name="T8" fmla="*/ 0 w 260"/>
                <a:gd name="T9" fmla="*/ 0 h 85"/>
                <a:gd name="T10" fmla="*/ 0 w 260"/>
                <a:gd name="T11" fmla="*/ 0 h 85"/>
                <a:gd name="T12" fmla="*/ 0 w 260"/>
                <a:gd name="T13" fmla="*/ 0 h 85"/>
                <a:gd name="T14" fmla="*/ 0 w 260"/>
                <a:gd name="T15" fmla="*/ 0 h 85"/>
                <a:gd name="T16" fmla="*/ 0 w 260"/>
                <a:gd name="T17" fmla="*/ 0 h 85"/>
                <a:gd name="T18" fmla="*/ 0 w 260"/>
                <a:gd name="T19" fmla="*/ 0 h 85"/>
                <a:gd name="T20" fmla="*/ 0 w 260"/>
                <a:gd name="T21" fmla="*/ 0 h 85"/>
                <a:gd name="T22" fmla="*/ 0 w 260"/>
                <a:gd name="T23" fmla="*/ 0 h 85"/>
                <a:gd name="T24" fmla="*/ 0 w 260"/>
                <a:gd name="T25" fmla="*/ 0 h 85"/>
                <a:gd name="T26" fmla="*/ 0 w 260"/>
                <a:gd name="T27" fmla="*/ 0 h 85"/>
                <a:gd name="T28" fmla="*/ 0 w 260"/>
                <a:gd name="T29" fmla="*/ 0 h 85"/>
                <a:gd name="T30" fmla="*/ 0 w 260"/>
                <a:gd name="T31" fmla="*/ 0 h 85"/>
                <a:gd name="T32" fmla="*/ 0 w 260"/>
                <a:gd name="T33" fmla="*/ 0 h 85"/>
                <a:gd name="T34" fmla="*/ 0 w 260"/>
                <a:gd name="T35" fmla="*/ 0 h 85"/>
                <a:gd name="T36" fmla="*/ 0 w 260"/>
                <a:gd name="T37" fmla="*/ 0 h 85"/>
                <a:gd name="T38" fmla="*/ 0 w 260"/>
                <a:gd name="T39" fmla="*/ 0 h 85"/>
                <a:gd name="T40" fmla="*/ 0 w 260"/>
                <a:gd name="T41" fmla="*/ 0 h 85"/>
                <a:gd name="T42" fmla="*/ 0 w 260"/>
                <a:gd name="T43" fmla="*/ 0 h 85"/>
                <a:gd name="T44" fmla="*/ 0 w 260"/>
                <a:gd name="T45" fmla="*/ 0 h 85"/>
                <a:gd name="T46" fmla="*/ 0 w 260"/>
                <a:gd name="T47" fmla="*/ 0 h 85"/>
                <a:gd name="T48" fmla="*/ 0 w 260"/>
                <a:gd name="T49" fmla="*/ 0 h 85"/>
                <a:gd name="T50" fmla="*/ 0 w 260"/>
                <a:gd name="T51" fmla="*/ 0 h 85"/>
                <a:gd name="T52" fmla="*/ 0 w 260"/>
                <a:gd name="T53" fmla="*/ 0 h 85"/>
                <a:gd name="T54" fmla="*/ 0 w 260"/>
                <a:gd name="T55" fmla="*/ 0 h 85"/>
                <a:gd name="T56" fmla="*/ 0 w 260"/>
                <a:gd name="T57" fmla="*/ 0 h 85"/>
                <a:gd name="T58" fmla="*/ 0 w 260"/>
                <a:gd name="T59" fmla="*/ 0 h 85"/>
                <a:gd name="T60" fmla="*/ 0 w 260"/>
                <a:gd name="T61" fmla="*/ 0 h 85"/>
                <a:gd name="T62" fmla="*/ 0 w 260"/>
                <a:gd name="T63" fmla="*/ 0 h 85"/>
                <a:gd name="T64" fmla="*/ 0 w 260"/>
                <a:gd name="T65" fmla="*/ 0 h 85"/>
                <a:gd name="T66" fmla="*/ 0 w 260"/>
                <a:gd name="T67" fmla="*/ 0 h 85"/>
                <a:gd name="T68" fmla="*/ 0 w 260"/>
                <a:gd name="T69" fmla="*/ 0 h 85"/>
                <a:gd name="T70" fmla="*/ 0 w 260"/>
                <a:gd name="T71" fmla="*/ 0 h 85"/>
                <a:gd name="T72" fmla="*/ 0 w 260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0"/>
                <a:gd name="T112" fmla="*/ 0 h 85"/>
                <a:gd name="T113" fmla="*/ 260 w 260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0" h="85">
                  <a:moveTo>
                    <a:pt x="260" y="0"/>
                  </a:moveTo>
                  <a:lnTo>
                    <a:pt x="260" y="0"/>
                  </a:lnTo>
                  <a:lnTo>
                    <a:pt x="246" y="0"/>
                  </a:lnTo>
                  <a:lnTo>
                    <a:pt x="231" y="0"/>
                  </a:lnTo>
                  <a:lnTo>
                    <a:pt x="214" y="1"/>
                  </a:lnTo>
                  <a:lnTo>
                    <a:pt x="197" y="4"/>
                  </a:lnTo>
                  <a:lnTo>
                    <a:pt x="178" y="8"/>
                  </a:lnTo>
                  <a:lnTo>
                    <a:pt x="159" y="12"/>
                  </a:lnTo>
                  <a:lnTo>
                    <a:pt x="141" y="16"/>
                  </a:lnTo>
                  <a:lnTo>
                    <a:pt x="122" y="23"/>
                  </a:lnTo>
                  <a:lnTo>
                    <a:pt x="103" y="29"/>
                  </a:lnTo>
                  <a:lnTo>
                    <a:pt x="85" y="36"/>
                  </a:lnTo>
                  <a:lnTo>
                    <a:pt x="66" y="43"/>
                  </a:lnTo>
                  <a:lnTo>
                    <a:pt x="50" y="51"/>
                  </a:lnTo>
                  <a:lnTo>
                    <a:pt x="36" y="57"/>
                  </a:lnTo>
                  <a:lnTo>
                    <a:pt x="21" y="65"/>
                  </a:lnTo>
                  <a:lnTo>
                    <a:pt x="10" y="72"/>
                  </a:lnTo>
                  <a:lnTo>
                    <a:pt x="0" y="80"/>
                  </a:lnTo>
                  <a:lnTo>
                    <a:pt x="5" y="85"/>
                  </a:lnTo>
                  <a:lnTo>
                    <a:pt x="14" y="79"/>
                  </a:lnTo>
                  <a:lnTo>
                    <a:pt x="26" y="72"/>
                  </a:lnTo>
                  <a:lnTo>
                    <a:pt x="38" y="64"/>
                  </a:lnTo>
                  <a:lnTo>
                    <a:pt x="54" y="57"/>
                  </a:lnTo>
                  <a:lnTo>
                    <a:pt x="70" y="49"/>
                  </a:lnTo>
                  <a:lnTo>
                    <a:pt x="87" y="43"/>
                  </a:lnTo>
                  <a:lnTo>
                    <a:pt x="105" y="36"/>
                  </a:lnTo>
                  <a:lnTo>
                    <a:pt x="123" y="29"/>
                  </a:lnTo>
                  <a:lnTo>
                    <a:pt x="142" y="24"/>
                  </a:lnTo>
                  <a:lnTo>
                    <a:pt x="161" y="19"/>
                  </a:lnTo>
                  <a:lnTo>
                    <a:pt x="179" y="15"/>
                  </a:lnTo>
                  <a:lnTo>
                    <a:pt x="198" y="11"/>
                  </a:lnTo>
                  <a:lnTo>
                    <a:pt x="215" y="8"/>
                  </a:lnTo>
                  <a:lnTo>
                    <a:pt x="231" y="8"/>
                  </a:lnTo>
                  <a:lnTo>
                    <a:pt x="246" y="7"/>
                  </a:lnTo>
                  <a:lnTo>
                    <a:pt x="259" y="8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0" name="Freeform 508"/>
            <p:cNvSpPr>
              <a:spLocks/>
            </p:cNvSpPr>
            <p:nvPr/>
          </p:nvSpPr>
          <p:spPr bwMode="auto">
            <a:xfrm>
              <a:off x="1837" y="1750"/>
              <a:ext cx="34" cy="8"/>
            </a:xfrm>
            <a:custGeom>
              <a:avLst/>
              <a:gdLst>
                <a:gd name="T0" fmla="*/ 0 w 101"/>
                <a:gd name="T1" fmla="*/ 0 h 23"/>
                <a:gd name="T2" fmla="*/ 0 w 101"/>
                <a:gd name="T3" fmla="*/ 0 h 23"/>
                <a:gd name="T4" fmla="*/ 0 w 101"/>
                <a:gd name="T5" fmla="*/ 0 h 23"/>
                <a:gd name="T6" fmla="*/ 0 w 101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23"/>
                <a:gd name="T14" fmla="*/ 101 w 10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23">
                  <a:moveTo>
                    <a:pt x="0" y="23"/>
                  </a:moveTo>
                  <a:lnTo>
                    <a:pt x="101" y="13"/>
                  </a:lnTo>
                  <a:lnTo>
                    <a:pt x="61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1" name="Freeform 509"/>
            <p:cNvSpPr>
              <a:spLocks/>
            </p:cNvSpPr>
            <p:nvPr/>
          </p:nvSpPr>
          <p:spPr bwMode="auto">
            <a:xfrm>
              <a:off x="1837" y="1753"/>
              <a:ext cx="40" cy="6"/>
            </a:xfrm>
            <a:custGeom>
              <a:avLst/>
              <a:gdLst>
                <a:gd name="T0" fmla="*/ 0 w 118"/>
                <a:gd name="T1" fmla="*/ 0 h 18"/>
                <a:gd name="T2" fmla="*/ 0 w 118"/>
                <a:gd name="T3" fmla="*/ 0 h 18"/>
                <a:gd name="T4" fmla="*/ 0 w 118"/>
                <a:gd name="T5" fmla="*/ 0 h 18"/>
                <a:gd name="T6" fmla="*/ 0 w 118"/>
                <a:gd name="T7" fmla="*/ 0 h 18"/>
                <a:gd name="T8" fmla="*/ 0 w 118"/>
                <a:gd name="T9" fmla="*/ 0 h 18"/>
                <a:gd name="T10" fmla="*/ 0 w 118"/>
                <a:gd name="T11" fmla="*/ 0 h 18"/>
                <a:gd name="T12" fmla="*/ 0 w 118"/>
                <a:gd name="T13" fmla="*/ 0 h 18"/>
                <a:gd name="T14" fmla="*/ 0 w 118"/>
                <a:gd name="T15" fmla="*/ 0 h 18"/>
                <a:gd name="T16" fmla="*/ 0 w 118"/>
                <a:gd name="T17" fmla="*/ 0 h 18"/>
                <a:gd name="T18" fmla="*/ 0 w 11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8"/>
                <a:gd name="T32" fmla="*/ 118 w 1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8">
                  <a:moveTo>
                    <a:pt x="101" y="8"/>
                  </a:moveTo>
                  <a:lnTo>
                    <a:pt x="101" y="0"/>
                  </a:lnTo>
                  <a:lnTo>
                    <a:pt x="0" y="10"/>
                  </a:lnTo>
                  <a:lnTo>
                    <a:pt x="1" y="18"/>
                  </a:lnTo>
                  <a:lnTo>
                    <a:pt x="102" y="8"/>
                  </a:lnTo>
                  <a:lnTo>
                    <a:pt x="102" y="0"/>
                  </a:lnTo>
                  <a:lnTo>
                    <a:pt x="102" y="8"/>
                  </a:lnTo>
                  <a:lnTo>
                    <a:pt x="118" y="6"/>
                  </a:lnTo>
                  <a:lnTo>
                    <a:pt x="102" y="0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2" name="Freeform 510"/>
            <p:cNvSpPr>
              <a:spLocks/>
            </p:cNvSpPr>
            <p:nvPr/>
          </p:nvSpPr>
          <p:spPr bwMode="auto">
            <a:xfrm>
              <a:off x="1857" y="1749"/>
              <a:ext cx="14" cy="7"/>
            </a:xfrm>
            <a:custGeom>
              <a:avLst/>
              <a:gdLst>
                <a:gd name="T0" fmla="*/ 0 w 42"/>
                <a:gd name="T1" fmla="*/ 0 h 21"/>
                <a:gd name="T2" fmla="*/ 0 w 42"/>
                <a:gd name="T3" fmla="*/ 0 h 21"/>
                <a:gd name="T4" fmla="*/ 0 w 42"/>
                <a:gd name="T5" fmla="*/ 0 h 21"/>
                <a:gd name="T6" fmla="*/ 0 w 42"/>
                <a:gd name="T7" fmla="*/ 0 h 21"/>
                <a:gd name="T8" fmla="*/ 0 w 42"/>
                <a:gd name="T9" fmla="*/ 0 h 21"/>
                <a:gd name="T10" fmla="*/ 0 w 42"/>
                <a:gd name="T11" fmla="*/ 0 h 21"/>
                <a:gd name="T12" fmla="*/ 0 w 42"/>
                <a:gd name="T13" fmla="*/ 0 h 21"/>
                <a:gd name="T14" fmla="*/ 0 w 42"/>
                <a:gd name="T15" fmla="*/ 0 h 21"/>
                <a:gd name="T16" fmla="*/ 0 w 42"/>
                <a:gd name="T17" fmla="*/ 0 h 21"/>
                <a:gd name="T18" fmla="*/ 0 w 42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21"/>
                <a:gd name="T32" fmla="*/ 42 w 42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21">
                  <a:moveTo>
                    <a:pt x="1" y="8"/>
                  </a:moveTo>
                  <a:lnTo>
                    <a:pt x="0" y="8"/>
                  </a:lnTo>
                  <a:lnTo>
                    <a:pt x="41" y="21"/>
                  </a:lnTo>
                  <a:lnTo>
                    <a:pt x="42" y="1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3" name="Freeform 511"/>
            <p:cNvSpPr>
              <a:spLocks/>
            </p:cNvSpPr>
            <p:nvPr/>
          </p:nvSpPr>
          <p:spPr bwMode="auto">
            <a:xfrm>
              <a:off x="1829" y="1749"/>
              <a:ext cx="29" cy="10"/>
            </a:xfrm>
            <a:custGeom>
              <a:avLst/>
              <a:gdLst>
                <a:gd name="T0" fmla="*/ 0 w 85"/>
                <a:gd name="T1" fmla="*/ 0 h 32"/>
                <a:gd name="T2" fmla="*/ 0 w 85"/>
                <a:gd name="T3" fmla="*/ 0 h 32"/>
                <a:gd name="T4" fmla="*/ 0 w 85"/>
                <a:gd name="T5" fmla="*/ 0 h 32"/>
                <a:gd name="T6" fmla="*/ 0 w 85"/>
                <a:gd name="T7" fmla="*/ 0 h 32"/>
                <a:gd name="T8" fmla="*/ 0 w 85"/>
                <a:gd name="T9" fmla="*/ 0 h 32"/>
                <a:gd name="T10" fmla="*/ 0 w 85"/>
                <a:gd name="T11" fmla="*/ 0 h 32"/>
                <a:gd name="T12" fmla="*/ 0 w 85"/>
                <a:gd name="T13" fmla="*/ 0 h 32"/>
                <a:gd name="T14" fmla="*/ 0 w 85"/>
                <a:gd name="T15" fmla="*/ 0 h 32"/>
                <a:gd name="T16" fmla="*/ 0 w 85"/>
                <a:gd name="T17" fmla="*/ 0 h 32"/>
                <a:gd name="T18" fmla="*/ 0 w 85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32"/>
                <a:gd name="T32" fmla="*/ 85 w 85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32">
                  <a:moveTo>
                    <a:pt x="24" y="23"/>
                  </a:moveTo>
                  <a:lnTo>
                    <a:pt x="25" y="31"/>
                  </a:lnTo>
                  <a:lnTo>
                    <a:pt x="85" y="8"/>
                  </a:lnTo>
                  <a:lnTo>
                    <a:pt x="84" y="0"/>
                  </a:lnTo>
                  <a:lnTo>
                    <a:pt x="24" y="23"/>
                  </a:lnTo>
                  <a:lnTo>
                    <a:pt x="25" y="31"/>
                  </a:lnTo>
                  <a:lnTo>
                    <a:pt x="24" y="23"/>
                  </a:lnTo>
                  <a:lnTo>
                    <a:pt x="0" y="32"/>
                  </a:lnTo>
                  <a:lnTo>
                    <a:pt x="25" y="31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4" name="Freeform 512"/>
            <p:cNvSpPr>
              <a:spLocks/>
            </p:cNvSpPr>
            <p:nvPr/>
          </p:nvSpPr>
          <p:spPr bwMode="auto">
            <a:xfrm>
              <a:off x="1845" y="1774"/>
              <a:ext cx="15" cy="13"/>
            </a:xfrm>
            <a:custGeom>
              <a:avLst/>
              <a:gdLst>
                <a:gd name="T0" fmla="*/ 0 w 45"/>
                <a:gd name="T1" fmla="*/ 0 h 38"/>
                <a:gd name="T2" fmla="*/ 0 w 45"/>
                <a:gd name="T3" fmla="*/ 0 h 38"/>
                <a:gd name="T4" fmla="*/ 0 w 45"/>
                <a:gd name="T5" fmla="*/ 0 h 38"/>
                <a:gd name="T6" fmla="*/ 0 w 45"/>
                <a:gd name="T7" fmla="*/ 0 h 38"/>
                <a:gd name="T8" fmla="*/ 0 w 45"/>
                <a:gd name="T9" fmla="*/ 0 h 38"/>
                <a:gd name="T10" fmla="*/ 0 w 45"/>
                <a:gd name="T11" fmla="*/ 0 h 38"/>
                <a:gd name="T12" fmla="*/ 0 w 45"/>
                <a:gd name="T13" fmla="*/ 0 h 38"/>
                <a:gd name="T14" fmla="*/ 0 w 45"/>
                <a:gd name="T15" fmla="*/ 0 h 38"/>
                <a:gd name="T16" fmla="*/ 0 w 45"/>
                <a:gd name="T17" fmla="*/ 0 h 38"/>
                <a:gd name="T18" fmla="*/ 0 w 45"/>
                <a:gd name="T19" fmla="*/ 0 h 38"/>
                <a:gd name="T20" fmla="*/ 0 w 45"/>
                <a:gd name="T21" fmla="*/ 0 h 38"/>
                <a:gd name="T22" fmla="*/ 0 w 45"/>
                <a:gd name="T23" fmla="*/ 0 h 38"/>
                <a:gd name="T24" fmla="*/ 0 w 45"/>
                <a:gd name="T25" fmla="*/ 0 h 38"/>
                <a:gd name="T26" fmla="*/ 0 w 45"/>
                <a:gd name="T27" fmla="*/ 0 h 38"/>
                <a:gd name="T28" fmla="*/ 0 w 45"/>
                <a:gd name="T29" fmla="*/ 0 h 38"/>
                <a:gd name="T30" fmla="*/ 0 w 45"/>
                <a:gd name="T31" fmla="*/ 0 h 38"/>
                <a:gd name="T32" fmla="*/ 0 w 45"/>
                <a:gd name="T33" fmla="*/ 0 h 38"/>
                <a:gd name="T34" fmla="*/ 0 w 45"/>
                <a:gd name="T35" fmla="*/ 0 h 38"/>
                <a:gd name="T36" fmla="*/ 0 w 45"/>
                <a:gd name="T37" fmla="*/ 0 h 38"/>
                <a:gd name="T38" fmla="*/ 0 w 45"/>
                <a:gd name="T39" fmla="*/ 0 h 38"/>
                <a:gd name="T40" fmla="*/ 0 w 45"/>
                <a:gd name="T41" fmla="*/ 0 h 38"/>
                <a:gd name="T42" fmla="*/ 0 w 45"/>
                <a:gd name="T43" fmla="*/ 0 h 38"/>
                <a:gd name="T44" fmla="*/ 0 w 45"/>
                <a:gd name="T45" fmla="*/ 0 h 38"/>
                <a:gd name="T46" fmla="*/ 0 w 45"/>
                <a:gd name="T47" fmla="*/ 0 h 38"/>
                <a:gd name="T48" fmla="*/ 0 w 45"/>
                <a:gd name="T49" fmla="*/ 0 h 38"/>
                <a:gd name="T50" fmla="*/ 0 w 45"/>
                <a:gd name="T51" fmla="*/ 0 h 38"/>
                <a:gd name="T52" fmla="*/ 0 w 45"/>
                <a:gd name="T53" fmla="*/ 0 h 38"/>
                <a:gd name="T54" fmla="*/ 0 w 45"/>
                <a:gd name="T55" fmla="*/ 0 h 38"/>
                <a:gd name="T56" fmla="*/ 0 w 45"/>
                <a:gd name="T57" fmla="*/ 0 h 38"/>
                <a:gd name="T58" fmla="*/ 0 w 45"/>
                <a:gd name="T59" fmla="*/ 0 h 38"/>
                <a:gd name="T60" fmla="*/ 0 w 45"/>
                <a:gd name="T61" fmla="*/ 0 h 38"/>
                <a:gd name="T62" fmla="*/ 0 w 45"/>
                <a:gd name="T63" fmla="*/ 0 h 38"/>
                <a:gd name="T64" fmla="*/ 0 w 45"/>
                <a:gd name="T65" fmla="*/ 0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38"/>
                <a:gd name="T101" fmla="*/ 45 w 45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38">
                  <a:moveTo>
                    <a:pt x="23" y="38"/>
                  </a:moveTo>
                  <a:lnTo>
                    <a:pt x="27" y="37"/>
                  </a:lnTo>
                  <a:lnTo>
                    <a:pt x="32" y="37"/>
                  </a:lnTo>
                  <a:lnTo>
                    <a:pt x="36" y="34"/>
                  </a:lnTo>
                  <a:lnTo>
                    <a:pt x="39" y="32"/>
                  </a:lnTo>
                  <a:lnTo>
                    <a:pt x="41" y="29"/>
                  </a:lnTo>
                  <a:lnTo>
                    <a:pt x="44" y="26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5" y="14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39" y="5"/>
                  </a:lnTo>
                  <a:lnTo>
                    <a:pt x="36" y="2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29"/>
                  </a:lnTo>
                  <a:lnTo>
                    <a:pt x="7" y="32"/>
                  </a:lnTo>
                  <a:lnTo>
                    <a:pt x="11" y="34"/>
                  </a:lnTo>
                  <a:lnTo>
                    <a:pt x="13" y="37"/>
                  </a:lnTo>
                  <a:lnTo>
                    <a:pt x="19" y="37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5" name="Freeform 513"/>
            <p:cNvSpPr>
              <a:spLocks/>
            </p:cNvSpPr>
            <p:nvPr/>
          </p:nvSpPr>
          <p:spPr bwMode="auto">
            <a:xfrm>
              <a:off x="1853" y="1780"/>
              <a:ext cx="9" cy="8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w 26"/>
                <a:gd name="T29" fmla="*/ 0 h 24"/>
                <a:gd name="T30" fmla="*/ 0 w 26"/>
                <a:gd name="T31" fmla="*/ 0 h 24"/>
                <a:gd name="T32" fmla="*/ 0 w 26"/>
                <a:gd name="T33" fmla="*/ 0 h 24"/>
                <a:gd name="T34" fmla="*/ 0 w 26"/>
                <a:gd name="T35" fmla="*/ 0 h 24"/>
                <a:gd name="T36" fmla="*/ 0 w 26"/>
                <a:gd name="T37" fmla="*/ 0 h 24"/>
                <a:gd name="T38" fmla="*/ 0 w 26"/>
                <a:gd name="T39" fmla="*/ 0 h 24"/>
                <a:gd name="T40" fmla="*/ 0 w 26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4"/>
                <a:gd name="T65" fmla="*/ 26 w 26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4">
                  <a:moveTo>
                    <a:pt x="20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8" y="15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5" y="23"/>
                  </a:lnTo>
                  <a:lnTo>
                    <a:pt x="9" y="22"/>
                  </a:lnTo>
                  <a:lnTo>
                    <a:pt x="14" y="20"/>
                  </a:lnTo>
                  <a:lnTo>
                    <a:pt x="18" y="16"/>
                  </a:lnTo>
                  <a:lnTo>
                    <a:pt x="21" y="14"/>
                  </a:lnTo>
                  <a:lnTo>
                    <a:pt x="25" y="10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6" name="Freeform 514"/>
            <p:cNvSpPr>
              <a:spLocks/>
            </p:cNvSpPr>
            <p:nvPr/>
          </p:nvSpPr>
          <p:spPr bwMode="auto">
            <a:xfrm>
              <a:off x="1853" y="1773"/>
              <a:ext cx="9" cy="7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0 w 26"/>
                <a:gd name="T5" fmla="*/ 0 h 22"/>
                <a:gd name="T6" fmla="*/ 0 w 26"/>
                <a:gd name="T7" fmla="*/ 0 h 22"/>
                <a:gd name="T8" fmla="*/ 0 w 26"/>
                <a:gd name="T9" fmla="*/ 0 h 22"/>
                <a:gd name="T10" fmla="*/ 0 w 26"/>
                <a:gd name="T11" fmla="*/ 0 h 22"/>
                <a:gd name="T12" fmla="*/ 0 w 26"/>
                <a:gd name="T13" fmla="*/ 0 h 22"/>
                <a:gd name="T14" fmla="*/ 0 w 26"/>
                <a:gd name="T15" fmla="*/ 0 h 22"/>
                <a:gd name="T16" fmla="*/ 0 w 26"/>
                <a:gd name="T17" fmla="*/ 0 h 22"/>
                <a:gd name="T18" fmla="*/ 0 w 26"/>
                <a:gd name="T19" fmla="*/ 0 h 22"/>
                <a:gd name="T20" fmla="*/ 0 w 26"/>
                <a:gd name="T21" fmla="*/ 0 h 22"/>
                <a:gd name="T22" fmla="*/ 0 w 26"/>
                <a:gd name="T23" fmla="*/ 0 h 22"/>
                <a:gd name="T24" fmla="*/ 0 w 26"/>
                <a:gd name="T25" fmla="*/ 0 h 22"/>
                <a:gd name="T26" fmla="*/ 0 w 26"/>
                <a:gd name="T27" fmla="*/ 0 h 22"/>
                <a:gd name="T28" fmla="*/ 0 w 26"/>
                <a:gd name="T29" fmla="*/ 0 h 22"/>
                <a:gd name="T30" fmla="*/ 0 w 26"/>
                <a:gd name="T31" fmla="*/ 0 h 22"/>
                <a:gd name="T32" fmla="*/ 0 w 26"/>
                <a:gd name="T33" fmla="*/ 0 h 22"/>
                <a:gd name="T34" fmla="*/ 0 w 26"/>
                <a:gd name="T35" fmla="*/ 0 h 22"/>
                <a:gd name="T36" fmla="*/ 0 w 26"/>
                <a:gd name="T37" fmla="*/ 0 h 22"/>
                <a:gd name="T38" fmla="*/ 0 w 26"/>
                <a:gd name="T39" fmla="*/ 0 h 22"/>
                <a:gd name="T40" fmla="*/ 0 w 26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2"/>
                <a:gd name="T65" fmla="*/ 26 w 26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2">
                  <a:moveTo>
                    <a:pt x="0" y="6"/>
                  </a:moveTo>
                  <a:lnTo>
                    <a:pt x="0" y="6"/>
                  </a:lnTo>
                  <a:lnTo>
                    <a:pt x="4" y="8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3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5" y="13"/>
                  </a:lnTo>
                  <a:lnTo>
                    <a:pt x="21" y="9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7" name="Freeform 515"/>
            <p:cNvSpPr>
              <a:spLocks/>
            </p:cNvSpPr>
            <p:nvPr/>
          </p:nvSpPr>
          <p:spPr bwMode="auto">
            <a:xfrm>
              <a:off x="1844" y="1773"/>
              <a:ext cx="9" cy="7"/>
            </a:xfrm>
            <a:custGeom>
              <a:avLst/>
              <a:gdLst>
                <a:gd name="T0" fmla="*/ 0 w 27"/>
                <a:gd name="T1" fmla="*/ 0 h 22"/>
                <a:gd name="T2" fmla="*/ 0 w 27"/>
                <a:gd name="T3" fmla="*/ 0 h 22"/>
                <a:gd name="T4" fmla="*/ 0 w 27"/>
                <a:gd name="T5" fmla="*/ 0 h 22"/>
                <a:gd name="T6" fmla="*/ 0 w 27"/>
                <a:gd name="T7" fmla="*/ 0 h 22"/>
                <a:gd name="T8" fmla="*/ 0 w 27"/>
                <a:gd name="T9" fmla="*/ 0 h 22"/>
                <a:gd name="T10" fmla="*/ 0 w 27"/>
                <a:gd name="T11" fmla="*/ 0 h 22"/>
                <a:gd name="T12" fmla="*/ 0 w 27"/>
                <a:gd name="T13" fmla="*/ 0 h 22"/>
                <a:gd name="T14" fmla="*/ 0 w 27"/>
                <a:gd name="T15" fmla="*/ 0 h 22"/>
                <a:gd name="T16" fmla="*/ 0 w 27"/>
                <a:gd name="T17" fmla="*/ 0 h 22"/>
                <a:gd name="T18" fmla="*/ 0 w 27"/>
                <a:gd name="T19" fmla="*/ 0 h 22"/>
                <a:gd name="T20" fmla="*/ 0 w 27"/>
                <a:gd name="T21" fmla="*/ 0 h 22"/>
                <a:gd name="T22" fmla="*/ 0 w 27"/>
                <a:gd name="T23" fmla="*/ 0 h 22"/>
                <a:gd name="T24" fmla="*/ 0 w 27"/>
                <a:gd name="T25" fmla="*/ 0 h 22"/>
                <a:gd name="T26" fmla="*/ 0 w 27"/>
                <a:gd name="T27" fmla="*/ 0 h 22"/>
                <a:gd name="T28" fmla="*/ 0 w 27"/>
                <a:gd name="T29" fmla="*/ 0 h 22"/>
                <a:gd name="T30" fmla="*/ 0 w 27"/>
                <a:gd name="T31" fmla="*/ 0 h 22"/>
                <a:gd name="T32" fmla="*/ 0 w 27"/>
                <a:gd name="T33" fmla="*/ 0 h 22"/>
                <a:gd name="T34" fmla="*/ 0 w 27"/>
                <a:gd name="T35" fmla="*/ 0 h 22"/>
                <a:gd name="T36" fmla="*/ 0 w 27"/>
                <a:gd name="T37" fmla="*/ 0 h 22"/>
                <a:gd name="T38" fmla="*/ 0 w 27"/>
                <a:gd name="T39" fmla="*/ 0 h 22"/>
                <a:gd name="T40" fmla="*/ 0 w 27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22"/>
                <a:gd name="T65" fmla="*/ 27 w 27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22">
                  <a:moveTo>
                    <a:pt x="8" y="22"/>
                  </a:moveTo>
                  <a:lnTo>
                    <a:pt x="8" y="22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9" y="6"/>
                  </a:lnTo>
                  <a:lnTo>
                    <a:pt x="5" y="9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8" name="Freeform 516"/>
            <p:cNvSpPr>
              <a:spLocks/>
            </p:cNvSpPr>
            <p:nvPr/>
          </p:nvSpPr>
          <p:spPr bwMode="auto">
            <a:xfrm>
              <a:off x="1844" y="1780"/>
              <a:ext cx="9" cy="8"/>
            </a:xfrm>
            <a:custGeom>
              <a:avLst/>
              <a:gdLst>
                <a:gd name="T0" fmla="*/ 0 w 27"/>
                <a:gd name="T1" fmla="*/ 0 h 24"/>
                <a:gd name="T2" fmla="*/ 0 w 27"/>
                <a:gd name="T3" fmla="*/ 0 h 24"/>
                <a:gd name="T4" fmla="*/ 0 w 27"/>
                <a:gd name="T5" fmla="*/ 0 h 24"/>
                <a:gd name="T6" fmla="*/ 0 w 27"/>
                <a:gd name="T7" fmla="*/ 0 h 24"/>
                <a:gd name="T8" fmla="*/ 0 w 27"/>
                <a:gd name="T9" fmla="*/ 0 h 24"/>
                <a:gd name="T10" fmla="*/ 0 w 27"/>
                <a:gd name="T11" fmla="*/ 0 h 24"/>
                <a:gd name="T12" fmla="*/ 0 w 27"/>
                <a:gd name="T13" fmla="*/ 0 h 24"/>
                <a:gd name="T14" fmla="*/ 0 w 27"/>
                <a:gd name="T15" fmla="*/ 0 h 24"/>
                <a:gd name="T16" fmla="*/ 0 w 27"/>
                <a:gd name="T17" fmla="*/ 0 h 24"/>
                <a:gd name="T18" fmla="*/ 0 w 27"/>
                <a:gd name="T19" fmla="*/ 0 h 24"/>
                <a:gd name="T20" fmla="*/ 0 w 27"/>
                <a:gd name="T21" fmla="*/ 0 h 24"/>
                <a:gd name="T22" fmla="*/ 0 w 27"/>
                <a:gd name="T23" fmla="*/ 0 h 24"/>
                <a:gd name="T24" fmla="*/ 0 w 27"/>
                <a:gd name="T25" fmla="*/ 0 h 24"/>
                <a:gd name="T26" fmla="*/ 0 w 27"/>
                <a:gd name="T27" fmla="*/ 0 h 24"/>
                <a:gd name="T28" fmla="*/ 0 w 27"/>
                <a:gd name="T29" fmla="*/ 0 h 24"/>
                <a:gd name="T30" fmla="*/ 0 w 27"/>
                <a:gd name="T31" fmla="*/ 0 h 24"/>
                <a:gd name="T32" fmla="*/ 0 w 27"/>
                <a:gd name="T33" fmla="*/ 0 h 24"/>
                <a:gd name="T34" fmla="*/ 0 w 27"/>
                <a:gd name="T35" fmla="*/ 0 h 24"/>
                <a:gd name="T36" fmla="*/ 0 w 27"/>
                <a:gd name="T37" fmla="*/ 0 h 24"/>
                <a:gd name="T38" fmla="*/ 0 w 27"/>
                <a:gd name="T39" fmla="*/ 0 h 24"/>
                <a:gd name="T40" fmla="*/ 0 w 27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24"/>
                <a:gd name="T65" fmla="*/ 27 w 27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24">
                  <a:moveTo>
                    <a:pt x="27" y="16"/>
                  </a:moveTo>
                  <a:lnTo>
                    <a:pt x="27" y="16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6" y="14"/>
                  </a:lnTo>
                  <a:lnTo>
                    <a:pt x="13" y="11"/>
                  </a:lnTo>
                  <a:lnTo>
                    <a:pt x="11" y="8"/>
                  </a:lnTo>
                  <a:lnTo>
                    <a:pt x="9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3" y="10"/>
                  </a:lnTo>
                  <a:lnTo>
                    <a:pt x="5" y="14"/>
                  </a:lnTo>
                  <a:lnTo>
                    <a:pt x="8" y="16"/>
                  </a:lnTo>
                  <a:lnTo>
                    <a:pt x="12" y="20"/>
                  </a:lnTo>
                  <a:lnTo>
                    <a:pt x="17" y="22"/>
                  </a:lnTo>
                  <a:lnTo>
                    <a:pt x="21" y="23"/>
                  </a:lnTo>
                  <a:lnTo>
                    <a:pt x="27" y="24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9" name="Freeform 517"/>
            <p:cNvSpPr>
              <a:spLocks/>
            </p:cNvSpPr>
            <p:nvPr/>
          </p:nvSpPr>
          <p:spPr bwMode="auto">
            <a:xfrm>
              <a:off x="1746" y="1762"/>
              <a:ext cx="33" cy="8"/>
            </a:xfrm>
            <a:custGeom>
              <a:avLst/>
              <a:gdLst>
                <a:gd name="T0" fmla="*/ 0 w 100"/>
                <a:gd name="T1" fmla="*/ 0 h 24"/>
                <a:gd name="T2" fmla="*/ 0 w 100"/>
                <a:gd name="T3" fmla="*/ 0 h 24"/>
                <a:gd name="T4" fmla="*/ 0 w 100"/>
                <a:gd name="T5" fmla="*/ 0 h 24"/>
                <a:gd name="T6" fmla="*/ 0 w 100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24"/>
                <a:gd name="T14" fmla="*/ 100 w 10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24">
                  <a:moveTo>
                    <a:pt x="100" y="7"/>
                  </a:moveTo>
                  <a:lnTo>
                    <a:pt x="0" y="24"/>
                  </a:lnTo>
                  <a:lnTo>
                    <a:pt x="40" y="0"/>
                  </a:lnTo>
                  <a:lnTo>
                    <a:pt x="10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0" name="Freeform 518"/>
            <p:cNvSpPr>
              <a:spLocks/>
            </p:cNvSpPr>
            <p:nvPr/>
          </p:nvSpPr>
          <p:spPr bwMode="auto">
            <a:xfrm>
              <a:off x="1740" y="1763"/>
              <a:ext cx="39" cy="10"/>
            </a:xfrm>
            <a:custGeom>
              <a:avLst/>
              <a:gdLst>
                <a:gd name="T0" fmla="*/ 0 w 119"/>
                <a:gd name="T1" fmla="*/ 0 h 29"/>
                <a:gd name="T2" fmla="*/ 0 w 119"/>
                <a:gd name="T3" fmla="*/ 0 h 29"/>
                <a:gd name="T4" fmla="*/ 0 w 119"/>
                <a:gd name="T5" fmla="*/ 0 h 29"/>
                <a:gd name="T6" fmla="*/ 0 w 119"/>
                <a:gd name="T7" fmla="*/ 0 h 29"/>
                <a:gd name="T8" fmla="*/ 0 w 119"/>
                <a:gd name="T9" fmla="*/ 0 h 29"/>
                <a:gd name="T10" fmla="*/ 0 w 119"/>
                <a:gd name="T11" fmla="*/ 0 h 29"/>
                <a:gd name="T12" fmla="*/ 0 w 119"/>
                <a:gd name="T13" fmla="*/ 0 h 29"/>
                <a:gd name="T14" fmla="*/ 0 w 119"/>
                <a:gd name="T15" fmla="*/ 0 h 29"/>
                <a:gd name="T16" fmla="*/ 0 w 119"/>
                <a:gd name="T17" fmla="*/ 0 h 29"/>
                <a:gd name="T18" fmla="*/ 0 w 119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29"/>
                <a:gd name="T32" fmla="*/ 119 w 119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29">
                  <a:moveTo>
                    <a:pt x="16" y="18"/>
                  </a:moveTo>
                  <a:lnTo>
                    <a:pt x="19" y="25"/>
                  </a:lnTo>
                  <a:lnTo>
                    <a:pt x="119" y="8"/>
                  </a:lnTo>
                  <a:lnTo>
                    <a:pt x="117" y="0"/>
                  </a:lnTo>
                  <a:lnTo>
                    <a:pt x="17" y="18"/>
                  </a:lnTo>
                  <a:lnTo>
                    <a:pt x="20" y="25"/>
                  </a:lnTo>
                  <a:lnTo>
                    <a:pt x="16" y="18"/>
                  </a:lnTo>
                  <a:lnTo>
                    <a:pt x="0" y="29"/>
                  </a:lnTo>
                  <a:lnTo>
                    <a:pt x="19" y="25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1" name="Freeform 519"/>
            <p:cNvSpPr>
              <a:spLocks/>
            </p:cNvSpPr>
            <p:nvPr/>
          </p:nvSpPr>
          <p:spPr bwMode="auto">
            <a:xfrm>
              <a:off x="1745" y="1761"/>
              <a:ext cx="15" cy="11"/>
            </a:xfrm>
            <a:custGeom>
              <a:avLst/>
              <a:gdLst>
                <a:gd name="T0" fmla="*/ 0 w 45"/>
                <a:gd name="T1" fmla="*/ 0 h 32"/>
                <a:gd name="T2" fmla="*/ 0 w 45"/>
                <a:gd name="T3" fmla="*/ 0 h 32"/>
                <a:gd name="T4" fmla="*/ 0 w 45"/>
                <a:gd name="T5" fmla="*/ 0 h 32"/>
                <a:gd name="T6" fmla="*/ 0 w 45"/>
                <a:gd name="T7" fmla="*/ 0 h 32"/>
                <a:gd name="T8" fmla="*/ 0 w 45"/>
                <a:gd name="T9" fmla="*/ 0 h 32"/>
                <a:gd name="T10" fmla="*/ 0 w 45"/>
                <a:gd name="T11" fmla="*/ 0 h 32"/>
                <a:gd name="T12" fmla="*/ 0 w 45"/>
                <a:gd name="T13" fmla="*/ 0 h 32"/>
                <a:gd name="T14" fmla="*/ 0 w 45"/>
                <a:gd name="T15" fmla="*/ 0 h 32"/>
                <a:gd name="T16" fmla="*/ 0 w 45"/>
                <a:gd name="T17" fmla="*/ 0 h 32"/>
                <a:gd name="T18" fmla="*/ 0 w 45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32"/>
                <a:gd name="T32" fmla="*/ 45 w 45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32">
                  <a:moveTo>
                    <a:pt x="44" y="0"/>
                  </a:moveTo>
                  <a:lnTo>
                    <a:pt x="41" y="0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2" name="Freeform 520"/>
            <p:cNvSpPr>
              <a:spLocks/>
            </p:cNvSpPr>
            <p:nvPr/>
          </p:nvSpPr>
          <p:spPr bwMode="auto">
            <a:xfrm>
              <a:off x="1759" y="1761"/>
              <a:ext cx="28" cy="5"/>
            </a:xfrm>
            <a:custGeom>
              <a:avLst/>
              <a:gdLst>
                <a:gd name="T0" fmla="*/ 0 w 82"/>
                <a:gd name="T1" fmla="*/ 0 h 15"/>
                <a:gd name="T2" fmla="*/ 0 w 82"/>
                <a:gd name="T3" fmla="*/ 0 h 15"/>
                <a:gd name="T4" fmla="*/ 0 w 82"/>
                <a:gd name="T5" fmla="*/ 0 h 15"/>
                <a:gd name="T6" fmla="*/ 0 w 82"/>
                <a:gd name="T7" fmla="*/ 0 h 15"/>
                <a:gd name="T8" fmla="*/ 0 w 82"/>
                <a:gd name="T9" fmla="*/ 0 h 15"/>
                <a:gd name="T10" fmla="*/ 0 w 82"/>
                <a:gd name="T11" fmla="*/ 0 h 15"/>
                <a:gd name="T12" fmla="*/ 0 w 82"/>
                <a:gd name="T13" fmla="*/ 0 h 15"/>
                <a:gd name="T14" fmla="*/ 0 w 82"/>
                <a:gd name="T15" fmla="*/ 0 h 15"/>
                <a:gd name="T16" fmla="*/ 0 w 82"/>
                <a:gd name="T17" fmla="*/ 0 h 15"/>
                <a:gd name="T18" fmla="*/ 0 w 82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15"/>
                <a:gd name="T32" fmla="*/ 82 w 8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15">
                  <a:moveTo>
                    <a:pt x="60" y="15"/>
                  </a:moveTo>
                  <a:lnTo>
                    <a:pt x="60" y="7"/>
                  </a:lnTo>
                  <a:lnTo>
                    <a:pt x="1" y="0"/>
                  </a:lnTo>
                  <a:lnTo>
                    <a:pt x="0" y="7"/>
                  </a:lnTo>
                  <a:lnTo>
                    <a:pt x="58" y="15"/>
                  </a:lnTo>
                  <a:lnTo>
                    <a:pt x="58" y="7"/>
                  </a:lnTo>
                  <a:lnTo>
                    <a:pt x="60" y="15"/>
                  </a:lnTo>
                  <a:lnTo>
                    <a:pt x="82" y="11"/>
                  </a:lnTo>
                  <a:lnTo>
                    <a:pt x="60" y="7"/>
                  </a:lnTo>
                  <a:lnTo>
                    <a:pt x="6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3" name="Freeform 521"/>
            <p:cNvSpPr>
              <a:spLocks/>
            </p:cNvSpPr>
            <p:nvPr/>
          </p:nvSpPr>
          <p:spPr bwMode="auto">
            <a:xfrm>
              <a:off x="1762" y="1785"/>
              <a:ext cx="16" cy="12"/>
            </a:xfrm>
            <a:custGeom>
              <a:avLst/>
              <a:gdLst>
                <a:gd name="T0" fmla="*/ 0 w 47"/>
                <a:gd name="T1" fmla="*/ 0 h 38"/>
                <a:gd name="T2" fmla="*/ 0 w 47"/>
                <a:gd name="T3" fmla="*/ 0 h 38"/>
                <a:gd name="T4" fmla="*/ 0 w 47"/>
                <a:gd name="T5" fmla="*/ 0 h 38"/>
                <a:gd name="T6" fmla="*/ 0 w 47"/>
                <a:gd name="T7" fmla="*/ 0 h 38"/>
                <a:gd name="T8" fmla="*/ 0 w 47"/>
                <a:gd name="T9" fmla="*/ 0 h 38"/>
                <a:gd name="T10" fmla="*/ 0 w 47"/>
                <a:gd name="T11" fmla="*/ 0 h 38"/>
                <a:gd name="T12" fmla="*/ 0 w 47"/>
                <a:gd name="T13" fmla="*/ 0 h 38"/>
                <a:gd name="T14" fmla="*/ 0 w 47"/>
                <a:gd name="T15" fmla="*/ 0 h 38"/>
                <a:gd name="T16" fmla="*/ 0 w 47"/>
                <a:gd name="T17" fmla="*/ 0 h 38"/>
                <a:gd name="T18" fmla="*/ 0 w 47"/>
                <a:gd name="T19" fmla="*/ 0 h 38"/>
                <a:gd name="T20" fmla="*/ 0 w 47"/>
                <a:gd name="T21" fmla="*/ 0 h 38"/>
                <a:gd name="T22" fmla="*/ 0 w 47"/>
                <a:gd name="T23" fmla="*/ 0 h 38"/>
                <a:gd name="T24" fmla="*/ 0 w 47"/>
                <a:gd name="T25" fmla="*/ 0 h 38"/>
                <a:gd name="T26" fmla="*/ 0 w 47"/>
                <a:gd name="T27" fmla="*/ 0 h 38"/>
                <a:gd name="T28" fmla="*/ 0 w 47"/>
                <a:gd name="T29" fmla="*/ 0 h 38"/>
                <a:gd name="T30" fmla="*/ 0 w 47"/>
                <a:gd name="T31" fmla="*/ 0 h 38"/>
                <a:gd name="T32" fmla="*/ 0 w 47"/>
                <a:gd name="T33" fmla="*/ 0 h 38"/>
                <a:gd name="T34" fmla="*/ 0 w 47"/>
                <a:gd name="T35" fmla="*/ 0 h 38"/>
                <a:gd name="T36" fmla="*/ 0 w 47"/>
                <a:gd name="T37" fmla="*/ 0 h 38"/>
                <a:gd name="T38" fmla="*/ 0 w 47"/>
                <a:gd name="T39" fmla="*/ 0 h 38"/>
                <a:gd name="T40" fmla="*/ 0 w 47"/>
                <a:gd name="T41" fmla="*/ 0 h 38"/>
                <a:gd name="T42" fmla="*/ 0 w 47"/>
                <a:gd name="T43" fmla="*/ 0 h 38"/>
                <a:gd name="T44" fmla="*/ 0 w 47"/>
                <a:gd name="T45" fmla="*/ 0 h 38"/>
                <a:gd name="T46" fmla="*/ 0 w 47"/>
                <a:gd name="T47" fmla="*/ 0 h 38"/>
                <a:gd name="T48" fmla="*/ 0 w 47"/>
                <a:gd name="T49" fmla="*/ 0 h 38"/>
                <a:gd name="T50" fmla="*/ 0 w 47"/>
                <a:gd name="T51" fmla="*/ 0 h 38"/>
                <a:gd name="T52" fmla="*/ 0 w 47"/>
                <a:gd name="T53" fmla="*/ 0 h 38"/>
                <a:gd name="T54" fmla="*/ 0 w 47"/>
                <a:gd name="T55" fmla="*/ 0 h 38"/>
                <a:gd name="T56" fmla="*/ 0 w 47"/>
                <a:gd name="T57" fmla="*/ 0 h 38"/>
                <a:gd name="T58" fmla="*/ 0 w 47"/>
                <a:gd name="T59" fmla="*/ 0 h 38"/>
                <a:gd name="T60" fmla="*/ 0 w 47"/>
                <a:gd name="T61" fmla="*/ 0 h 38"/>
                <a:gd name="T62" fmla="*/ 0 w 47"/>
                <a:gd name="T63" fmla="*/ 0 h 38"/>
                <a:gd name="T64" fmla="*/ 0 w 47"/>
                <a:gd name="T65" fmla="*/ 0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"/>
                <a:gd name="T100" fmla="*/ 0 h 38"/>
                <a:gd name="T101" fmla="*/ 47 w 47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" h="38">
                  <a:moveTo>
                    <a:pt x="23" y="38"/>
                  </a:moveTo>
                  <a:lnTo>
                    <a:pt x="19" y="37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1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1" y="10"/>
                  </a:lnTo>
                  <a:lnTo>
                    <a:pt x="4" y="8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6" y="2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4"/>
                  </a:lnTo>
                  <a:lnTo>
                    <a:pt x="47" y="18"/>
                  </a:lnTo>
                  <a:lnTo>
                    <a:pt x="45" y="22"/>
                  </a:lnTo>
                  <a:lnTo>
                    <a:pt x="44" y="26"/>
                  </a:lnTo>
                  <a:lnTo>
                    <a:pt x="43" y="29"/>
                  </a:lnTo>
                  <a:lnTo>
                    <a:pt x="40" y="32"/>
                  </a:lnTo>
                  <a:lnTo>
                    <a:pt x="36" y="34"/>
                  </a:lnTo>
                  <a:lnTo>
                    <a:pt x="32" y="37"/>
                  </a:lnTo>
                  <a:lnTo>
                    <a:pt x="28" y="37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4" name="Freeform 522"/>
            <p:cNvSpPr>
              <a:spLocks/>
            </p:cNvSpPr>
            <p:nvPr/>
          </p:nvSpPr>
          <p:spPr bwMode="auto">
            <a:xfrm>
              <a:off x="1761" y="1791"/>
              <a:ext cx="9" cy="8"/>
            </a:xfrm>
            <a:custGeom>
              <a:avLst/>
              <a:gdLst>
                <a:gd name="T0" fmla="*/ 0 w 27"/>
                <a:gd name="T1" fmla="*/ 0 h 24"/>
                <a:gd name="T2" fmla="*/ 0 w 27"/>
                <a:gd name="T3" fmla="*/ 0 h 24"/>
                <a:gd name="T4" fmla="*/ 0 w 27"/>
                <a:gd name="T5" fmla="*/ 0 h 24"/>
                <a:gd name="T6" fmla="*/ 0 w 27"/>
                <a:gd name="T7" fmla="*/ 0 h 24"/>
                <a:gd name="T8" fmla="*/ 0 w 27"/>
                <a:gd name="T9" fmla="*/ 0 h 24"/>
                <a:gd name="T10" fmla="*/ 0 w 27"/>
                <a:gd name="T11" fmla="*/ 0 h 24"/>
                <a:gd name="T12" fmla="*/ 0 w 27"/>
                <a:gd name="T13" fmla="*/ 0 h 24"/>
                <a:gd name="T14" fmla="*/ 0 w 27"/>
                <a:gd name="T15" fmla="*/ 0 h 24"/>
                <a:gd name="T16" fmla="*/ 0 w 27"/>
                <a:gd name="T17" fmla="*/ 0 h 24"/>
                <a:gd name="T18" fmla="*/ 0 w 27"/>
                <a:gd name="T19" fmla="*/ 0 h 24"/>
                <a:gd name="T20" fmla="*/ 0 w 27"/>
                <a:gd name="T21" fmla="*/ 0 h 24"/>
                <a:gd name="T22" fmla="*/ 0 w 27"/>
                <a:gd name="T23" fmla="*/ 0 h 24"/>
                <a:gd name="T24" fmla="*/ 0 w 27"/>
                <a:gd name="T25" fmla="*/ 0 h 24"/>
                <a:gd name="T26" fmla="*/ 0 w 27"/>
                <a:gd name="T27" fmla="*/ 0 h 24"/>
                <a:gd name="T28" fmla="*/ 0 w 27"/>
                <a:gd name="T29" fmla="*/ 0 h 24"/>
                <a:gd name="T30" fmla="*/ 0 w 27"/>
                <a:gd name="T31" fmla="*/ 0 h 24"/>
                <a:gd name="T32" fmla="*/ 0 w 27"/>
                <a:gd name="T33" fmla="*/ 0 h 24"/>
                <a:gd name="T34" fmla="*/ 0 w 27"/>
                <a:gd name="T35" fmla="*/ 0 h 24"/>
                <a:gd name="T36" fmla="*/ 0 w 27"/>
                <a:gd name="T37" fmla="*/ 0 h 24"/>
                <a:gd name="T38" fmla="*/ 0 w 27"/>
                <a:gd name="T39" fmla="*/ 0 h 24"/>
                <a:gd name="T40" fmla="*/ 0 w 27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24"/>
                <a:gd name="T65" fmla="*/ 27 w 27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24">
                  <a:moveTo>
                    <a:pt x="0" y="0"/>
                  </a:moveTo>
                  <a:lnTo>
                    <a:pt x="0" y="0"/>
                  </a:lnTo>
                  <a:lnTo>
                    <a:pt x="1" y="6"/>
                  </a:lnTo>
                  <a:lnTo>
                    <a:pt x="3" y="10"/>
                  </a:lnTo>
                  <a:lnTo>
                    <a:pt x="5" y="14"/>
                  </a:lnTo>
                  <a:lnTo>
                    <a:pt x="8" y="16"/>
                  </a:lnTo>
                  <a:lnTo>
                    <a:pt x="13" y="20"/>
                  </a:lnTo>
                  <a:lnTo>
                    <a:pt x="17" y="22"/>
                  </a:lnTo>
                  <a:lnTo>
                    <a:pt x="23" y="23"/>
                  </a:lnTo>
                  <a:lnTo>
                    <a:pt x="27" y="24"/>
                  </a:lnTo>
                  <a:lnTo>
                    <a:pt x="27" y="16"/>
                  </a:lnTo>
                  <a:lnTo>
                    <a:pt x="24" y="16"/>
                  </a:lnTo>
                  <a:lnTo>
                    <a:pt x="20" y="15"/>
                  </a:lnTo>
                  <a:lnTo>
                    <a:pt x="16" y="14"/>
                  </a:lnTo>
                  <a:lnTo>
                    <a:pt x="13" y="11"/>
                  </a:lnTo>
                  <a:lnTo>
                    <a:pt x="11" y="8"/>
                  </a:lnTo>
                  <a:lnTo>
                    <a:pt x="9" y="7"/>
                  </a:lnTo>
                  <a:lnTo>
                    <a:pt x="8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5" name="Freeform 523"/>
            <p:cNvSpPr>
              <a:spLocks/>
            </p:cNvSpPr>
            <p:nvPr/>
          </p:nvSpPr>
          <p:spPr bwMode="auto">
            <a:xfrm>
              <a:off x="1761" y="1783"/>
              <a:ext cx="9" cy="8"/>
            </a:xfrm>
            <a:custGeom>
              <a:avLst/>
              <a:gdLst>
                <a:gd name="T0" fmla="*/ 0 w 27"/>
                <a:gd name="T1" fmla="*/ 0 h 22"/>
                <a:gd name="T2" fmla="*/ 0 w 27"/>
                <a:gd name="T3" fmla="*/ 0 h 22"/>
                <a:gd name="T4" fmla="*/ 0 w 27"/>
                <a:gd name="T5" fmla="*/ 0 h 22"/>
                <a:gd name="T6" fmla="*/ 0 w 27"/>
                <a:gd name="T7" fmla="*/ 0 h 22"/>
                <a:gd name="T8" fmla="*/ 0 w 27"/>
                <a:gd name="T9" fmla="*/ 0 h 22"/>
                <a:gd name="T10" fmla="*/ 0 w 27"/>
                <a:gd name="T11" fmla="*/ 0 h 22"/>
                <a:gd name="T12" fmla="*/ 0 w 27"/>
                <a:gd name="T13" fmla="*/ 0 h 22"/>
                <a:gd name="T14" fmla="*/ 0 w 27"/>
                <a:gd name="T15" fmla="*/ 0 h 22"/>
                <a:gd name="T16" fmla="*/ 0 w 27"/>
                <a:gd name="T17" fmla="*/ 0 h 22"/>
                <a:gd name="T18" fmla="*/ 0 w 27"/>
                <a:gd name="T19" fmla="*/ 0 h 22"/>
                <a:gd name="T20" fmla="*/ 0 w 27"/>
                <a:gd name="T21" fmla="*/ 0 h 22"/>
                <a:gd name="T22" fmla="*/ 0 w 27"/>
                <a:gd name="T23" fmla="*/ 0 h 22"/>
                <a:gd name="T24" fmla="*/ 0 w 27"/>
                <a:gd name="T25" fmla="*/ 0 h 22"/>
                <a:gd name="T26" fmla="*/ 0 w 27"/>
                <a:gd name="T27" fmla="*/ 0 h 22"/>
                <a:gd name="T28" fmla="*/ 0 w 27"/>
                <a:gd name="T29" fmla="*/ 0 h 22"/>
                <a:gd name="T30" fmla="*/ 0 w 27"/>
                <a:gd name="T31" fmla="*/ 0 h 22"/>
                <a:gd name="T32" fmla="*/ 0 w 27"/>
                <a:gd name="T33" fmla="*/ 0 h 22"/>
                <a:gd name="T34" fmla="*/ 0 w 27"/>
                <a:gd name="T35" fmla="*/ 0 h 22"/>
                <a:gd name="T36" fmla="*/ 0 w 27"/>
                <a:gd name="T37" fmla="*/ 0 h 22"/>
                <a:gd name="T38" fmla="*/ 0 w 27"/>
                <a:gd name="T39" fmla="*/ 0 h 22"/>
                <a:gd name="T40" fmla="*/ 0 w 27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22"/>
                <a:gd name="T65" fmla="*/ 27 w 27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22">
                  <a:moveTo>
                    <a:pt x="27" y="0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6" y="9"/>
                  </a:lnTo>
                  <a:lnTo>
                    <a:pt x="20" y="9"/>
                  </a:lnTo>
                  <a:lnTo>
                    <a:pt x="24" y="8"/>
                  </a:lnTo>
                  <a:lnTo>
                    <a:pt x="27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6" name="Freeform 524"/>
            <p:cNvSpPr>
              <a:spLocks/>
            </p:cNvSpPr>
            <p:nvPr/>
          </p:nvSpPr>
          <p:spPr bwMode="auto">
            <a:xfrm>
              <a:off x="1770" y="1783"/>
              <a:ext cx="9" cy="8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0 w 26"/>
                <a:gd name="T5" fmla="*/ 0 h 22"/>
                <a:gd name="T6" fmla="*/ 0 w 26"/>
                <a:gd name="T7" fmla="*/ 0 h 22"/>
                <a:gd name="T8" fmla="*/ 0 w 26"/>
                <a:gd name="T9" fmla="*/ 0 h 22"/>
                <a:gd name="T10" fmla="*/ 0 w 26"/>
                <a:gd name="T11" fmla="*/ 0 h 22"/>
                <a:gd name="T12" fmla="*/ 0 w 26"/>
                <a:gd name="T13" fmla="*/ 0 h 22"/>
                <a:gd name="T14" fmla="*/ 0 w 26"/>
                <a:gd name="T15" fmla="*/ 0 h 22"/>
                <a:gd name="T16" fmla="*/ 0 w 26"/>
                <a:gd name="T17" fmla="*/ 0 h 22"/>
                <a:gd name="T18" fmla="*/ 0 w 26"/>
                <a:gd name="T19" fmla="*/ 0 h 22"/>
                <a:gd name="T20" fmla="*/ 0 w 26"/>
                <a:gd name="T21" fmla="*/ 0 h 22"/>
                <a:gd name="T22" fmla="*/ 0 w 26"/>
                <a:gd name="T23" fmla="*/ 0 h 22"/>
                <a:gd name="T24" fmla="*/ 0 w 26"/>
                <a:gd name="T25" fmla="*/ 0 h 22"/>
                <a:gd name="T26" fmla="*/ 0 w 26"/>
                <a:gd name="T27" fmla="*/ 0 h 22"/>
                <a:gd name="T28" fmla="*/ 0 w 26"/>
                <a:gd name="T29" fmla="*/ 0 h 22"/>
                <a:gd name="T30" fmla="*/ 0 w 26"/>
                <a:gd name="T31" fmla="*/ 0 h 22"/>
                <a:gd name="T32" fmla="*/ 0 w 26"/>
                <a:gd name="T33" fmla="*/ 0 h 22"/>
                <a:gd name="T34" fmla="*/ 0 w 26"/>
                <a:gd name="T35" fmla="*/ 0 h 22"/>
                <a:gd name="T36" fmla="*/ 0 w 26"/>
                <a:gd name="T37" fmla="*/ 0 h 22"/>
                <a:gd name="T38" fmla="*/ 0 w 26"/>
                <a:gd name="T39" fmla="*/ 0 h 22"/>
                <a:gd name="T40" fmla="*/ 0 w 26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2"/>
                <a:gd name="T65" fmla="*/ 26 w 26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2">
                  <a:moveTo>
                    <a:pt x="26" y="22"/>
                  </a:moveTo>
                  <a:lnTo>
                    <a:pt x="26" y="22"/>
                  </a:lnTo>
                  <a:lnTo>
                    <a:pt x="26" y="18"/>
                  </a:lnTo>
                  <a:lnTo>
                    <a:pt x="25" y="13"/>
                  </a:lnTo>
                  <a:lnTo>
                    <a:pt x="22" y="9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5" y="8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7" name="Freeform 525"/>
            <p:cNvSpPr>
              <a:spLocks/>
            </p:cNvSpPr>
            <p:nvPr/>
          </p:nvSpPr>
          <p:spPr bwMode="auto">
            <a:xfrm>
              <a:off x="1770" y="1791"/>
              <a:ext cx="9" cy="8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w 26"/>
                <a:gd name="T29" fmla="*/ 0 h 24"/>
                <a:gd name="T30" fmla="*/ 0 w 26"/>
                <a:gd name="T31" fmla="*/ 0 h 24"/>
                <a:gd name="T32" fmla="*/ 0 w 26"/>
                <a:gd name="T33" fmla="*/ 0 h 24"/>
                <a:gd name="T34" fmla="*/ 0 w 26"/>
                <a:gd name="T35" fmla="*/ 0 h 24"/>
                <a:gd name="T36" fmla="*/ 0 w 26"/>
                <a:gd name="T37" fmla="*/ 0 h 24"/>
                <a:gd name="T38" fmla="*/ 0 w 26"/>
                <a:gd name="T39" fmla="*/ 0 h 24"/>
                <a:gd name="T40" fmla="*/ 0 w 26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4"/>
                <a:gd name="T65" fmla="*/ 26 w 26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4">
                  <a:moveTo>
                    <a:pt x="0" y="24"/>
                  </a:moveTo>
                  <a:lnTo>
                    <a:pt x="0" y="24"/>
                  </a:lnTo>
                  <a:lnTo>
                    <a:pt x="5" y="23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8" y="16"/>
                  </a:lnTo>
                  <a:lnTo>
                    <a:pt x="22" y="14"/>
                  </a:lnTo>
                  <a:lnTo>
                    <a:pt x="25" y="10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8" name="Freeform 526"/>
            <p:cNvSpPr>
              <a:spLocks/>
            </p:cNvSpPr>
            <p:nvPr/>
          </p:nvSpPr>
          <p:spPr bwMode="auto">
            <a:xfrm>
              <a:off x="1785" y="1843"/>
              <a:ext cx="73" cy="29"/>
            </a:xfrm>
            <a:custGeom>
              <a:avLst/>
              <a:gdLst>
                <a:gd name="T0" fmla="*/ 0 w 217"/>
                <a:gd name="T1" fmla="*/ 0 h 88"/>
                <a:gd name="T2" fmla="*/ 0 w 217"/>
                <a:gd name="T3" fmla="*/ 0 h 88"/>
                <a:gd name="T4" fmla="*/ 0 w 217"/>
                <a:gd name="T5" fmla="*/ 0 h 88"/>
                <a:gd name="T6" fmla="*/ 0 w 217"/>
                <a:gd name="T7" fmla="*/ 0 h 88"/>
                <a:gd name="T8" fmla="*/ 0 w 217"/>
                <a:gd name="T9" fmla="*/ 0 h 88"/>
                <a:gd name="T10" fmla="*/ 0 w 217"/>
                <a:gd name="T11" fmla="*/ 0 h 88"/>
                <a:gd name="T12" fmla="*/ 0 w 217"/>
                <a:gd name="T13" fmla="*/ 0 h 88"/>
                <a:gd name="T14" fmla="*/ 0 w 217"/>
                <a:gd name="T15" fmla="*/ 0 h 88"/>
                <a:gd name="T16" fmla="*/ 0 w 217"/>
                <a:gd name="T17" fmla="*/ 0 h 88"/>
                <a:gd name="T18" fmla="*/ 0 w 217"/>
                <a:gd name="T19" fmla="*/ 0 h 88"/>
                <a:gd name="T20" fmla="*/ 0 w 217"/>
                <a:gd name="T21" fmla="*/ 0 h 88"/>
                <a:gd name="T22" fmla="*/ 0 w 217"/>
                <a:gd name="T23" fmla="*/ 0 h 88"/>
                <a:gd name="T24" fmla="*/ 0 w 217"/>
                <a:gd name="T25" fmla="*/ 0 h 88"/>
                <a:gd name="T26" fmla="*/ 0 w 217"/>
                <a:gd name="T27" fmla="*/ 0 h 88"/>
                <a:gd name="T28" fmla="*/ 0 w 217"/>
                <a:gd name="T29" fmla="*/ 0 h 88"/>
                <a:gd name="T30" fmla="*/ 0 w 217"/>
                <a:gd name="T31" fmla="*/ 0 h 88"/>
                <a:gd name="T32" fmla="*/ 0 w 217"/>
                <a:gd name="T33" fmla="*/ 0 h 88"/>
                <a:gd name="T34" fmla="*/ 0 w 217"/>
                <a:gd name="T35" fmla="*/ 0 h 88"/>
                <a:gd name="T36" fmla="*/ 0 w 217"/>
                <a:gd name="T37" fmla="*/ 0 h 88"/>
                <a:gd name="T38" fmla="*/ 0 w 217"/>
                <a:gd name="T39" fmla="*/ 0 h 88"/>
                <a:gd name="T40" fmla="*/ 0 w 217"/>
                <a:gd name="T41" fmla="*/ 0 h 88"/>
                <a:gd name="T42" fmla="*/ 0 w 217"/>
                <a:gd name="T43" fmla="*/ 0 h 88"/>
                <a:gd name="T44" fmla="*/ 0 w 217"/>
                <a:gd name="T45" fmla="*/ 0 h 88"/>
                <a:gd name="T46" fmla="*/ 0 w 217"/>
                <a:gd name="T47" fmla="*/ 0 h 88"/>
                <a:gd name="T48" fmla="*/ 0 w 217"/>
                <a:gd name="T49" fmla="*/ 0 h 88"/>
                <a:gd name="T50" fmla="*/ 0 w 217"/>
                <a:gd name="T51" fmla="*/ 0 h 88"/>
                <a:gd name="T52" fmla="*/ 0 w 217"/>
                <a:gd name="T53" fmla="*/ 0 h 88"/>
                <a:gd name="T54" fmla="*/ 0 w 217"/>
                <a:gd name="T55" fmla="*/ 0 h 88"/>
                <a:gd name="T56" fmla="*/ 0 w 217"/>
                <a:gd name="T57" fmla="*/ 0 h 88"/>
                <a:gd name="T58" fmla="*/ 0 w 217"/>
                <a:gd name="T59" fmla="*/ 0 h 88"/>
                <a:gd name="T60" fmla="*/ 0 w 217"/>
                <a:gd name="T61" fmla="*/ 0 h 88"/>
                <a:gd name="T62" fmla="*/ 0 w 217"/>
                <a:gd name="T63" fmla="*/ 0 h 88"/>
                <a:gd name="T64" fmla="*/ 0 w 217"/>
                <a:gd name="T65" fmla="*/ 0 h 88"/>
                <a:gd name="T66" fmla="*/ 0 w 217"/>
                <a:gd name="T67" fmla="*/ 0 h 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7"/>
                <a:gd name="T103" fmla="*/ 0 h 88"/>
                <a:gd name="T104" fmla="*/ 217 w 217"/>
                <a:gd name="T105" fmla="*/ 88 h 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7" h="88">
                  <a:moveTo>
                    <a:pt x="0" y="32"/>
                  </a:moveTo>
                  <a:lnTo>
                    <a:pt x="217" y="0"/>
                  </a:lnTo>
                  <a:lnTo>
                    <a:pt x="216" y="2"/>
                  </a:lnTo>
                  <a:lnTo>
                    <a:pt x="215" y="4"/>
                  </a:lnTo>
                  <a:lnTo>
                    <a:pt x="213" y="8"/>
                  </a:lnTo>
                  <a:lnTo>
                    <a:pt x="209" y="14"/>
                  </a:lnTo>
                  <a:lnTo>
                    <a:pt x="207" y="20"/>
                  </a:lnTo>
                  <a:lnTo>
                    <a:pt x="201" y="27"/>
                  </a:lnTo>
                  <a:lnTo>
                    <a:pt x="196" y="35"/>
                  </a:lnTo>
                  <a:lnTo>
                    <a:pt x="191" y="43"/>
                  </a:lnTo>
                  <a:lnTo>
                    <a:pt x="184" y="51"/>
                  </a:lnTo>
                  <a:lnTo>
                    <a:pt x="177" y="59"/>
                  </a:lnTo>
                  <a:lnTo>
                    <a:pt x="169" y="66"/>
                  </a:lnTo>
                  <a:lnTo>
                    <a:pt x="160" y="72"/>
                  </a:lnTo>
                  <a:lnTo>
                    <a:pt x="151" y="79"/>
                  </a:lnTo>
                  <a:lnTo>
                    <a:pt x="141" y="83"/>
                  </a:lnTo>
                  <a:lnTo>
                    <a:pt x="131" y="87"/>
                  </a:lnTo>
                  <a:lnTo>
                    <a:pt x="120" y="88"/>
                  </a:lnTo>
                  <a:lnTo>
                    <a:pt x="108" y="88"/>
                  </a:lnTo>
                  <a:lnTo>
                    <a:pt x="97" y="87"/>
                  </a:lnTo>
                  <a:lnTo>
                    <a:pt x="87" y="84"/>
                  </a:lnTo>
                  <a:lnTo>
                    <a:pt x="76" y="82"/>
                  </a:lnTo>
                  <a:lnTo>
                    <a:pt x="65" y="78"/>
                  </a:lnTo>
                  <a:lnTo>
                    <a:pt x="56" y="72"/>
                  </a:lnTo>
                  <a:lnTo>
                    <a:pt x="47" y="67"/>
                  </a:lnTo>
                  <a:lnTo>
                    <a:pt x="38" y="62"/>
                  </a:lnTo>
                  <a:lnTo>
                    <a:pt x="30" y="56"/>
                  </a:lnTo>
                  <a:lnTo>
                    <a:pt x="23" y="51"/>
                  </a:lnTo>
                  <a:lnTo>
                    <a:pt x="16" y="47"/>
                  </a:lnTo>
                  <a:lnTo>
                    <a:pt x="11" y="42"/>
                  </a:lnTo>
                  <a:lnTo>
                    <a:pt x="7" y="38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9" name="Freeform 527"/>
            <p:cNvSpPr>
              <a:spLocks/>
            </p:cNvSpPr>
            <p:nvPr/>
          </p:nvSpPr>
          <p:spPr bwMode="auto">
            <a:xfrm>
              <a:off x="1785" y="1842"/>
              <a:ext cx="75" cy="13"/>
            </a:xfrm>
            <a:custGeom>
              <a:avLst/>
              <a:gdLst>
                <a:gd name="T0" fmla="*/ 0 w 223"/>
                <a:gd name="T1" fmla="*/ 0 h 39"/>
                <a:gd name="T2" fmla="*/ 0 w 223"/>
                <a:gd name="T3" fmla="*/ 0 h 39"/>
                <a:gd name="T4" fmla="*/ 0 w 223"/>
                <a:gd name="T5" fmla="*/ 0 h 39"/>
                <a:gd name="T6" fmla="*/ 0 w 223"/>
                <a:gd name="T7" fmla="*/ 0 h 39"/>
                <a:gd name="T8" fmla="*/ 0 w 223"/>
                <a:gd name="T9" fmla="*/ 0 h 39"/>
                <a:gd name="T10" fmla="*/ 0 w 223"/>
                <a:gd name="T11" fmla="*/ 0 h 39"/>
                <a:gd name="T12" fmla="*/ 0 w 223"/>
                <a:gd name="T13" fmla="*/ 0 h 39"/>
                <a:gd name="T14" fmla="*/ 0 w 223"/>
                <a:gd name="T15" fmla="*/ 0 h 39"/>
                <a:gd name="T16" fmla="*/ 0 w 223"/>
                <a:gd name="T17" fmla="*/ 0 h 39"/>
                <a:gd name="T18" fmla="*/ 0 w 223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39"/>
                <a:gd name="T32" fmla="*/ 223 w 223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39">
                  <a:moveTo>
                    <a:pt x="220" y="6"/>
                  </a:moveTo>
                  <a:lnTo>
                    <a:pt x="216" y="1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217" y="7"/>
                  </a:lnTo>
                  <a:lnTo>
                    <a:pt x="213" y="2"/>
                  </a:lnTo>
                  <a:lnTo>
                    <a:pt x="220" y="6"/>
                  </a:lnTo>
                  <a:lnTo>
                    <a:pt x="223" y="0"/>
                  </a:lnTo>
                  <a:lnTo>
                    <a:pt x="216" y="1"/>
                  </a:lnTo>
                  <a:lnTo>
                    <a:pt x="22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0" name="Freeform 528"/>
            <p:cNvSpPr>
              <a:spLocks/>
            </p:cNvSpPr>
            <p:nvPr/>
          </p:nvSpPr>
          <p:spPr bwMode="auto">
            <a:xfrm>
              <a:off x="1825" y="1843"/>
              <a:ext cx="34" cy="31"/>
            </a:xfrm>
            <a:custGeom>
              <a:avLst/>
              <a:gdLst>
                <a:gd name="T0" fmla="*/ 0 w 101"/>
                <a:gd name="T1" fmla="*/ 0 h 93"/>
                <a:gd name="T2" fmla="*/ 0 w 101"/>
                <a:gd name="T3" fmla="*/ 0 h 93"/>
                <a:gd name="T4" fmla="*/ 0 w 101"/>
                <a:gd name="T5" fmla="*/ 0 h 93"/>
                <a:gd name="T6" fmla="*/ 0 w 101"/>
                <a:gd name="T7" fmla="*/ 0 h 93"/>
                <a:gd name="T8" fmla="*/ 0 w 101"/>
                <a:gd name="T9" fmla="*/ 0 h 93"/>
                <a:gd name="T10" fmla="*/ 0 w 101"/>
                <a:gd name="T11" fmla="*/ 0 h 93"/>
                <a:gd name="T12" fmla="*/ 0 w 101"/>
                <a:gd name="T13" fmla="*/ 0 h 93"/>
                <a:gd name="T14" fmla="*/ 0 w 101"/>
                <a:gd name="T15" fmla="*/ 0 h 93"/>
                <a:gd name="T16" fmla="*/ 0 w 101"/>
                <a:gd name="T17" fmla="*/ 0 h 93"/>
                <a:gd name="T18" fmla="*/ 0 w 101"/>
                <a:gd name="T19" fmla="*/ 0 h 93"/>
                <a:gd name="T20" fmla="*/ 0 w 101"/>
                <a:gd name="T21" fmla="*/ 0 h 93"/>
                <a:gd name="T22" fmla="*/ 0 w 101"/>
                <a:gd name="T23" fmla="*/ 0 h 93"/>
                <a:gd name="T24" fmla="*/ 0 w 101"/>
                <a:gd name="T25" fmla="*/ 0 h 93"/>
                <a:gd name="T26" fmla="*/ 0 w 101"/>
                <a:gd name="T27" fmla="*/ 0 h 93"/>
                <a:gd name="T28" fmla="*/ 0 w 101"/>
                <a:gd name="T29" fmla="*/ 0 h 93"/>
                <a:gd name="T30" fmla="*/ 0 w 101"/>
                <a:gd name="T31" fmla="*/ 0 h 93"/>
                <a:gd name="T32" fmla="*/ 0 w 101"/>
                <a:gd name="T33" fmla="*/ 0 h 93"/>
                <a:gd name="T34" fmla="*/ 0 w 101"/>
                <a:gd name="T35" fmla="*/ 0 h 93"/>
                <a:gd name="T36" fmla="*/ 0 w 101"/>
                <a:gd name="T37" fmla="*/ 0 h 93"/>
                <a:gd name="T38" fmla="*/ 0 w 101"/>
                <a:gd name="T39" fmla="*/ 0 h 93"/>
                <a:gd name="T40" fmla="*/ 0 w 101"/>
                <a:gd name="T41" fmla="*/ 0 h 93"/>
                <a:gd name="T42" fmla="*/ 0 w 101"/>
                <a:gd name="T43" fmla="*/ 0 h 93"/>
                <a:gd name="T44" fmla="*/ 0 w 101"/>
                <a:gd name="T45" fmla="*/ 0 h 93"/>
                <a:gd name="T46" fmla="*/ 0 w 101"/>
                <a:gd name="T47" fmla="*/ 0 h 93"/>
                <a:gd name="T48" fmla="*/ 0 w 101"/>
                <a:gd name="T49" fmla="*/ 0 h 93"/>
                <a:gd name="T50" fmla="*/ 0 w 101"/>
                <a:gd name="T51" fmla="*/ 0 h 93"/>
                <a:gd name="T52" fmla="*/ 0 w 101"/>
                <a:gd name="T53" fmla="*/ 0 h 93"/>
                <a:gd name="T54" fmla="*/ 0 w 101"/>
                <a:gd name="T55" fmla="*/ 0 h 93"/>
                <a:gd name="T56" fmla="*/ 0 w 101"/>
                <a:gd name="T57" fmla="*/ 0 h 93"/>
                <a:gd name="T58" fmla="*/ 0 w 101"/>
                <a:gd name="T59" fmla="*/ 0 h 93"/>
                <a:gd name="T60" fmla="*/ 0 w 101"/>
                <a:gd name="T61" fmla="*/ 0 h 93"/>
                <a:gd name="T62" fmla="*/ 0 w 101"/>
                <a:gd name="T63" fmla="*/ 0 h 93"/>
                <a:gd name="T64" fmla="*/ 0 w 101"/>
                <a:gd name="T65" fmla="*/ 0 h 93"/>
                <a:gd name="T66" fmla="*/ 0 w 101"/>
                <a:gd name="T67" fmla="*/ 0 h 93"/>
                <a:gd name="T68" fmla="*/ 0 w 101"/>
                <a:gd name="T69" fmla="*/ 0 h 93"/>
                <a:gd name="T70" fmla="*/ 0 w 101"/>
                <a:gd name="T71" fmla="*/ 0 h 93"/>
                <a:gd name="T72" fmla="*/ 0 w 101"/>
                <a:gd name="T73" fmla="*/ 0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1"/>
                <a:gd name="T112" fmla="*/ 0 h 93"/>
                <a:gd name="T113" fmla="*/ 101 w 101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1" h="93">
                  <a:moveTo>
                    <a:pt x="1" y="93"/>
                  </a:moveTo>
                  <a:lnTo>
                    <a:pt x="1" y="93"/>
                  </a:lnTo>
                  <a:lnTo>
                    <a:pt x="13" y="92"/>
                  </a:lnTo>
                  <a:lnTo>
                    <a:pt x="24" y="87"/>
                  </a:lnTo>
                  <a:lnTo>
                    <a:pt x="34" y="83"/>
                  </a:lnTo>
                  <a:lnTo>
                    <a:pt x="44" y="77"/>
                  </a:lnTo>
                  <a:lnTo>
                    <a:pt x="53" y="69"/>
                  </a:lnTo>
                  <a:lnTo>
                    <a:pt x="61" y="63"/>
                  </a:lnTo>
                  <a:lnTo>
                    <a:pt x="68" y="55"/>
                  </a:lnTo>
                  <a:lnTo>
                    <a:pt x="74" y="47"/>
                  </a:lnTo>
                  <a:lnTo>
                    <a:pt x="81" y="39"/>
                  </a:lnTo>
                  <a:lnTo>
                    <a:pt x="86" y="31"/>
                  </a:lnTo>
                  <a:lnTo>
                    <a:pt x="90" y="23"/>
                  </a:lnTo>
                  <a:lnTo>
                    <a:pt x="94" y="16"/>
                  </a:lnTo>
                  <a:lnTo>
                    <a:pt x="97" y="12"/>
                  </a:lnTo>
                  <a:lnTo>
                    <a:pt x="100" y="7"/>
                  </a:lnTo>
                  <a:lnTo>
                    <a:pt x="101" y="4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3" y="4"/>
                  </a:lnTo>
                  <a:lnTo>
                    <a:pt x="90" y="7"/>
                  </a:lnTo>
                  <a:lnTo>
                    <a:pt x="88" y="13"/>
                  </a:lnTo>
                  <a:lnTo>
                    <a:pt x="85" y="19"/>
                  </a:lnTo>
                  <a:lnTo>
                    <a:pt x="80" y="27"/>
                  </a:lnTo>
                  <a:lnTo>
                    <a:pt x="74" y="33"/>
                  </a:lnTo>
                  <a:lnTo>
                    <a:pt x="69" y="41"/>
                  </a:lnTo>
                  <a:lnTo>
                    <a:pt x="62" y="49"/>
                  </a:lnTo>
                  <a:lnTo>
                    <a:pt x="56" y="57"/>
                  </a:lnTo>
                  <a:lnTo>
                    <a:pt x="48" y="64"/>
                  </a:lnTo>
                  <a:lnTo>
                    <a:pt x="40" y="71"/>
                  </a:lnTo>
                  <a:lnTo>
                    <a:pt x="30" y="76"/>
                  </a:lnTo>
                  <a:lnTo>
                    <a:pt x="21" y="81"/>
                  </a:lnTo>
                  <a:lnTo>
                    <a:pt x="10" y="84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" name="Freeform 529"/>
            <p:cNvSpPr>
              <a:spLocks/>
            </p:cNvSpPr>
            <p:nvPr/>
          </p:nvSpPr>
          <p:spPr bwMode="auto">
            <a:xfrm>
              <a:off x="1783" y="1853"/>
              <a:ext cx="42" cy="21"/>
            </a:xfrm>
            <a:custGeom>
              <a:avLst/>
              <a:gdLst>
                <a:gd name="T0" fmla="*/ 0 w 128"/>
                <a:gd name="T1" fmla="*/ 0 h 62"/>
                <a:gd name="T2" fmla="*/ 0 w 128"/>
                <a:gd name="T3" fmla="*/ 0 h 62"/>
                <a:gd name="T4" fmla="*/ 0 w 128"/>
                <a:gd name="T5" fmla="*/ 0 h 62"/>
                <a:gd name="T6" fmla="*/ 0 w 128"/>
                <a:gd name="T7" fmla="*/ 0 h 62"/>
                <a:gd name="T8" fmla="*/ 0 w 128"/>
                <a:gd name="T9" fmla="*/ 0 h 62"/>
                <a:gd name="T10" fmla="*/ 0 w 128"/>
                <a:gd name="T11" fmla="*/ 0 h 62"/>
                <a:gd name="T12" fmla="*/ 0 w 128"/>
                <a:gd name="T13" fmla="*/ 0 h 62"/>
                <a:gd name="T14" fmla="*/ 0 w 128"/>
                <a:gd name="T15" fmla="*/ 0 h 62"/>
                <a:gd name="T16" fmla="*/ 0 w 128"/>
                <a:gd name="T17" fmla="*/ 0 h 62"/>
                <a:gd name="T18" fmla="*/ 0 w 128"/>
                <a:gd name="T19" fmla="*/ 0 h 62"/>
                <a:gd name="T20" fmla="*/ 0 w 128"/>
                <a:gd name="T21" fmla="*/ 0 h 62"/>
                <a:gd name="T22" fmla="*/ 0 w 128"/>
                <a:gd name="T23" fmla="*/ 0 h 62"/>
                <a:gd name="T24" fmla="*/ 0 w 128"/>
                <a:gd name="T25" fmla="*/ 0 h 62"/>
                <a:gd name="T26" fmla="*/ 0 w 128"/>
                <a:gd name="T27" fmla="*/ 0 h 62"/>
                <a:gd name="T28" fmla="*/ 0 w 128"/>
                <a:gd name="T29" fmla="*/ 0 h 62"/>
                <a:gd name="T30" fmla="*/ 0 w 128"/>
                <a:gd name="T31" fmla="*/ 0 h 62"/>
                <a:gd name="T32" fmla="*/ 0 w 128"/>
                <a:gd name="T33" fmla="*/ 0 h 62"/>
                <a:gd name="T34" fmla="*/ 0 w 128"/>
                <a:gd name="T35" fmla="*/ 0 h 62"/>
                <a:gd name="T36" fmla="*/ 0 w 128"/>
                <a:gd name="T37" fmla="*/ 0 h 62"/>
                <a:gd name="T38" fmla="*/ 0 w 128"/>
                <a:gd name="T39" fmla="*/ 0 h 62"/>
                <a:gd name="T40" fmla="*/ 0 w 128"/>
                <a:gd name="T41" fmla="*/ 0 h 62"/>
                <a:gd name="T42" fmla="*/ 0 w 128"/>
                <a:gd name="T43" fmla="*/ 0 h 62"/>
                <a:gd name="T44" fmla="*/ 0 w 128"/>
                <a:gd name="T45" fmla="*/ 0 h 62"/>
                <a:gd name="T46" fmla="*/ 0 w 128"/>
                <a:gd name="T47" fmla="*/ 0 h 62"/>
                <a:gd name="T48" fmla="*/ 0 w 128"/>
                <a:gd name="T49" fmla="*/ 0 h 62"/>
                <a:gd name="T50" fmla="*/ 0 w 128"/>
                <a:gd name="T51" fmla="*/ 0 h 62"/>
                <a:gd name="T52" fmla="*/ 0 w 128"/>
                <a:gd name="T53" fmla="*/ 0 h 62"/>
                <a:gd name="T54" fmla="*/ 0 w 128"/>
                <a:gd name="T55" fmla="*/ 0 h 62"/>
                <a:gd name="T56" fmla="*/ 0 w 128"/>
                <a:gd name="T57" fmla="*/ 0 h 62"/>
                <a:gd name="T58" fmla="*/ 0 w 128"/>
                <a:gd name="T59" fmla="*/ 0 h 62"/>
                <a:gd name="T60" fmla="*/ 0 w 128"/>
                <a:gd name="T61" fmla="*/ 0 h 62"/>
                <a:gd name="T62" fmla="*/ 0 w 128"/>
                <a:gd name="T63" fmla="*/ 0 h 62"/>
                <a:gd name="T64" fmla="*/ 0 w 128"/>
                <a:gd name="T65" fmla="*/ 0 h 62"/>
                <a:gd name="T66" fmla="*/ 0 w 128"/>
                <a:gd name="T67" fmla="*/ 0 h 62"/>
                <a:gd name="T68" fmla="*/ 0 w 128"/>
                <a:gd name="T69" fmla="*/ 0 h 62"/>
                <a:gd name="T70" fmla="*/ 0 w 128"/>
                <a:gd name="T71" fmla="*/ 0 h 62"/>
                <a:gd name="T72" fmla="*/ 0 w 128"/>
                <a:gd name="T73" fmla="*/ 0 h 62"/>
                <a:gd name="T74" fmla="*/ 0 w 128"/>
                <a:gd name="T75" fmla="*/ 0 h 62"/>
                <a:gd name="T76" fmla="*/ 0 w 128"/>
                <a:gd name="T77" fmla="*/ 0 h 62"/>
                <a:gd name="T78" fmla="*/ 0 w 128"/>
                <a:gd name="T79" fmla="*/ 0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"/>
                <a:gd name="T121" fmla="*/ 0 h 62"/>
                <a:gd name="T122" fmla="*/ 128 w 128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" h="62">
                  <a:moveTo>
                    <a:pt x="8" y="0"/>
                  </a:moveTo>
                  <a:lnTo>
                    <a:pt x="6" y="5"/>
                  </a:lnTo>
                  <a:lnTo>
                    <a:pt x="7" y="6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6" y="14"/>
                  </a:lnTo>
                  <a:lnTo>
                    <a:pt x="22" y="20"/>
                  </a:lnTo>
                  <a:lnTo>
                    <a:pt x="28" y="25"/>
                  </a:lnTo>
                  <a:lnTo>
                    <a:pt x="36" y="30"/>
                  </a:lnTo>
                  <a:lnTo>
                    <a:pt x="44" y="36"/>
                  </a:lnTo>
                  <a:lnTo>
                    <a:pt x="52" y="41"/>
                  </a:lnTo>
                  <a:lnTo>
                    <a:pt x="63" y="46"/>
                  </a:lnTo>
                  <a:lnTo>
                    <a:pt x="72" y="50"/>
                  </a:lnTo>
                  <a:lnTo>
                    <a:pt x="83" y="56"/>
                  </a:lnTo>
                  <a:lnTo>
                    <a:pt x="93" y="58"/>
                  </a:lnTo>
                  <a:lnTo>
                    <a:pt x="105" y="61"/>
                  </a:lnTo>
                  <a:lnTo>
                    <a:pt x="116" y="62"/>
                  </a:lnTo>
                  <a:lnTo>
                    <a:pt x="128" y="62"/>
                  </a:lnTo>
                  <a:lnTo>
                    <a:pt x="128" y="54"/>
                  </a:lnTo>
                  <a:lnTo>
                    <a:pt x="116" y="54"/>
                  </a:lnTo>
                  <a:lnTo>
                    <a:pt x="105" y="53"/>
                  </a:lnTo>
                  <a:lnTo>
                    <a:pt x="96" y="50"/>
                  </a:lnTo>
                  <a:lnTo>
                    <a:pt x="85" y="48"/>
                  </a:lnTo>
                  <a:lnTo>
                    <a:pt x="75" y="44"/>
                  </a:lnTo>
                  <a:lnTo>
                    <a:pt x="65" y="40"/>
                  </a:lnTo>
                  <a:lnTo>
                    <a:pt x="56" y="34"/>
                  </a:lnTo>
                  <a:lnTo>
                    <a:pt x="48" y="29"/>
                  </a:lnTo>
                  <a:lnTo>
                    <a:pt x="40" y="24"/>
                  </a:lnTo>
                  <a:lnTo>
                    <a:pt x="32" y="18"/>
                  </a:lnTo>
                  <a:lnTo>
                    <a:pt x="26" y="14"/>
                  </a:lnTo>
                  <a:lnTo>
                    <a:pt x="22" y="9"/>
                  </a:lnTo>
                  <a:lnTo>
                    <a:pt x="18" y="5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6"/>
                  </a:lnTo>
                  <a:lnTo>
                    <a:pt x="8" y="0"/>
                  </a:lnTo>
                  <a:lnTo>
                    <a:pt x="0" y="0"/>
                  </a:lnTo>
                  <a:lnTo>
                    <a:pt x="6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" name="Freeform 530"/>
            <p:cNvSpPr>
              <a:spLocks/>
            </p:cNvSpPr>
            <p:nvPr/>
          </p:nvSpPr>
          <p:spPr bwMode="auto">
            <a:xfrm>
              <a:off x="1770" y="1838"/>
              <a:ext cx="11" cy="28"/>
            </a:xfrm>
            <a:custGeom>
              <a:avLst/>
              <a:gdLst>
                <a:gd name="T0" fmla="*/ 0 w 31"/>
                <a:gd name="T1" fmla="*/ 0 h 83"/>
                <a:gd name="T2" fmla="*/ 0 w 31"/>
                <a:gd name="T3" fmla="*/ 0 h 83"/>
                <a:gd name="T4" fmla="*/ 0 w 31"/>
                <a:gd name="T5" fmla="*/ 0 h 83"/>
                <a:gd name="T6" fmla="*/ 0 w 31"/>
                <a:gd name="T7" fmla="*/ 0 h 83"/>
                <a:gd name="T8" fmla="*/ 0 w 31"/>
                <a:gd name="T9" fmla="*/ 0 h 83"/>
                <a:gd name="T10" fmla="*/ 0 w 31"/>
                <a:gd name="T11" fmla="*/ 0 h 83"/>
                <a:gd name="T12" fmla="*/ 0 w 31"/>
                <a:gd name="T13" fmla="*/ 0 h 83"/>
                <a:gd name="T14" fmla="*/ 0 w 31"/>
                <a:gd name="T15" fmla="*/ 0 h 83"/>
                <a:gd name="T16" fmla="*/ 0 w 31"/>
                <a:gd name="T17" fmla="*/ 0 h 83"/>
                <a:gd name="T18" fmla="*/ 0 w 31"/>
                <a:gd name="T19" fmla="*/ 0 h 83"/>
                <a:gd name="T20" fmla="*/ 0 w 31"/>
                <a:gd name="T21" fmla="*/ 0 h 83"/>
                <a:gd name="T22" fmla="*/ 0 w 31"/>
                <a:gd name="T23" fmla="*/ 0 h 83"/>
                <a:gd name="T24" fmla="*/ 0 w 31"/>
                <a:gd name="T25" fmla="*/ 0 h 83"/>
                <a:gd name="T26" fmla="*/ 0 w 31"/>
                <a:gd name="T27" fmla="*/ 0 h 83"/>
                <a:gd name="T28" fmla="*/ 0 w 31"/>
                <a:gd name="T29" fmla="*/ 0 h 83"/>
                <a:gd name="T30" fmla="*/ 0 w 31"/>
                <a:gd name="T31" fmla="*/ 0 h 83"/>
                <a:gd name="T32" fmla="*/ 0 w 31"/>
                <a:gd name="T33" fmla="*/ 0 h 83"/>
                <a:gd name="T34" fmla="*/ 0 w 31"/>
                <a:gd name="T35" fmla="*/ 0 h 83"/>
                <a:gd name="T36" fmla="*/ 0 w 31"/>
                <a:gd name="T37" fmla="*/ 0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"/>
                <a:gd name="T58" fmla="*/ 0 h 83"/>
                <a:gd name="T59" fmla="*/ 31 w 31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" h="83">
                  <a:moveTo>
                    <a:pt x="12" y="78"/>
                  </a:moveTo>
                  <a:lnTo>
                    <a:pt x="12" y="78"/>
                  </a:lnTo>
                  <a:lnTo>
                    <a:pt x="11" y="75"/>
                  </a:lnTo>
                  <a:lnTo>
                    <a:pt x="9" y="71"/>
                  </a:lnTo>
                  <a:lnTo>
                    <a:pt x="8" y="63"/>
                  </a:lnTo>
                  <a:lnTo>
                    <a:pt x="9" y="54"/>
                  </a:lnTo>
                  <a:lnTo>
                    <a:pt x="12" y="41"/>
                  </a:lnTo>
                  <a:lnTo>
                    <a:pt x="19" y="23"/>
                  </a:lnTo>
                  <a:lnTo>
                    <a:pt x="31" y="5"/>
                  </a:lnTo>
                  <a:lnTo>
                    <a:pt x="24" y="0"/>
                  </a:lnTo>
                  <a:lnTo>
                    <a:pt x="12" y="21"/>
                  </a:lnTo>
                  <a:lnTo>
                    <a:pt x="5" y="38"/>
                  </a:lnTo>
                  <a:lnTo>
                    <a:pt x="1" y="53"/>
                  </a:lnTo>
                  <a:lnTo>
                    <a:pt x="0" y="63"/>
                  </a:lnTo>
                  <a:lnTo>
                    <a:pt x="1" y="71"/>
                  </a:lnTo>
                  <a:lnTo>
                    <a:pt x="3" y="78"/>
                  </a:lnTo>
                  <a:lnTo>
                    <a:pt x="5" y="81"/>
                  </a:lnTo>
                  <a:lnTo>
                    <a:pt x="7" y="83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" name="Freeform 531"/>
            <p:cNvSpPr>
              <a:spLocks/>
            </p:cNvSpPr>
            <p:nvPr/>
          </p:nvSpPr>
          <p:spPr bwMode="auto">
            <a:xfrm>
              <a:off x="1858" y="1827"/>
              <a:ext cx="10" cy="28"/>
            </a:xfrm>
            <a:custGeom>
              <a:avLst/>
              <a:gdLst>
                <a:gd name="T0" fmla="*/ 0 w 31"/>
                <a:gd name="T1" fmla="*/ 0 h 82"/>
                <a:gd name="T2" fmla="*/ 0 w 31"/>
                <a:gd name="T3" fmla="*/ 0 h 82"/>
                <a:gd name="T4" fmla="*/ 0 w 31"/>
                <a:gd name="T5" fmla="*/ 0 h 82"/>
                <a:gd name="T6" fmla="*/ 0 w 31"/>
                <a:gd name="T7" fmla="*/ 0 h 82"/>
                <a:gd name="T8" fmla="*/ 0 w 31"/>
                <a:gd name="T9" fmla="*/ 0 h 82"/>
                <a:gd name="T10" fmla="*/ 0 w 31"/>
                <a:gd name="T11" fmla="*/ 0 h 82"/>
                <a:gd name="T12" fmla="*/ 0 w 31"/>
                <a:gd name="T13" fmla="*/ 0 h 82"/>
                <a:gd name="T14" fmla="*/ 0 w 31"/>
                <a:gd name="T15" fmla="*/ 0 h 82"/>
                <a:gd name="T16" fmla="*/ 0 w 31"/>
                <a:gd name="T17" fmla="*/ 0 h 82"/>
                <a:gd name="T18" fmla="*/ 0 w 31"/>
                <a:gd name="T19" fmla="*/ 0 h 82"/>
                <a:gd name="T20" fmla="*/ 0 w 31"/>
                <a:gd name="T21" fmla="*/ 0 h 82"/>
                <a:gd name="T22" fmla="*/ 0 w 31"/>
                <a:gd name="T23" fmla="*/ 0 h 82"/>
                <a:gd name="T24" fmla="*/ 0 w 31"/>
                <a:gd name="T25" fmla="*/ 0 h 82"/>
                <a:gd name="T26" fmla="*/ 0 w 31"/>
                <a:gd name="T27" fmla="*/ 0 h 82"/>
                <a:gd name="T28" fmla="*/ 0 w 31"/>
                <a:gd name="T29" fmla="*/ 0 h 82"/>
                <a:gd name="T30" fmla="*/ 0 w 31"/>
                <a:gd name="T31" fmla="*/ 0 h 82"/>
                <a:gd name="T32" fmla="*/ 0 w 31"/>
                <a:gd name="T33" fmla="*/ 0 h 82"/>
                <a:gd name="T34" fmla="*/ 0 w 31"/>
                <a:gd name="T35" fmla="*/ 0 h 82"/>
                <a:gd name="T36" fmla="*/ 0 w 31"/>
                <a:gd name="T37" fmla="*/ 0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"/>
                <a:gd name="T58" fmla="*/ 0 h 82"/>
                <a:gd name="T59" fmla="*/ 31 w 31"/>
                <a:gd name="T60" fmla="*/ 82 h 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" h="82">
                  <a:moveTo>
                    <a:pt x="26" y="82"/>
                  </a:moveTo>
                  <a:lnTo>
                    <a:pt x="27" y="81"/>
                  </a:lnTo>
                  <a:lnTo>
                    <a:pt x="28" y="78"/>
                  </a:lnTo>
                  <a:lnTo>
                    <a:pt x="30" y="71"/>
                  </a:lnTo>
                  <a:lnTo>
                    <a:pt x="31" y="63"/>
                  </a:lnTo>
                  <a:lnTo>
                    <a:pt x="30" y="53"/>
                  </a:lnTo>
                  <a:lnTo>
                    <a:pt x="27" y="38"/>
                  </a:lnTo>
                  <a:lnTo>
                    <a:pt x="19" y="21"/>
                  </a:lnTo>
                  <a:lnTo>
                    <a:pt x="7" y="0"/>
                  </a:lnTo>
                  <a:lnTo>
                    <a:pt x="0" y="4"/>
                  </a:lnTo>
                  <a:lnTo>
                    <a:pt x="12" y="24"/>
                  </a:lnTo>
                  <a:lnTo>
                    <a:pt x="19" y="40"/>
                  </a:lnTo>
                  <a:lnTo>
                    <a:pt x="22" y="53"/>
                  </a:lnTo>
                  <a:lnTo>
                    <a:pt x="23" y="63"/>
                  </a:lnTo>
                  <a:lnTo>
                    <a:pt x="23" y="70"/>
                  </a:lnTo>
                  <a:lnTo>
                    <a:pt x="22" y="74"/>
                  </a:lnTo>
                  <a:lnTo>
                    <a:pt x="20" y="77"/>
                  </a:lnTo>
                  <a:lnTo>
                    <a:pt x="26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4" name="Freeform 532"/>
            <p:cNvSpPr>
              <a:spLocks/>
            </p:cNvSpPr>
            <p:nvPr/>
          </p:nvSpPr>
          <p:spPr bwMode="auto">
            <a:xfrm>
              <a:off x="1801" y="1822"/>
              <a:ext cx="4" cy="14"/>
            </a:xfrm>
            <a:custGeom>
              <a:avLst/>
              <a:gdLst>
                <a:gd name="T0" fmla="*/ 0 w 12"/>
                <a:gd name="T1" fmla="*/ 0 h 42"/>
                <a:gd name="T2" fmla="*/ 0 w 12"/>
                <a:gd name="T3" fmla="*/ 0 h 42"/>
                <a:gd name="T4" fmla="*/ 0 w 12"/>
                <a:gd name="T5" fmla="*/ 0 h 42"/>
                <a:gd name="T6" fmla="*/ 0 w 12"/>
                <a:gd name="T7" fmla="*/ 0 h 42"/>
                <a:gd name="T8" fmla="*/ 0 w 12"/>
                <a:gd name="T9" fmla="*/ 0 h 42"/>
                <a:gd name="T10" fmla="*/ 0 w 12"/>
                <a:gd name="T11" fmla="*/ 0 h 42"/>
                <a:gd name="T12" fmla="*/ 0 w 12"/>
                <a:gd name="T13" fmla="*/ 0 h 42"/>
                <a:gd name="T14" fmla="*/ 0 w 12"/>
                <a:gd name="T15" fmla="*/ 0 h 42"/>
                <a:gd name="T16" fmla="*/ 0 w 12"/>
                <a:gd name="T17" fmla="*/ 0 h 42"/>
                <a:gd name="T18" fmla="*/ 0 w 12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2"/>
                <a:gd name="T32" fmla="*/ 12 w 12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2">
                  <a:moveTo>
                    <a:pt x="5" y="34"/>
                  </a:moveTo>
                  <a:lnTo>
                    <a:pt x="8" y="38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37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2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5" name="Freeform 533"/>
            <p:cNvSpPr>
              <a:spLocks/>
            </p:cNvSpPr>
            <p:nvPr/>
          </p:nvSpPr>
          <p:spPr bwMode="auto">
            <a:xfrm>
              <a:off x="1802" y="1827"/>
              <a:ext cx="37" cy="10"/>
            </a:xfrm>
            <a:custGeom>
              <a:avLst/>
              <a:gdLst>
                <a:gd name="T0" fmla="*/ 0 w 110"/>
                <a:gd name="T1" fmla="*/ 0 h 29"/>
                <a:gd name="T2" fmla="*/ 0 w 110"/>
                <a:gd name="T3" fmla="*/ 0 h 29"/>
                <a:gd name="T4" fmla="*/ 0 w 110"/>
                <a:gd name="T5" fmla="*/ 0 h 29"/>
                <a:gd name="T6" fmla="*/ 0 w 110"/>
                <a:gd name="T7" fmla="*/ 0 h 29"/>
                <a:gd name="T8" fmla="*/ 0 w 110"/>
                <a:gd name="T9" fmla="*/ 0 h 29"/>
                <a:gd name="T10" fmla="*/ 0 w 110"/>
                <a:gd name="T11" fmla="*/ 0 h 29"/>
                <a:gd name="T12" fmla="*/ 0 w 110"/>
                <a:gd name="T13" fmla="*/ 0 h 29"/>
                <a:gd name="T14" fmla="*/ 0 w 110"/>
                <a:gd name="T15" fmla="*/ 0 h 29"/>
                <a:gd name="T16" fmla="*/ 0 w 110"/>
                <a:gd name="T17" fmla="*/ 0 h 29"/>
                <a:gd name="T18" fmla="*/ 0 w 110"/>
                <a:gd name="T19" fmla="*/ 0 h 29"/>
                <a:gd name="T20" fmla="*/ 0 w 110"/>
                <a:gd name="T21" fmla="*/ 0 h 29"/>
                <a:gd name="T22" fmla="*/ 0 w 110"/>
                <a:gd name="T23" fmla="*/ 0 h 29"/>
                <a:gd name="T24" fmla="*/ 0 w 110"/>
                <a:gd name="T25" fmla="*/ 0 h 29"/>
                <a:gd name="T26" fmla="*/ 0 w 110"/>
                <a:gd name="T27" fmla="*/ 0 h 29"/>
                <a:gd name="T28" fmla="*/ 0 w 110"/>
                <a:gd name="T29" fmla="*/ 0 h 29"/>
                <a:gd name="T30" fmla="*/ 0 w 110"/>
                <a:gd name="T31" fmla="*/ 0 h 29"/>
                <a:gd name="T32" fmla="*/ 0 w 110"/>
                <a:gd name="T33" fmla="*/ 0 h 29"/>
                <a:gd name="T34" fmla="*/ 0 w 110"/>
                <a:gd name="T35" fmla="*/ 0 h 29"/>
                <a:gd name="T36" fmla="*/ 0 w 110"/>
                <a:gd name="T37" fmla="*/ 0 h 29"/>
                <a:gd name="T38" fmla="*/ 0 w 110"/>
                <a:gd name="T39" fmla="*/ 0 h 29"/>
                <a:gd name="T40" fmla="*/ 0 w 110"/>
                <a:gd name="T41" fmla="*/ 0 h 29"/>
                <a:gd name="T42" fmla="*/ 0 w 110"/>
                <a:gd name="T43" fmla="*/ 0 h 29"/>
                <a:gd name="T44" fmla="*/ 0 w 110"/>
                <a:gd name="T45" fmla="*/ 0 h 29"/>
                <a:gd name="T46" fmla="*/ 0 w 110"/>
                <a:gd name="T47" fmla="*/ 0 h 29"/>
                <a:gd name="T48" fmla="*/ 0 w 110"/>
                <a:gd name="T49" fmla="*/ 0 h 29"/>
                <a:gd name="T50" fmla="*/ 0 w 110"/>
                <a:gd name="T51" fmla="*/ 0 h 29"/>
                <a:gd name="T52" fmla="*/ 0 w 110"/>
                <a:gd name="T53" fmla="*/ 0 h 29"/>
                <a:gd name="T54" fmla="*/ 0 w 110"/>
                <a:gd name="T55" fmla="*/ 0 h 29"/>
                <a:gd name="T56" fmla="*/ 0 w 110"/>
                <a:gd name="T57" fmla="*/ 0 h 29"/>
                <a:gd name="T58" fmla="*/ 0 w 110"/>
                <a:gd name="T59" fmla="*/ 0 h 29"/>
                <a:gd name="T60" fmla="*/ 0 w 110"/>
                <a:gd name="T61" fmla="*/ 0 h 29"/>
                <a:gd name="T62" fmla="*/ 0 w 110"/>
                <a:gd name="T63" fmla="*/ 0 h 29"/>
                <a:gd name="T64" fmla="*/ 0 w 110"/>
                <a:gd name="T65" fmla="*/ 0 h 29"/>
                <a:gd name="T66" fmla="*/ 0 w 110"/>
                <a:gd name="T67" fmla="*/ 0 h 29"/>
                <a:gd name="T68" fmla="*/ 0 w 110"/>
                <a:gd name="T69" fmla="*/ 0 h 29"/>
                <a:gd name="T70" fmla="*/ 0 w 110"/>
                <a:gd name="T71" fmla="*/ 0 h 29"/>
                <a:gd name="T72" fmla="*/ 0 w 110"/>
                <a:gd name="T73" fmla="*/ 0 h 29"/>
                <a:gd name="T74" fmla="*/ 0 w 110"/>
                <a:gd name="T75" fmla="*/ 0 h 29"/>
                <a:gd name="T76" fmla="*/ 0 w 110"/>
                <a:gd name="T77" fmla="*/ 0 h 29"/>
                <a:gd name="T78" fmla="*/ 0 w 110"/>
                <a:gd name="T79" fmla="*/ 0 h 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"/>
                <a:gd name="T121" fmla="*/ 0 h 29"/>
                <a:gd name="T122" fmla="*/ 110 w 110"/>
                <a:gd name="T123" fmla="*/ 29 h 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" h="29">
                  <a:moveTo>
                    <a:pt x="102" y="2"/>
                  </a:moveTo>
                  <a:lnTo>
                    <a:pt x="102" y="0"/>
                  </a:lnTo>
                  <a:lnTo>
                    <a:pt x="97" y="5"/>
                  </a:lnTo>
                  <a:lnTo>
                    <a:pt x="92" y="10"/>
                  </a:lnTo>
                  <a:lnTo>
                    <a:pt x="84" y="14"/>
                  </a:lnTo>
                  <a:lnTo>
                    <a:pt x="77" y="17"/>
                  </a:lnTo>
                  <a:lnTo>
                    <a:pt x="68" y="18"/>
                  </a:lnTo>
                  <a:lnTo>
                    <a:pt x="60" y="21"/>
                  </a:lnTo>
                  <a:lnTo>
                    <a:pt x="50" y="21"/>
                  </a:lnTo>
                  <a:lnTo>
                    <a:pt x="42" y="22"/>
                  </a:lnTo>
                  <a:lnTo>
                    <a:pt x="34" y="22"/>
                  </a:lnTo>
                  <a:lnTo>
                    <a:pt x="26" y="21"/>
                  </a:lnTo>
                  <a:lnTo>
                    <a:pt x="20" y="21"/>
                  </a:lnTo>
                  <a:lnTo>
                    <a:pt x="13" y="21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1" y="18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3" y="26"/>
                  </a:lnTo>
                  <a:lnTo>
                    <a:pt x="6" y="26"/>
                  </a:lnTo>
                  <a:lnTo>
                    <a:pt x="12" y="28"/>
                  </a:lnTo>
                  <a:lnTo>
                    <a:pt x="18" y="29"/>
                  </a:lnTo>
                  <a:lnTo>
                    <a:pt x="26" y="29"/>
                  </a:lnTo>
                  <a:lnTo>
                    <a:pt x="34" y="29"/>
                  </a:lnTo>
                  <a:lnTo>
                    <a:pt x="42" y="29"/>
                  </a:lnTo>
                  <a:lnTo>
                    <a:pt x="52" y="29"/>
                  </a:lnTo>
                  <a:lnTo>
                    <a:pt x="61" y="28"/>
                  </a:lnTo>
                  <a:lnTo>
                    <a:pt x="69" y="26"/>
                  </a:lnTo>
                  <a:lnTo>
                    <a:pt x="78" y="24"/>
                  </a:lnTo>
                  <a:lnTo>
                    <a:pt x="88" y="21"/>
                  </a:lnTo>
                  <a:lnTo>
                    <a:pt x="96" y="16"/>
                  </a:lnTo>
                  <a:lnTo>
                    <a:pt x="102" y="10"/>
                  </a:lnTo>
                  <a:lnTo>
                    <a:pt x="109" y="4"/>
                  </a:lnTo>
                  <a:lnTo>
                    <a:pt x="109" y="1"/>
                  </a:lnTo>
                  <a:lnTo>
                    <a:pt x="109" y="4"/>
                  </a:lnTo>
                  <a:lnTo>
                    <a:pt x="110" y="2"/>
                  </a:lnTo>
                  <a:lnTo>
                    <a:pt x="109" y="1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6" name="Freeform 534"/>
            <p:cNvSpPr>
              <a:spLocks/>
            </p:cNvSpPr>
            <p:nvPr/>
          </p:nvSpPr>
          <p:spPr bwMode="auto">
            <a:xfrm>
              <a:off x="1832" y="1816"/>
              <a:ext cx="7" cy="12"/>
            </a:xfrm>
            <a:custGeom>
              <a:avLst/>
              <a:gdLst>
                <a:gd name="T0" fmla="*/ 0 w 21"/>
                <a:gd name="T1" fmla="*/ 0 h 37"/>
                <a:gd name="T2" fmla="*/ 0 w 21"/>
                <a:gd name="T3" fmla="*/ 0 h 37"/>
                <a:gd name="T4" fmla="*/ 0 w 21"/>
                <a:gd name="T5" fmla="*/ 0 h 37"/>
                <a:gd name="T6" fmla="*/ 0 w 21"/>
                <a:gd name="T7" fmla="*/ 0 h 37"/>
                <a:gd name="T8" fmla="*/ 0 w 21"/>
                <a:gd name="T9" fmla="*/ 0 h 37"/>
                <a:gd name="T10" fmla="*/ 0 w 21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7"/>
                <a:gd name="T20" fmla="*/ 21 w 21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7">
                  <a:moveTo>
                    <a:pt x="4" y="0"/>
                  </a:moveTo>
                  <a:lnTo>
                    <a:pt x="0" y="1"/>
                  </a:lnTo>
                  <a:lnTo>
                    <a:pt x="14" y="37"/>
                  </a:lnTo>
                  <a:lnTo>
                    <a:pt x="21" y="36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7" name="Freeform 535"/>
            <p:cNvSpPr>
              <a:spLocks/>
            </p:cNvSpPr>
            <p:nvPr/>
          </p:nvSpPr>
          <p:spPr bwMode="auto">
            <a:xfrm>
              <a:off x="1751" y="1896"/>
              <a:ext cx="74" cy="82"/>
            </a:xfrm>
            <a:custGeom>
              <a:avLst/>
              <a:gdLst>
                <a:gd name="T0" fmla="*/ 0 w 224"/>
                <a:gd name="T1" fmla="*/ 0 h 246"/>
                <a:gd name="T2" fmla="*/ 0 w 224"/>
                <a:gd name="T3" fmla="*/ 0 h 246"/>
                <a:gd name="T4" fmla="*/ 0 w 224"/>
                <a:gd name="T5" fmla="*/ 0 h 246"/>
                <a:gd name="T6" fmla="*/ 0 w 224"/>
                <a:gd name="T7" fmla="*/ 0 h 246"/>
                <a:gd name="T8" fmla="*/ 0 w 224"/>
                <a:gd name="T9" fmla="*/ 0 h 246"/>
                <a:gd name="T10" fmla="*/ 0 w 224"/>
                <a:gd name="T11" fmla="*/ 0 h 246"/>
                <a:gd name="T12" fmla="*/ 0 w 224"/>
                <a:gd name="T13" fmla="*/ 0 h 246"/>
                <a:gd name="T14" fmla="*/ 0 w 224"/>
                <a:gd name="T15" fmla="*/ 0 h 246"/>
                <a:gd name="T16" fmla="*/ 0 w 224"/>
                <a:gd name="T17" fmla="*/ 0 h 246"/>
                <a:gd name="T18" fmla="*/ 0 w 224"/>
                <a:gd name="T19" fmla="*/ 0 h 246"/>
                <a:gd name="T20" fmla="*/ 0 w 224"/>
                <a:gd name="T21" fmla="*/ 0 h 246"/>
                <a:gd name="T22" fmla="*/ 0 w 224"/>
                <a:gd name="T23" fmla="*/ 0 h 246"/>
                <a:gd name="T24" fmla="*/ 0 w 224"/>
                <a:gd name="T25" fmla="*/ 0 h 246"/>
                <a:gd name="T26" fmla="*/ 0 w 224"/>
                <a:gd name="T27" fmla="*/ 0 h 246"/>
                <a:gd name="T28" fmla="*/ 0 w 224"/>
                <a:gd name="T29" fmla="*/ 0 h 246"/>
                <a:gd name="T30" fmla="*/ 0 w 224"/>
                <a:gd name="T31" fmla="*/ 0 h 246"/>
                <a:gd name="T32" fmla="*/ 0 w 224"/>
                <a:gd name="T33" fmla="*/ 0 h 246"/>
                <a:gd name="T34" fmla="*/ 0 w 224"/>
                <a:gd name="T35" fmla="*/ 0 h 246"/>
                <a:gd name="T36" fmla="*/ 0 w 224"/>
                <a:gd name="T37" fmla="*/ 0 h 246"/>
                <a:gd name="T38" fmla="*/ 0 w 224"/>
                <a:gd name="T39" fmla="*/ 0 h 246"/>
                <a:gd name="T40" fmla="*/ 0 w 224"/>
                <a:gd name="T41" fmla="*/ 0 h 246"/>
                <a:gd name="T42" fmla="*/ 0 w 224"/>
                <a:gd name="T43" fmla="*/ 0 h 246"/>
                <a:gd name="T44" fmla="*/ 0 w 224"/>
                <a:gd name="T45" fmla="*/ 0 h 246"/>
                <a:gd name="T46" fmla="*/ 0 w 224"/>
                <a:gd name="T47" fmla="*/ 0 h 246"/>
                <a:gd name="T48" fmla="*/ 0 w 224"/>
                <a:gd name="T49" fmla="*/ 0 h 246"/>
                <a:gd name="T50" fmla="*/ 0 w 224"/>
                <a:gd name="T51" fmla="*/ 0 h 246"/>
                <a:gd name="T52" fmla="*/ 0 w 224"/>
                <a:gd name="T53" fmla="*/ 0 h 246"/>
                <a:gd name="T54" fmla="*/ 0 w 224"/>
                <a:gd name="T55" fmla="*/ 0 h 246"/>
                <a:gd name="T56" fmla="*/ 0 w 224"/>
                <a:gd name="T57" fmla="*/ 0 h 246"/>
                <a:gd name="T58" fmla="*/ 0 w 224"/>
                <a:gd name="T59" fmla="*/ 0 h 246"/>
                <a:gd name="T60" fmla="*/ 0 w 224"/>
                <a:gd name="T61" fmla="*/ 0 h 246"/>
                <a:gd name="T62" fmla="*/ 0 w 224"/>
                <a:gd name="T63" fmla="*/ 0 h 246"/>
                <a:gd name="T64" fmla="*/ 0 w 224"/>
                <a:gd name="T65" fmla="*/ 0 h 246"/>
                <a:gd name="T66" fmla="*/ 0 w 224"/>
                <a:gd name="T67" fmla="*/ 0 h 246"/>
                <a:gd name="T68" fmla="*/ 0 w 224"/>
                <a:gd name="T69" fmla="*/ 0 h 246"/>
                <a:gd name="T70" fmla="*/ 0 w 224"/>
                <a:gd name="T71" fmla="*/ 0 h 246"/>
                <a:gd name="T72" fmla="*/ 0 w 224"/>
                <a:gd name="T73" fmla="*/ 0 h 246"/>
                <a:gd name="T74" fmla="*/ 0 w 224"/>
                <a:gd name="T75" fmla="*/ 0 h 246"/>
                <a:gd name="T76" fmla="*/ 0 w 224"/>
                <a:gd name="T77" fmla="*/ 0 h 246"/>
                <a:gd name="T78" fmla="*/ 0 w 224"/>
                <a:gd name="T79" fmla="*/ 0 h 246"/>
                <a:gd name="T80" fmla="*/ 0 w 224"/>
                <a:gd name="T81" fmla="*/ 0 h 246"/>
                <a:gd name="T82" fmla="*/ 0 w 224"/>
                <a:gd name="T83" fmla="*/ 0 h 246"/>
                <a:gd name="T84" fmla="*/ 0 w 224"/>
                <a:gd name="T85" fmla="*/ 0 h 246"/>
                <a:gd name="T86" fmla="*/ 0 w 224"/>
                <a:gd name="T87" fmla="*/ 0 h 246"/>
                <a:gd name="T88" fmla="*/ 0 w 224"/>
                <a:gd name="T89" fmla="*/ 0 h 246"/>
                <a:gd name="T90" fmla="*/ 0 w 224"/>
                <a:gd name="T91" fmla="*/ 0 h 246"/>
                <a:gd name="T92" fmla="*/ 0 w 224"/>
                <a:gd name="T93" fmla="*/ 0 h 246"/>
                <a:gd name="T94" fmla="*/ 0 w 224"/>
                <a:gd name="T95" fmla="*/ 0 h 246"/>
                <a:gd name="T96" fmla="*/ 0 w 224"/>
                <a:gd name="T97" fmla="*/ 0 h 246"/>
                <a:gd name="T98" fmla="*/ 0 w 224"/>
                <a:gd name="T99" fmla="*/ 0 h 246"/>
                <a:gd name="T100" fmla="*/ 0 w 224"/>
                <a:gd name="T101" fmla="*/ 0 h 246"/>
                <a:gd name="T102" fmla="*/ 0 w 224"/>
                <a:gd name="T103" fmla="*/ 0 h 246"/>
                <a:gd name="T104" fmla="*/ 0 w 224"/>
                <a:gd name="T105" fmla="*/ 0 h 246"/>
                <a:gd name="T106" fmla="*/ 0 w 224"/>
                <a:gd name="T107" fmla="*/ 0 h 246"/>
                <a:gd name="T108" fmla="*/ 0 w 224"/>
                <a:gd name="T109" fmla="*/ 0 h 246"/>
                <a:gd name="T110" fmla="*/ 0 w 224"/>
                <a:gd name="T111" fmla="*/ 0 h 246"/>
                <a:gd name="T112" fmla="*/ 0 w 224"/>
                <a:gd name="T113" fmla="*/ 0 h 246"/>
                <a:gd name="T114" fmla="*/ 0 w 224"/>
                <a:gd name="T115" fmla="*/ 0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4"/>
                <a:gd name="T175" fmla="*/ 0 h 246"/>
                <a:gd name="T176" fmla="*/ 224 w 224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4" h="246">
                  <a:moveTo>
                    <a:pt x="44" y="0"/>
                  </a:moveTo>
                  <a:lnTo>
                    <a:pt x="46" y="1"/>
                  </a:lnTo>
                  <a:lnTo>
                    <a:pt x="48" y="5"/>
                  </a:lnTo>
                  <a:lnTo>
                    <a:pt x="54" y="10"/>
                  </a:lnTo>
                  <a:lnTo>
                    <a:pt x="60" y="18"/>
                  </a:lnTo>
                  <a:lnTo>
                    <a:pt x="68" y="26"/>
                  </a:lnTo>
                  <a:lnTo>
                    <a:pt x="78" y="37"/>
                  </a:lnTo>
                  <a:lnTo>
                    <a:pt x="90" y="48"/>
                  </a:lnTo>
                  <a:lnTo>
                    <a:pt x="102" y="58"/>
                  </a:lnTo>
                  <a:lnTo>
                    <a:pt x="115" y="69"/>
                  </a:lnTo>
                  <a:lnTo>
                    <a:pt x="128" y="79"/>
                  </a:lnTo>
                  <a:lnTo>
                    <a:pt x="143" y="87"/>
                  </a:lnTo>
                  <a:lnTo>
                    <a:pt x="159" y="97"/>
                  </a:lnTo>
                  <a:lnTo>
                    <a:pt x="175" y="103"/>
                  </a:lnTo>
                  <a:lnTo>
                    <a:pt x="191" y="107"/>
                  </a:lnTo>
                  <a:lnTo>
                    <a:pt x="207" y="110"/>
                  </a:lnTo>
                  <a:lnTo>
                    <a:pt x="224" y="110"/>
                  </a:lnTo>
                  <a:lnTo>
                    <a:pt x="223" y="109"/>
                  </a:lnTo>
                  <a:lnTo>
                    <a:pt x="221" y="109"/>
                  </a:lnTo>
                  <a:lnTo>
                    <a:pt x="219" y="107"/>
                  </a:lnTo>
                  <a:lnTo>
                    <a:pt x="215" y="107"/>
                  </a:lnTo>
                  <a:lnTo>
                    <a:pt x="209" y="109"/>
                  </a:lnTo>
                  <a:lnTo>
                    <a:pt x="203" y="114"/>
                  </a:lnTo>
                  <a:lnTo>
                    <a:pt x="196" y="121"/>
                  </a:lnTo>
                  <a:lnTo>
                    <a:pt x="188" y="133"/>
                  </a:lnTo>
                  <a:lnTo>
                    <a:pt x="181" y="142"/>
                  </a:lnTo>
                  <a:lnTo>
                    <a:pt x="176" y="151"/>
                  </a:lnTo>
                  <a:lnTo>
                    <a:pt x="171" y="159"/>
                  </a:lnTo>
                  <a:lnTo>
                    <a:pt x="165" y="169"/>
                  </a:lnTo>
                  <a:lnTo>
                    <a:pt x="161" y="177"/>
                  </a:lnTo>
                  <a:lnTo>
                    <a:pt x="156" y="186"/>
                  </a:lnTo>
                  <a:lnTo>
                    <a:pt x="152" y="194"/>
                  </a:lnTo>
                  <a:lnTo>
                    <a:pt x="150" y="201"/>
                  </a:lnTo>
                  <a:lnTo>
                    <a:pt x="146" y="209"/>
                  </a:lnTo>
                  <a:lnTo>
                    <a:pt x="143" y="215"/>
                  </a:lnTo>
                  <a:lnTo>
                    <a:pt x="140" y="221"/>
                  </a:lnTo>
                  <a:lnTo>
                    <a:pt x="139" y="227"/>
                  </a:lnTo>
                  <a:lnTo>
                    <a:pt x="138" y="233"/>
                  </a:lnTo>
                  <a:lnTo>
                    <a:pt x="136" y="238"/>
                  </a:lnTo>
                  <a:lnTo>
                    <a:pt x="135" y="242"/>
                  </a:lnTo>
                  <a:lnTo>
                    <a:pt x="135" y="246"/>
                  </a:lnTo>
                  <a:lnTo>
                    <a:pt x="116" y="230"/>
                  </a:lnTo>
                  <a:lnTo>
                    <a:pt x="99" y="215"/>
                  </a:lnTo>
                  <a:lnTo>
                    <a:pt x="83" y="199"/>
                  </a:lnTo>
                  <a:lnTo>
                    <a:pt x="70" y="185"/>
                  </a:lnTo>
                  <a:lnTo>
                    <a:pt x="58" y="170"/>
                  </a:lnTo>
                  <a:lnTo>
                    <a:pt x="46" y="155"/>
                  </a:lnTo>
                  <a:lnTo>
                    <a:pt x="36" y="142"/>
                  </a:lnTo>
                  <a:lnTo>
                    <a:pt x="28" y="130"/>
                  </a:lnTo>
                  <a:lnTo>
                    <a:pt x="20" y="119"/>
                  </a:lnTo>
                  <a:lnTo>
                    <a:pt x="15" y="109"/>
                  </a:lnTo>
                  <a:lnTo>
                    <a:pt x="10" y="99"/>
                  </a:lnTo>
                  <a:lnTo>
                    <a:pt x="7" y="93"/>
                  </a:lnTo>
                  <a:lnTo>
                    <a:pt x="3" y="86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8" name="Freeform 536"/>
            <p:cNvSpPr>
              <a:spLocks/>
            </p:cNvSpPr>
            <p:nvPr/>
          </p:nvSpPr>
          <p:spPr bwMode="auto">
            <a:xfrm>
              <a:off x="1765" y="1895"/>
              <a:ext cx="63" cy="39"/>
            </a:xfrm>
            <a:custGeom>
              <a:avLst/>
              <a:gdLst>
                <a:gd name="T0" fmla="*/ 0 w 190"/>
                <a:gd name="T1" fmla="*/ 0 h 117"/>
                <a:gd name="T2" fmla="*/ 0 w 190"/>
                <a:gd name="T3" fmla="*/ 0 h 117"/>
                <a:gd name="T4" fmla="*/ 0 w 190"/>
                <a:gd name="T5" fmla="*/ 0 h 117"/>
                <a:gd name="T6" fmla="*/ 0 w 190"/>
                <a:gd name="T7" fmla="*/ 0 h 117"/>
                <a:gd name="T8" fmla="*/ 0 w 190"/>
                <a:gd name="T9" fmla="*/ 0 h 117"/>
                <a:gd name="T10" fmla="*/ 0 w 190"/>
                <a:gd name="T11" fmla="*/ 0 h 117"/>
                <a:gd name="T12" fmla="*/ 0 w 190"/>
                <a:gd name="T13" fmla="*/ 0 h 117"/>
                <a:gd name="T14" fmla="*/ 0 w 190"/>
                <a:gd name="T15" fmla="*/ 0 h 117"/>
                <a:gd name="T16" fmla="*/ 0 w 190"/>
                <a:gd name="T17" fmla="*/ 0 h 117"/>
                <a:gd name="T18" fmla="*/ 0 w 190"/>
                <a:gd name="T19" fmla="*/ 0 h 117"/>
                <a:gd name="T20" fmla="*/ 0 w 190"/>
                <a:gd name="T21" fmla="*/ 0 h 117"/>
                <a:gd name="T22" fmla="*/ 0 w 190"/>
                <a:gd name="T23" fmla="*/ 0 h 117"/>
                <a:gd name="T24" fmla="*/ 0 w 190"/>
                <a:gd name="T25" fmla="*/ 0 h 117"/>
                <a:gd name="T26" fmla="*/ 0 w 190"/>
                <a:gd name="T27" fmla="*/ 0 h 117"/>
                <a:gd name="T28" fmla="*/ 0 w 190"/>
                <a:gd name="T29" fmla="*/ 0 h 117"/>
                <a:gd name="T30" fmla="*/ 0 w 190"/>
                <a:gd name="T31" fmla="*/ 0 h 117"/>
                <a:gd name="T32" fmla="*/ 0 w 190"/>
                <a:gd name="T33" fmla="*/ 0 h 117"/>
                <a:gd name="T34" fmla="*/ 0 w 190"/>
                <a:gd name="T35" fmla="*/ 0 h 117"/>
                <a:gd name="T36" fmla="*/ 0 w 190"/>
                <a:gd name="T37" fmla="*/ 0 h 117"/>
                <a:gd name="T38" fmla="*/ 0 w 190"/>
                <a:gd name="T39" fmla="*/ 0 h 117"/>
                <a:gd name="T40" fmla="*/ 0 w 190"/>
                <a:gd name="T41" fmla="*/ 0 h 117"/>
                <a:gd name="T42" fmla="*/ 0 w 190"/>
                <a:gd name="T43" fmla="*/ 0 h 117"/>
                <a:gd name="T44" fmla="*/ 0 w 190"/>
                <a:gd name="T45" fmla="*/ 0 h 117"/>
                <a:gd name="T46" fmla="*/ 0 w 190"/>
                <a:gd name="T47" fmla="*/ 0 h 117"/>
                <a:gd name="T48" fmla="*/ 0 w 190"/>
                <a:gd name="T49" fmla="*/ 0 h 117"/>
                <a:gd name="T50" fmla="*/ 0 w 190"/>
                <a:gd name="T51" fmla="*/ 0 h 117"/>
                <a:gd name="T52" fmla="*/ 0 w 190"/>
                <a:gd name="T53" fmla="*/ 0 h 117"/>
                <a:gd name="T54" fmla="*/ 0 w 190"/>
                <a:gd name="T55" fmla="*/ 0 h 117"/>
                <a:gd name="T56" fmla="*/ 0 w 190"/>
                <a:gd name="T57" fmla="*/ 0 h 117"/>
                <a:gd name="T58" fmla="*/ 0 w 190"/>
                <a:gd name="T59" fmla="*/ 0 h 117"/>
                <a:gd name="T60" fmla="*/ 0 w 190"/>
                <a:gd name="T61" fmla="*/ 0 h 117"/>
                <a:gd name="T62" fmla="*/ 0 w 190"/>
                <a:gd name="T63" fmla="*/ 0 h 117"/>
                <a:gd name="T64" fmla="*/ 0 w 190"/>
                <a:gd name="T65" fmla="*/ 0 h 117"/>
                <a:gd name="T66" fmla="*/ 0 w 190"/>
                <a:gd name="T67" fmla="*/ 0 h 117"/>
                <a:gd name="T68" fmla="*/ 0 w 190"/>
                <a:gd name="T69" fmla="*/ 0 h 117"/>
                <a:gd name="T70" fmla="*/ 0 w 190"/>
                <a:gd name="T71" fmla="*/ 0 h 117"/>
                <a:gd name="T72" fmla="*/ 0 w 190"/>
                <a:gd name="T73" fmla="*/ 0 h 117"/>
                <a:gd name="T74" fmla="*/ 0 w 190"/>
                <a:gd name="T75" fmla="*/ 0 h 117"/>
                <a:gd name="T76" fmla="*/ 0 w 190"/>
                <a:gd name="T77" fmla="*/ 0 h 117"/>
                <a:gd name="T78" fmla="*/ 0 w 190"/>
                <a:gd name="T79" fmla="*/ 0 h 1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0"/>
                <a:gd name="T121" fmla="*/ 0 h 117"/>
                <a:gd name="T122" fmla="*/ 190 w 190"/>
                <a:gd name="T123" fmla="*/ 117 h 1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0" h="117">
                  <a:moveTo>
                    <a:pt x="179" y="116"/>
                  </a:moveTo>
                  <a:lnTo>
                    <a:pt x="181" y="109"/>
                  </a:lnTo>
                  <a:lnTo>
                    <a:pt x="165" y="109"/>
                  </a:lnTo>
                  <a:lnTo>
                    <a:pt x="149" y="106"/>
                  </a:lnTo>
                  <a:lnTo>
                    <a:pt x="134" y="102"/>
                  </a:lnTo>
                  <a:lnTo>
                    <a:pt x="118" y="96"/>
                  </a:lnTo>
                  <a:lnTo>
                    <a:pt x="104" y="88"/>
                  </a:lnTo>
                  <a:lnTo>
                    <a:pt x="89" y="78"/>
                  </a:lnTo>
                  <a:lnTo>
                    <a:pt x="74" y="69"/>
                  </a:lnTo>
                  <a:lnTo>
                    <a:pt x="61" y="59"/>
                  </a:lnTo>
                  <a:lnTo>
                    <a:pt x="50" y="48"/>
                  </a:lnTo>
                  <a:lnTo>
                    <a:pt x="38" y="37"/>
                  </a:lnTo>
                  <a:lnTo>
                    <a:pt x="29" y="27"/>
                  </a:lnTo>
                  <a:lnTo>
                    <a:pt x="21" y="19"/>
                  </a:lnTo>
                  <a:lnTo>
                    <a:pt x="14" y="11"/>
                  </a:lnTo>
                  <a:lnTo>
                    <a:pt x="9" y="5"/>
                  </a:lnTo>
                  <a:lnTo>
                    <a:pt x="6" y="1"/>
                  </a:lnTo>
                  <a:lnTo>
                    <a:pt x="5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3" y="43"/>
                  </a:lnTo>
                  <a:lnTo>
                    <a:pt x="45" y="53"/>
                  </a:lnTo>
                  <a:lnTo>
                    <a:pt x="57" y="64"/>
                  </a:lnTo>
                  <a:lnTo>
                    <a:pt x="70" y="74"/>
                  </a:lnTo>
                  <a:lnTo>
                    <a:pt x="85" y="85"/>
                  </a:lnTo>
                  <a:lnTo>
                    <a:pt x="100" y="94"/>
                  </a:lnTo>
                  <a:lnTo>
                    <a:pt x="116" y="102"/>
                  </a:lnTo>
                  <a:lnTo>
                    <a:pt x="131" y="109"/>
                  </a:lnTo>
                  <a:lnTo>
                    <a:pt x="149" y="114"/>
                  </a:lnTo>
                  <a:lnTo>
                    <a:pt x="165" y="117"/>
                  </a:lnTo>
                  <a:lnTo>
                    <a:pt x="182" y="117"/>
                  </a:lnTo>
                  <a:lnTo>
                    <a:pt x="185" y="110"/>
                  </a:lnTo>
                  <a:lnTo>
                    <a:pt x="182" y="117"/>
                  </a:lnTo>
                  <a:lnTo>
                    <a:pt x="190" y="116"/>
                  </a:lnTo>
                  <a:lnTo>
                    <a:pt x="185" y="110"/>
                  </a:lnTo>
                  <a:lnTo>
                    <a:pt x="179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9" name="Freeform 537"/>
            <p:cNvSpPr>
              <a:spLocks/>
            </p:cNvSpPr>
            <p:nvPr/>
          </p:nvSpPr>
          <p:spPr bwMode="auto">
            <a:xfrm>
              <a:off x="1812" y="1930"/>
              <a:ext cx="14" cy="10"/>
            </a:xfrm>
            <a:custGeom>
              <a:avLst/>
              <a:gdLst>
                <a:gd name="T0" fmla="*/ 0 w 43"/>
                <a:gd name="T1" fmla="*/ 0 h 31"/>
                <a:gd name="T2" fmla="*/ 0 w 43"/>
                <a:gd name="T3" fmla="*/ 0 h 31"/>
                <a:gd name="T4" fmla="*/ 0 w 43"/>
                <a:gd name="T5" fmla="*/ 0 h 31"/>
                <a:gd name="T6" fmla="*/ 0 w 43"/>
                <a:gd name="T7" fmla="*/ 0 h 31"/>
                <a:gd name="T8" fmla="*/ 0 w 43"/>
                <a:gd name="T9" fmla="*/ 0 h 31"/>
                <a:gd name="T10" fmla="*/ 0 w 43"/>
                <a:gd name="T11" fmla="*/ 0 h 31"/>
                <a:gd name="T12" fmla="*/ 0 w 43"/>
                <a:gd name="T13" fmla="*/ 0 h 31"/>
                <a:gd name="T14" fmla="*/ 0 w 43"/>
                <a:gd name="T15" fmla="*/ 0 h 31"/>
                <a:gd name="T16" fmla="*/ 0 w 43"/>
                <a:gd name="T17" fmla="*/ 0 h 31"/>
                <a:gd name="T18" fmla="*/ 0 w 43"/>
                <a:gd name="T19" fmla="*/ 0 h 31"/>
                <a:gd name="T20" fmla="*/ 0 w 43"/>
                <a:gd name="T21" fmla="*/ 0 h 31"/>
                <a:gd name="T22" fmla="*/ 0 w 43"/>
                <a:gd name="T23" fmla="*/ 0 h 31"/>
                <a:gd name="T24" fmla="*/ 0 w 43"/>
                <a:gd name="T25" fmla="*/ 0 h 31"/>
                <a:gd name="T26" fmla="*/ 0 w 43"/>
                <a:gd name="T27" fmla="*/ 0 h 31"/>
                <a:gd name="T28" fmla="*/ 0 w 43"/>
                <a:gd name="T29" fmla="*/ 0 h 31"/>
                <a:gd name="T30" fmla="*/ 0 w 43"/>
                <a:gd name="T31" fmla="*/ 0 h 31"/>
                <a:gd name="T32" fmla="*/ 0 w 43"/>
                <a:gd name="T33" fmla="*/ 0 h 31"/>
                <a:gd name="T34" fmla="*/ 0 w 43"/>
                <a:gd name="T35" fmla="*/ 0 h 31"/>
                <a:gd name="T36" fmla="*/ 0 w 43"/>
                <a:gd name="T37" fmla="*/ 0 h 31"/>
                <a:gd name="T38" fmla="*/ 0 w 43"/>
                <a:gd name="T39" fmla="*/ 0 h 31"/>
                <a:gd name="T40" fmla="*/ 0 w 43"/>
                <a:gd name="T41" fmla="*/ 0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31"/>
                <a:gd name="T65" fmla="*/ 43 w 43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31">
                  <a:moveTo>
                    <a:pt x="7" y="31"/>
                  </a:moveTo>
                  <a:lnTo>
                    <a:pt x="7" y="31"/>
                  </a:lnTo>
                  <a:lnTo>
                    <a:pt x="15" y="20"/>
                  </a:lnTo>
                  <a:lnTo>
                    <a:pt x="21" y="14"/>
                  </a:lnTo>
                  <a:lnTo>
                    <a:pt x="27" y="10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7" y="10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3" y="3"/>
                  </a:lnTo>
                  <a:lnTo>
                    <a:pt x="16" y="8"/>
                  </a:lnTo>
                  <a:lnTo>
                    <a:pt x="9" y="16"/>
                  </a:lnTo>
                  <a:lnTo>
                    <a:pt x="0" y="2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0" name="Freeform 538"/>
            <p:cNvSpPr>
              <a:spLocks/>
            </p:cNvSpPr>
            <p:nvPr/>
          </p:nvSpPr>
          <p:spPr bwMode="auto">
            <a:xfrm>
              <a:off x="1794" y="1939"/>
              <a:ext cx="20" cy="41"/>
            </a:xfrm>
            <a:custGeom>
              <a:avLst/>
              <a:gdLst>
                <a:gd name="T0" fmla="*/ 0 w 60"/>
                <a:gd name="T1" fmla="*/ 0 h 123"/>
                <a:gd name="T2" fmla="*/ 0 w 60"/>
                <a:gd name="T3" fmla="*/ 0 h 123"/>
                <a:gd name="T4" fmla="*/ 0 w 60"/>
                <a:gd name="T5" fmla="*/ 0 h 123"/>
                <a:gd name="T6" fmla="*/ 0 w 60"/>
                <a:gd name="T7" fmla="*/ 0 h 123"/>
                <a:gd name="T8" fmla="*/ 0 w 60"/>
                <a:gd name="T9" fmla="*/ 0 h 123"/>
                <a:gd name="T10" fmla="*/ 0 w 60"/>
                <a:gd name="T11" fmla="*/ 0 h 123"/>
                <a:gd name="T12" fmla="*/ 0 w 60"/>
                <a:gd name="T13" fmla="*/ 0 h 123"/>
                <a:gd name="T14" fmla="*/ 0 w 60"/>
                <a:gd name="T15" fmla="*/ 0 h 123"/>
                <a:gd name="T16" fmla="*/ 0 w 60"/>
                <a:gd name="T17" fmla="*/ 0 h 123"/>
                <a:gd name="T18" fmla="*/ 0 w 60"/>
                <a:gd name="T19" fmla="*/ 0 h 123"/>
                <a:gd name="T20" fmla="*/ 0 w 60"/>
                <a:gd name="T21" fmla="*/ 0 h 123"/>
                <a:gd name="T22" fmla="*/ 0 w 60"/>
                <a:gd name="T23" fmla="*/ 0 h 123"/>
                <a:gd name="T24" fmla="*/ 0 w 60"/>
                <a:gd name="T25" fmla="*/ 0 h 123"/>
                <a:gd name="T26" fmla="*/ 0 w 60"/>
                <a:gd name="T27" fmla="*/ 0 h 123"/>
                <a:gd name="T28" fmla="*/ 0 w 60"/>
                <a:gd name="T29" fmla="*/ 0 h 123"/>
                <a:gd name="T30" fmla="*/ 0 w 60"/>
                <a:gd name="T31" fmla="*/ 0 h 123"/>
                <a:gd name="T32" fmla="*/ 0 w 60"/>
                <a:gd name="T33" fmla="*/ 0 h 123"/>
                <a:gd name="T34" fmla="*/ 0 w 60"/>
                <a:gd name="T35" fmla="*/ 0 h 123"/>
                <a:gd name="T36" fmla="*/ 0 w 60"/>
                <a:gd name="T37" fmla="*/ 0 h 123"/>
                <a:gd name="T38" fmla="*/ 0 w 60"/>
                <a:gd name="T39" fmla="*/ 0 h 123"/>
                <a:gd name="T40" fmla="*/ 0 w 60"/>
                <a:gd name="T41" fmla="*/ 0 h 123"/>
                <a:gd name="T42" fmla="*/ 0 w 60"/>
                <a:gd name="T43" fmla="*/ 0 h 123"/>
                <a:gd name="T44" fmla="*/ 0 w 60"/>
                <a:gd name="T45" fmla="*/ 0 h 123"/>
                <a:gd name="T46" fmla="*/ 0 w 60"/>
                <a:gd name="T47" fmla="*/ 0 h 123"/>
                <a:gd name="T48" fmla="*/ 0 w 60"/>
                <a:gd name="T49" fmla="*/ 0 h 123"/>
                <a:gd name="T50" fmla="*/ 0 w 60"/>
                <a:gd name="T51" fmla="*/ 0 h 123"/>
                <a:gd name="T52" fmla="*/ 0 w 60"/>
                <a:gd name="T53" fmla="*/ 0 h 123"/>
                <a:gd name="T54" fmla="*/ 0 w 60"/>
                <a:gd name="T55" fmla="*/ 0 h 123"/>
                <a:gd name="T56" fmla="*/ 0 w 60"/>
                <a:gd name="T57" fmla="*/ 0 h 123"/>
                <a:gd name="T58" fmla="*/ 0 w 60"/>
                <a:gd name="T59" fmla="*/ 0 h 123"/>
                <a:gd name="T60" fmla="*/ 0 w 60"/>
                <a:gd name="T61" fmla="*/ 0 h 123"/>
                <a:gd name="T62" fmla="*/ 0 w 60"/>
                <a:gd name="T63" fmla="*/ 0 h 123"/>
                <a:gd name="T64" fmla="*/ 0 w 60"/>
                <a:gd name="T65" fmla="*/ 0 h 123"/>
                <a:gd name="T66" fmla="*/ 0 w 60"/>
                <a:gd name="T67" fmla="*/ 0 h 123"/>
                <a:gd name="T68" fmla="*/ 0 w 60"/>
                <a:gd name="T69" fmla="*/ 0 h 123"/>
                <a:gd name="T70" fmla="*/ 0 w 60"/>
                <a:gd name="T71" fmla="*/ 0 h 123"/>
                <a:gd name="T72" fmla="*/ 0 w 60"/>
                <a:gd name="T73" fmla="*/ 0 h 123"/>
                <a:gd name="T74" fmla="*/ 0 w 60"/>
                <a:gd name="T75" fmla="*/ 0 h 123"/>
                <a:gd name="T76" fmla="*/ 0 w 60"/>
                <a:gd name="T77" fmla="*/ 0 h 123"/>
                <a:gd name="T78" fmla="*/ 0 w 60"/>
                <a:gd name="T79" fmla="*/ 0 h 1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0"/>
                <a:gd name="T121" fmla="*/ 0 h 123"/>
                <a:gd name="T122" fmla="*/ 60 w 60"/>
                <a:gd name="T123" fmla="*/ 123 h 1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0" h="123">
                  <a:moveTo>
                    <a:pt x="1" y="119"/>
                  </a:moveTo>
                  <a:lnTo>
                    <a:pt x="8" y="116"/>
                  </a:lnTo>
                  <a:lnTo>
                    <a:pt x="8" y="112"/>
                  </a:lnTo>
                  <a:lnTo>
                    <a:pt x="9" y="109"/>
                  </a:lnTo>
                  <a:lnTo>
                    <a:pt x="9" y="104"/>
                  </a:lnTo>
                  <a:lnTo>
                    <a:pt x="12" y="99"/>
                  </a:lnTo>
                  <a:lnTo>
                    <a:pt x="13" y="92"/>
                  </a:lnTo>
                  <a:lnTo>
                    <a:pt x="15" y="87"/>
                  </a:lnTo>
                  <a:lnTo>
                    <a:pt x="19" y="80"/>
                  </a:lnTo>
                  <a:lnTo>
                    <a:pt x="21" y="72"/>
                  </a:lnTo>
                  <a:lnTo>
                    <a:pt x="25" y="65"/>
                  </a:lnTo>
                  <a:lnTo>
                    <a:pt x="29" y="57"/>
                  </a:lnTo>
                  <a:lnTo>
                    <a:pt x="33" y="48"/>
                  </a:lnTo>
                  <a:lnTo>
                    <a:pt x="38" y="40"/>
                  </a:lnTo>
                  <a:lnTo>
                    <a:pt x="42" y="32"/>
                  </a:lnTo>
                  <a:lnTo>
                    <a:pt x="48" y="23"/>
                  </a:lnTo>
                  <a:lnTo>
                    <a:pt x="54" y="13"/>
                  </a:lnTo>
                  <a:lnTo>
                    <a:pt x="60" y="4"/>
                  </a:lnTo>
                  <a:lnTo>
                    <a:pt x="53" y="0"/>
                  </a:lnTo>
                  <a:lnTo>
                    <a:pt x="48" y="9"/>
                  </a:lnTo>
                  <a:lnTo>
                    <a:pt x="41" y="19"/>
                  </a:lnTo>
                  <a:lnTo>
                    <a:pt x="36" y="28"/>
                  </a:lnTo>
                  <a:lnTo>
                    <a:pt x="32" y="37"/>
                  </a:lnTo>
                  <a:lnTo>
                    <a:pt x="27" y="45"/>
                  </a:lnTo>
                  <a:lnTo>
                    <a:pt x="23" y="53"/>
                  </a:lnTo>
                  <a:lnTo>
                    <a:pt x="19" y="61"/>
                  </a:lnTo>
                  <a:lnTo>
                    <a:pt x="15" y="69"/>
                  </a:lnTo>
                  <a:lnTo>
                    <a:pt x="12" y="77"/>
                  </a:lnTo>
                  <a:lnTo>
                    <a:pt x="9" y="83"/>
                  </a:lnTo>
                  <a:lnTo>
                    <a:pt x="7" y="91"/>
                  </a:lnTo>
                  <a:lnTo>
                    <a:pt x="4" y="96"/>
                  </a:lnTo>
                  <a:lnTo>
                    <a:pt x="3" y="101"/>
                  </a:lnTo>
                  <a:lnTo>
                    <a:pt x="1" y="107"/>
                  </a:lnTo>
                  <a:lnTo>
                    <a:pt x="0" y="112"/>
                  </a:lnTo>
                  <a:lnTo>
                    <a:pt x="0" y="116"/>
                  </a:lnTo>
                  <a:lnTo>
                    <a:pt x="7" y="113"/>
                  </a:lnTo>
                  <a:lnTo>
                    <a:pt x="1" y="119"/>
                  </a:lnTo>
                  <a:lnTo>
                    <a:pt x="8" y="123"/>
                  </a:lnTo>
                  <a:lnTo>
                    <a:pt x="8" y="116"/>
                  </a:lnTo>
                  <a:lnTo>
                    <a:pt x="1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1" name="Freeform 539"/>
            <p:cNvSpPr>
              <a:spLocks/>
            </p:cNvSpPr>
            <p:nvPr/>
          </p:nvSpPr>
          <p:spPr bwMode="auto">
            <a:xfrm>
              <a:off x="1749" y="1921"/>
              <a:ext cx="48" cy="58"/>
            </a:xfrm>
            <a:custGeom>
              <a:avLst/>
              <a:gdLst>
                <a:gd name="T0" fmla="*/ 0 w 142"/>
                <a:gd name="T1" fmla="*/ 0 h 174"/>
                <a:gd name="T2" fmla="*/ 0 w 142"/>
                <a:gd name="T3" fmla="*/ 0 h 174"/>
                <a:gd name="T4" fmla="*/ 0 w 142"/>
                <a:gd name="T5" fmla="*/ 0 h 174"/>
                <a:gd name="T6" fmla="*/ 0 w 142"/>
                <a:gd name="T7" fmla="*/ 0 h 174"/>
                <a:gd name="T8" fmla="*/ 0 w 142"/>
                <a:gd name="T9" fmla="*/ 0 h 174"/>
                <a:gd name="T10" fmla="*/ 0 w 142"/>
                <a:gd name="T11" fmla="*/ 0 h 174"/>
                <a:gd name="T12" fmla="*/ 0 w 142"/>
                <a:gd name="T13" fmla="*/ 0 h 174"/>
                <a:gd name="T14" fmla="*/ 0 w 142"/>
                <a:gd name="T15" fmla="*/ 0 h 174"/>
                <a:gd name="T16" fmla="*/ 0 w 142"/>
                <a:gd name="T17" fmla="*/ 0 h 174"/>
                <a:gd name="T18" fmla="*/ 0 w 142"/>
                <a:gd name="T19" fmla="*/ 0 h 174"/>
                <a:gd name="T20" fmla="*/ 0 w 142"/>
                <a:gd name="T21" fmla="*/ 0 h 174"/>
                <a:gd name="T22" fmla="*/ 0 w 142"/>
                <a:gd name="T23" fmla="*/ 0 h 174"/>
                <a:gd name="T24" fmla="*/ 0 w 142"/>
                <a:gd name="T25" fmla="*/ 0 h 174"/>
                <a:gd name="T26" fmla="*/ 0 w 142"/>
                <a:gd name="T27" fmla="*/ 0 h 174"/>
                <a:gd name="T28" fmla="*/ 0 w 142"/>
                <a:gd name="T29" fmla="*/ 0 h 174"/>
                <a:gd name="T30" fmla="*/ 0 w 142"/>
                <a:gd name="T31" fmla="*/ 0 h 174"/>
                <a:gd name="T32" fmla="*/ 0 w 142"/>
                <a:gd name="T33" fmla="*/ 0 h 174"/>
                <a:gd name="T34" fmla="*/ 0 w 142"/>
                <a:gd name="T35" fmla="*/ 0 h 174"/>
                <a:gd name="T36" fmla="*/ 0 w 142"/>
                <a:gd name="T37" fmla="*/ 0 h 174"/>
                <a:gd name="T38" fmla="*/ 0 w 142"/>
                <a:gd name="T39" fmla="*/ 0 h 174"/>
                <a:gd name="T40" fmla="*/ 0 w 142"/>
                <a:gd name="T41" fmla="*/ 0 h 174"/>
                <a:gd name="T42" fmla="*/ 0 w 142"/>
                <a:gd name="T43" fmla="*/ 0 h 174"/>
                <a:gd name="T44" fmla="*/ 0 w 142"/>
                <a:gd name="T45" fmla="*/ 0 h 174"/>
                <a:gd name="T46" fmla="*/ 0 w 142"/>
                <a:gd name="T47" fmla="*/ 0 h 174"/>
                <a:gd name="T48" fmla="*/ 0 w 142"/>
                <a:gd name="T49" fmla="*/ 0 h 174"/>
                <a:gd name="T50" fmla="*/ 0 w 142"/>
                <a:gd name="T51" fmla="*/ 0 h 174"/>
                <a:gd name="T52" fmla="*/ 0 w 142"/>
                <a:gd name="T53" fmla="*/ 0 h 174"/>
                <a:gd name="T54" fmla="*/ 0 w 142"/>
                <a:gd name="T55" fmla="*/ 0 h 174"/>
                <a:gd name="T56" fmla="*/ 0 w 142"/>
                <a:gd name="T57" fmla="*/ 0 h 174"/>
                <a:gd name="T58" fmla="*/ 0 w 142"/>
                <a:gd name="T59" fmla="*/ 0 h 174"/>
                <a:gd name="T60" fmla="*/ 0 w 142"/>
                <a:gd name="T61" fmla="*/ 0 h 174"/>
                <a:gd name="T62" fmla="*/ 0 w 142"/>
                <a:gd name="T63" fmla="*/ 0 h 174"/>
                <a:gd name="T64" fmla="*/ 0 w 142"/>
                <a:gd name="T65" fmla="*/ 0 h 174"/>
                <a:gd name="T66" fmla="*/ 0 w 142"/>
                <a:gd name="T67" fmla="*/ 0 h 174"/>
                <a:gd name="T68" fmla="*/ 0 w 142"/>
                <a:gd name="T69" fmla="*/ 0 h 174"/>
                <a:gd name="T70" fmla="*/ 0 w 142"/>
                <a:gd name="T71" fmla="*/ 0 h 174"/>
                <a:gd name="T72" fmla="*/ 0 w 142"/>
                <a:gd name="T73" fmla="*/ 0 h 174"/>
                <a:gd name="T74" fmla="*/ 0 w 142"/>
                <a:gd name="T75" fmla="*/ 0 h 174"/>
                <a:gd name="T76" fmla="*/ 0 w 142"/>
                <a:gd name="T77" fmla="*/ 0 h 174"/>
                <a:gd name="T78" fmla="*/ 0 w 142"/>
                <a:gd name="T79" fmla="*/ 0 h 1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2"/>
                <a:gd name="T121" fmla="*/ 0 h 174"/>
                <a:gd name="T122" fmla="*/ 142 w 142"/>
                <a:gd name="T123" fmla="*/ 174 h 1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2" h="174">
                  <a:moveTo>
                    <a:pt x="0" y="0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2" y="7"/>
                  </a:lnTo>
                  <a:lnTo>
                    <a:pt x="4" y="12"/>
                  </a:lnTo>
                  <a:lnTo>
                    <a:pt x="7" y="19"/>
                  </a:lnTo>
                  <a:lnTo>
                    <a:pt x="11" y="26"/>
                  </a:lnTo>
                  <a:lnTo>
                    <a:pt x="16" y="35"/>
                  </a:lnTo>
                  <a:lnTo>
                    <a:pt x="22" y="47"/>
                  </a:lnTo>
                  <a:lnTo>
                    <a:pt x="28" y="58"/>
                  </a:lnTo>
                  <a:lnTo>
                    <a:pt x="38" y="70"/>
                  </a:lnTo>
                  <a:lnTo>
                    <a:pt x="47" y="83"/>
                  </a:lnTo>
                  <a:lnTo>
                    <a:pt x="59" y="96"/>
                  </a:lnTo>
                  <a:lnTo>
                    <a:pt x="71" y="112"/>
                  </a:lnTo>
                  <a:lnTo>
                    <a:pt x="84" y="127"/>
                  </a:lnTo>
                  <a:lnTo>
                    <a:pt x="100" y="143"/>
                  </a:lnTo>
                  <a:lnTo>
                    <a:pt x="118" y="158"/>
                  </a:lnTo>
                  <a:lnTo>
                    <a:pt x="136" y="174"/>
                  </a:lnTo>
                  <a:lnTo>
                    <a:pt x="142" y="168"/>
                  </a:lnTo>
                  <a:lnTo>
                    <a:pt x="123" y="152"/>
                  </a:lnTo>
                  <a:lnTo>
                    <a:pt x="106" y="138"/>
                  </a:lnTo>
                  <a:lnTo>
                    <a:pt x="90" y="122"/>
                  </a:lnTo>
                  <a:lnTo>
                    <a:pt x="76" y="107"/>
                  </a:lnTo>
                  <a:lnTo>
                    <a:pt x="64" y="92"/>
                  </a:lnTo>
                  <a:lnTo>
                    <a:pt x="54" y="79"/>
                  </a:lnTo>
                  <a:lnTo>
                    <a:pt x="43" y="66"/>
                  </a:lnTo>
                  <a:lnTo>
                    <a:pt x="35" y="52"/>
                  </a:lnTo>
                  <a:lnTo>
                    <a:pt x="28" y="42"/>
                  </a:lnTo>
                  <a:lnTo>
                    <a:pt x="22" y="32"/>
                  </a:lnTo>
                  <a:lnTo>
                    <a:pt x="18" y="23"/>
                  </a:lnTo>
                  <a:lnTo>
                    <a:pt x="14" y="15"/>
                  </a:lnTo>
                  <a:lnTo>
                    <a:pt x="11" y="10"/>
                  </a:lnTo>
                  <a:lnTo>
                    <a:pt x="10" y="4"/>
                  </a:lnTo>
                  <a:lnTo>
                    <a:pt x="8" y="2"/>
                  </a:lnTo>
                  <a:lnTo>
                    <a:pt x="7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2" name="Freeform 540"/>
            <p:cNvSpPr>
              <a:spLocks/>
            </p:cNvSpPr>
            <p:nvPr/>
          </p:nvSpPr>
          <p:spPr bwMode="auto">
            <a:xfrm>
              <a:off x="1749" y="1893"/>
              <a:ext cx="17" cy="29"/>
            </a:xfrm>
            <a:custGeom>
              <a:avLst/>
              <a:gdLst>
                <a:gd name="T0" fmla="*/ 0 w 51"/>
                <a:gd name="T1" fmla="*/ 0 h 87"/>
                <a:gd name="T2" fmla="*/ 0 w 51"/>
                <a:gd name="T3" fmla="*/ 0 h 87"/>
                <a:gd name="T4" fmla="*/ 0 w 51"/>
                <a:gd name="T5" fmla="*/ 0 h 87"/>
                <a:gd name="T6" fmla="*/ 0 w 51"/>
                <a:gd name="T7" fmla="*/ 0 h 87"/>
                <a:gd name="T8" fmla="*/ 0 w 51"/>
                <a:gd name="T9" fmla="*/ 0 h 87"/>
                <a:gd name="T10" fmla="*/ 0 w 51"/>
                <a:gd name="T11" fmla="*/ 0 h 87"/>
                <a:gd name="T12" fmla="*/ 0 w 51"/>
                <a:gd name="T13" fmla="*/ 0 h 87"/>
                <a:gd name="T14" fmla="*/ 0 w 51"/>
                <a:gd name="T15" fmla="*/ 0 h 87"/>
                <a:gd name="T16" fmla="*/ 0 w 51"/>
                <a:gd name="T17" fmla="*/ 0 h 87"/>
                <a:gd name="T18" fmla="*/ 0 w 51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87"/>
                <a:gd name="T32" fmla="*/ 51 w 51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87">
                  <a:moveTo>
                    <a:pt x="51" y="5"/>
                  </a:moveTo>
                  <a:lnTo>
                    <a:pt x="46" y="5"/>
                  </a:lnTo>
                  <a:lnTo>
                    <a:pt x="0" y="83"/>
                  </a:lnTo>
                  <a:lnTo>
                    <a:pt x="7" y="87"/>
                  </a:lnTo>
                  <a:lnTo>
                    <a:pt x="51" y="9"/>
                  </a:lnTo>
                  <a:lnTo>
                    <a:pt x="46" y="9"/>
                  </a:lnTo>
                  <a:lnTo>
                    <a:pt x="51" y="5"/>
                  </a:lnTo>
                  <a:lnTo>
                    <a:pt x="48" y="0"/>
                  </a:lnTo>
                  <a:lnTo>
                    <a:pt x="46" y="5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3" name="Freeform 541"/>
            <p:cNvSpPr>
              <a:spLocks/>
            </p:cNvSpPr>
            <p:nvPr/>
          </p:nvSpPr>
          <p:spPr bwMode="auto">
            <a:xfrm>
              <a:off x="1819" y="1897"/>
              <a:ext cx="72" cy="78"/>
            </a:xfrm>
            <a:custGeom>
              <a:avLst/>
              <a:gdLst>
                <a:gd name="T0" fmla="*/ 0 w 215"/>
                <a:gd name="T1" fmla="*/ 0 h 235"/>
                <a:gd name="T2" fmla="*/ 0 w 215"/>
                <a:gd name="T3" fmla="*/ 0 h 235"/>
                <a:gd name="T4" fmla="*/ 0 w 215"/>
                <a:gd name="T5" fmla="*/ 0 h 235"/>
                <a:gd name="T6" fmla="*/ 0 w 215"/>
                <a:gd name="T7" fmla="*/ 0 h 235"/>
                <a:gd name="T8" fmla="*/ 0 w 215"/>
                <a:gd name="T9" fmla="*/ 0 h 235"/>
                <a:gd name="T10" fmla="*/ 0 w 215"/>
                <a:gd name="T11" fmla="*/ 0 h 235"/>
                <a:gd name="T12" fmla="*/ 0 w 215"/>
                <a:gd name="T13" fmla="*/ 0 h 235"/>
                <a:gd name="T14" fmla="*/ 0 w 215"/>
                <a:gd name="T15" fmla="*/ 0 h 235"/>
                <a:gd name="T16" fmla="*/ 0 w 215"/>
                <a:gd name="T17" fmla="*/ 0 h 235"/>
                <a:gd name="T18" fmla="*/ 0 w 215"/>
                <a:gd name="T19" fmla="*/ 0 h 235"/>
                <a:gd name="T20" fmla="*/ 0 w 215"/>
                <a:gd name="T21" fmla="*/ 0 h 235"/>
                <a:gd name="T22" fmla="*/ 0 w 215"/>
                <a:gd name="T23" fmla="*/ 0 h 235"/>
                <a:gd name="T24" fmla="*/ 0 w 215"/>
                <a:gd name="T25" fmla="*/ 0 h 235"/>
                <a:gd name="T26" fmla="*/ 0 w 215"/>
                <a:gd name="T27" fmla="*/ 0 h 235"/>
                <a:gd name="T28" fmla="*/ 0 w 215"/>
                <a:gd name="T29" fmla="*/ 0 h 235"/>
                <a:gd name="T30" fmla="*/ 0 w 215"/>
                <a:gd name="T31" fmla="*/ 0 h 235"/>
                <a:gd name="T32" fmla="*/ 0 w 215"/>
                <a:gd name="T33" fmla="*/ 0 h 235"/>
                <a:gd name="T34" fmla="*/ 0 w 215"/>
                <a:gd name="T35" fmla="*/ 0 h 235"/>
                <a:gd name="T36" fmla="*/ 0 w 215"/>
                <a:gd name="T37" fmla="*/ 0 h 235"/>
                <a:gd name="T38" fmla="*/ 0 w 215"/>
                <a:gd name="T39" fmla="*/ 0 h 235"/>
                <a:gd name="T40" fmla="*/ 0 w 215"/>
                <a:gd name="T41" fmla="*/ 0 h 235"/>
                <a:gd name="T42" fmla="*/ 0 w 215"/>
                <a:gd name="T43" fmla="*/ 0 h 235"/>
                <a:gd name="T44" fmla="*/ 0 w 215"/>
                <a:gd name="T45" fmla="*/ 0 h 235"/>
                <a:gd name="T46" fmla="*/ 0 w 215"/>
                <a:gd name="T47" fmla="*/ 0 h 235"/>
                <a:gd name="T48" fmla="*/ 0 w 215"/>
                <a:gd name="T49" fmla="*/ 0 h 235"/>
                <a:gd name="T50" fmla="*/ 0 w 215"/>
                <a:gd name="T51" fmla="*/ 0 h 235"/>
                <a:gd name="T52" fmla="*/ 0 w 215"/>
                <a:gd name="T53" fmla="*/ 0 h 235"/>
                <a:gd name="T54" fmla="*/ 0 w 215"/>
                <a:gd name="T55" fmla="*/ 0 h 235"/>
                <a:gd name="T56" fmla="*/ 0 w 215"/>
                <a:gd name="T57" fmla="*/ 0 h 235"/>
                <a:gd name="T58" fmla="*/ 0 w 215"/>
                <a:gd name="T59" fmla="*/ 0 h 235"/>
                <a:gd name="T60" fmla="*/ 0 w 215"/>
                <a:gd name="T61" fmla="*/ 0 h 235"/>
                <a:gd name="T62" fmla="*/ 0 w 215"/>
                <a:gd name="T63" fmla="*/ 0 h 235"/>
                <a:gd name="T64" fmla="*/ 0 w 215"/>
                <a:gd name="T65" fmla="*/ 0 h 235"/>
                <a:gd name="T66" fmla="*/ 0 w 215"/>
                <a:gd name="T67" fmla="*/ 0 h 235"/>
                <a:gd name="T68" fmla="*/ 0 w 215"/>
                <a:gd name="T69" fmla="*/ 0 h 235"/>
                <a:gd name="T70" fmla="*/ 0 w 215"/>
                <a:gd name="T71" fmla="*/ 0 h 235"/>
                <a:gd name="T72" fmla="*/ 0 w 215"/>
                <a:gd name="T73" fmla="*/ 0 h 235"/>
                <a:gd name="T74" fmla="*/ 0 w 215"/>
                <a:gd name="T75" fmla="*/ 0 h 235"/>
                <a:gd name="T76" fmla="*/ 0 w 215"/>
                <a:gd name="T77" fmla="*/ 0 h 235"/>
                <a:gd name="T78" fmla="*/ 0 w 215"/>
                <a:gd name="T79" fmla="*/ 0 h 235"/>
                <a:gd name="T80" fmla="*/ 0 w 215"/>
                <a:gd name="T81" fmla="*/ 0 h 235"/>
                <a:gd name="T82" fmla="*/ 0 w 215"/>
                <a:gd name="T83" fmla="*/ 0 h 235"/>
                <a:gd name="T84" fmla="*/ 0 w 215"/>
                <a:gd name="T85" fmla="*/ 0 h 235"/>
                <a:gd name="T86" fmla="*/ 0 w 215"/>
                <a:gd name="T87" fmla="*/ 0 h 235"/>
                <a:gd name="T88" fmla="*/ 0 w 215"/>
                <a:gd name="T89" fmla="*/ 0 h 235"/>
                <a:gd name="T90" fmla="*/ 0 w 215"/>
                <a:gd name="T91" fmla="*/ 0 h 235"/>
                <a:gd name="T92" fmla="*/ 0 w 215"/>
                <a:gd name="T93" fmla="*/ 0 h 235"/>
                <a:gd name="T94" fmla="*/ 0 w 215"/>
                <a:gd name="T95" fmla="*/ 0 h 235"/>
                <a:gd name="T96" fmla="*/ 0 w 215"/>
                <a:gd name="T97" fmla="*/ 0 h 235"/>
                <a:gd name="T98" fmla="*/ 0 w 215"/>
                <a:gd name="T99" fmla="*/ 0 h 235"/>
                <a:gd name="T100" fmla="*/ 0 w 215"/>
                <a:gd name="T101" fmla="*/ 0 h 235"/>
                <a:gd name="T102" fmla="*/ 0 w 215"/>
                <a:gd name="T103" fmla="*/ 0 h 235"/>
                <a:gd name="T104" fmla="*/ 0 w 215"/>
                <a:gd name="T105" fmla="*/ 0 h 235"/>
                <a:gd name="T106" fmla="*/ 0 w 215"/>
                <a:gd name="T107" fmla="*/ 0 h 235"/>
                <a:gd name="T108" fmla="*/ 0 w 215"/>
                <a:gd name="T109" fmla="*/ 0 h 235"/>
                <a:gd name="T110" fmla="*/ 0 w 215"/>
                <a:gd name="T111" fmla="*/ 0 h 235"/>
                <a:gd name="T112" fmla="*/ 0 w 215"/>
                <a:gd name="T113" fmla="*/ 0 h 235"/>
                <a:gd name="T114" fmla="*/ 0 w 215"/>
                <a:gd name="T115" fmla="*/ 0 h 23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5"/>
                <a:gd name="T175" fmla="*/ 0 h 235"/>
                <a:gd name="T176" fmla="*/ 215 w 215"/>
                <a:gd name="T177" fmla="*/ 235 h 23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5" h="235">
                  <a:moveTo>
                    <a:pt x="189" y="0"/>
                  </a:moveTo>
                  <a:lnTo>
                    <a:pt x="188" y="1"/>
                  </a:lnTo>
                  <a:lnTo>
                    <a:pt x="185" y="5"/>
                  </a:lnTo>
                  <a:lnTo>
                    <a:pt x="179" y="10"/>
                  </a:lnTo>
                  <a:lnTo>
                    <a:pt x="172" y="17"/>
                  </a:lnTo>
                  <a:lnTo>
                    <a:pt x="163" y="26"/>
                  </a:lnTo>
                  <a:lnTo>
                    <a:pt x="152" y="36"/>
                  </a:lnTo>
                  <a:lnTo>
                    <a:pt x="140" y="45"/>
                  </a:lnTo>
                  <a:lnTo>
                    <a:pt x="128" y="56"/>
                  </a:lnTo>
                  <a:lnTo>
                    <a:pt x="114" y="65"/>
                  </a:lnTo>
                  <a:lnTo>
                    <a:pt x="99" y="75"/>
                  </a:lnTo>
                  <a:lnTo>
                    <a:pt x="83" y="83"/>
                  </a:lnTo>
                  <a:lnTo>
                    <a:pt x="67" y="91"/>
                  </a:lnTo>
                  <a:lnTo>
                    <a:pt x="51" y="98"/>
                  </a:lnTo>
                  <a:lnTo>
                    <a:pt x="34" y="102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2" y="103"/>
                  </a:lnTo>
                  <a:lnTo>
                    <a:pt x="4" y="103"/>
                  </a:lnTo>
                  <a:lnTo>
                    <a:pt x="10" y="103"/>
                  </a:lnTo>
                  <a:lnTo>
                    <a:pt x="15" y="105"/>
                  </a:lnTo>
                  <a:lnTo>
                    <a:pt x="22" y="107"/>
                  </a:lnTo>
                  <a:lnTo>
                    <a:pt x="30" y="113"/>
                  </a:lnTo>
                  <a:lnTo>
                    <a:pt x="38" y="121"/>
                  </a:lnTo>
                  <a:lnTo>
                    <a:pt x="47" y="133"/>
                  </a:lnTo>
                  <a:lnTo>
                    <a:pt x="52" y="142"/>
                  </a:lnTo>
                  <a:lnTo>
                    <a:pt x="58" y="151"/>
                  </a:lnTo>
                  <a:lnTo>
                    <a:pt x="63" y="159"/>
                  </a:lnTo>
                  <a:lnTo>
                    <a:pt x="68" y="167"/>
                  </a:lnTo>
                  <a:lnTo>
                    <a:pt x="74" y="175"/>
                  </a:lnTo>
                  <a:lnTo>
                    <a:pt x="78" y="183"/>
                  </a:lnTo>
                  <a:lnTo>
                    <a:pt x="82" y="190"/>
                  </a:lnTo>
                  <a:lnTo>
                    <a:pt x="84" y="197"/>
                  </a:lnTo>
                  <a:lnTo>
                    <a:pt x="88" y="202"/>
                  </a:lnTo>
                  <a:lnTo>
                    <a:pt x="91" y="209"/>
                  </a:lnTo>
                  <a:lnTo>
                    <a:pt x="94" y="214"/>
                  </a:lnTo>
                  <a:lnTo>
                    <a:pt x="95" y="219"/>
                  </a:lnTo>
                  <a:lnTo>
                    <a:pt x="96" y="223"/>
                  </a:lnTo>
                  <a:lnTo>
                    <a:pt x="98" y="227"/>
                  </a:lnTo>
                  <a:lnTo>
                    <a:pt x="99" y="231"/>
                  </a:lnTo>
                  <a:lnTo>
                    <a:pt x="99" y="235"/>
                  </a:lnTo>
                  <a:lnTo>
                    <a:pt x="118" y="219"/>
                  </a:lnTo>
                  <a:lnTo>
                    <a:pt x="135" y="205"/>
                  </a:lnTo>
                  <a:lnTo>
                    <a:pt x="148" y="190"/>
                  </a:lnTo>
                  <a:lnTo>
                    <a:pt x="161" y="174"/>
                  </a:lnTo>
                  <a:lnTo>
                    <a:pt x="172" y="161"/>
                  </a:lnTo>
                  <a:lnTo>
                    <a:pt x="183" y="146"/>
                  </a:lnTo>
                  <a:lnTo>
                    <a:pt x="191" y="134"/>
                  </a:lnTo>
                  <a:lnTo>
                    <a:pt x="196" y="121"/>
                  </a:lnTo>
                  <a:lnTo>
                    <a:pt x="201" y="110"/>
                  </a:lnTo>
                  <a:lnTo>
                    <a:pt x="207" y="101"/>
                  </a:lnTo>
                  <a:lnTo>
                    <a:pt x="209" y="91"/>
                  </a:lnTo>
                  <a:lnTo>
                    <a:pt x="212" y="85"/>
                  </a:lnTo>
                  <a:lnTo>
                    <a:pt x="213" y="78"/>
                  </a:lnTo>
                  <a:lnTo>
                    <a:pt x="215" y="74"/>
                  </a:lnTo>
                  <a:lnTo>
                    <a:pt x="215" y="71"/>
                  </a:lnTo>
                  <a:lnTo>
                    <a:pt x="215" y="7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4" name="Freeform 542"/>
            <p:cNvSpPr>
              <a:spLocks/>
            </p:cNvSpPr>
            <p:nvPr/>
          </p:nvSpPr>
          <p:spPr bwMode="auto">
            <a:xfrm>
              <a:off x="1814" y="1896"/>
              <a:ext cx="69" cy="37"/>
            </a:xfrm>
            <a:custGeom>
              <a:avLst/>
              <a:gdLst>
                <a:gd name="T0" fmla="*/ 0 w 206"/>
                <a:gd name="T1" fmla="*/ 0 h 112"/>
                <a:gd name="T2" fmla="*/ 0 w 206"/>
                <a:gd name="T3" fmla="*/ 0 h 112"/>
                <a:gd name="T4" fmla="*/ 0 w 206"/>
                <a:gd name="T5" fmla="*/ 0 h 112"/>
                <a:gd name="T6" fmla="*/ 0 w 206"/>
                <a:gd name="T7" fmla="*/ 0 h 112"/>
                <a:gd name="T8" fmla="*/ 0 w 206"/>
                <a:gd name="T9" fmla="*/ 0 h 112"/>
                <a:gd name="T10" fmla="*/ 0 w 206"/>
                <a:gd name="T11" fmla="*/ 0 h 112"/>
                <a:gd name="T12" fmla="*/ 0 w 206"/>
                <a:gd name="T13" fmla="*/ 0 h 112"/>
                <a:gd name="T14" fmla="*/ 0 w 206"/>
                <a:gd name="T15" fmla="*/ 0 h 112"/>
                <a:gd name="T16" fmla="*/ 0 w 206"/>
                <a:gd name="T17" fmla="*/ 0 h 112"/>
                <a:gd name="T18" fmla="*/ 0 w 206"/>
                <a:gd name="T19" fmla="*/ 0 h 112"/>
                <a:gd name="T20" fmla="*/ 0 w 206"/>
                <a:gd name="T21" fmla="*/ 0 h 112"/>
                <a:gd name="T22" fmla="*/ 0 w 206"/>
                <a:gd name="T23" fmla="*/ 0 h 112"/>
                <a:gd name="T24" fmla="*/ 0 w 206"/>
                <a:gd name="T25" fmla="*/ 0 h 112"/>
                <a:gd name="T26" fmla="*/ 0 w 206"/>
                <a:gd name="T27" fmla="*/ 0 h 112"/>
                <a:gd name="T28" fmla="*/ 0 w 206"/>
                <a:gd name="T29" fmla="*/ 0 h 112"/>
                <a:gd name="T30" fmla="*/ 0 w 206"/>
                <a:gd name="T31" fmla="*/ 0 h 112"/>
                <a:gd name="T32" fmla="*/ 0 w 206"/>
                <a:gd name="T33" fmla="*/ 0 h 112"/>
                <a:gd name="T34" fmla="*/ 0 w 206"/>
                <a:gd name="T35" fmla="*/ 0 h 112"/>
                <a:gd name="T36" fmla="*/ 0 w 206"/>
                <a:gd name="T37" fmla="*/ 0 h 112"/>
                <a:gd name="T38" fmla="*/ 0 w 206"/>
                <a:gd name="T39" fmla="*/ 0 h 112"/>
                <a:gd name="T40" fmla="*/ 0 w 206"/>
                <a:gd name="T41" fmla="*/ 0 h 112"/>
                <a:gd name="T42" fmla="*/ 0 w 206"/>
                <a:gd name="T43" fmla="*/ 0 h 112"/>
                <a:gd name="T44" fmla="*/ 0 w 206"/>
                <a:gd name="T45" fmla="*/ 0 h 112"/>
                <a:gd name="T46" fmla="*/ 0 w 206"/>
                <a:gd name="T47" fmla="*/ 0 h 112"/>
                <a:gd name="T48" fmla="*/ 0 w 206"/>
                <a:gd name="T49" fmla="*/ 0 h 112"/>
                <a:gd name="T50" fmla="*/ 0 w 206"/>
                <a:gd name="T51" fmla="*/ 0 h 112"/>
                <a:gd name="T52" fmla="*/ 0 w 206"/>
                <a:gd name="T53" fmla="*/ 0 h 112"/>
                <a:gd name="T54" fmla="*/ 0 w 206"/>
                <a:gd name="T55" fmla="*/ 0 h 112"/>
                <a:gd name="T56" fmla="*/ 0 w 206"/>
                <a:gd name="T57" fmla="*/ 0 h 112"/>
                <a:gd name="T58" fmla="*/ 0 w 206"/>
                <a:gd name="T59" fmla="*/ 0 h 112"/>
                <a:gd name="T60" fmla="*/ 0 w 206"/>
                <a:gd name="T61" fmla="*/ 0 h 112"/>
                <a:gd name="T62" fmla="*/ 0 w 206"/>
                <a:gd name="T63" fmla="*/ 0 h 112"/>
                <a:gd name="T64" fmla="*/ 0 w 206"/>
                <a:gd name="T65" fmla="*/ 0 h 112"/>
                <a:gd name="T66" fmla="*/ 0 w 206"/>
                <a:gd name="T67" fmla="*/ 0 h 112"/>
                <a:gd name="T68" fmla="*/ 0 w 206"/>
                <a:gd name="T69" fmla="*/ 0 h 112"/>
                <a:gd name="T70" fmla="*/ 0 w 206"/>
                <a:gd name="T71" fmla="*/ 0 h 112"/>
                <a:gd name="T72" fmla="*/ 0 w 206"/>
                <a:gd name="T73" fmla="*/ 0 h 112"/>
                <a:gd name="T74" fmla="*/ 0 w 206"/>
                <a:gd name="T75" fmla="*/ 0 h 112"/>
                <a:gd name="T76" fmla="*/ 0 w 206"/>
                <a:gd name="T77" fmla="*/ 0 h 112"/>
                <a:gd name="T78" fmla="*/ 0 w 206"/>
                <a:gd name="T79" fmla="*/ 0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6"/>
                <a:gd name="T121" fmla="*/ 0 h 112"/>
                <a:gd name="T122" fmla="*/ 206 w 206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6" h="112">
                  <a:moveTo>
                    <a:pt x="13" y="104"/>
                  </a:moveTo>
                  <a:lnTo>
                    <a:pt x="14" y="110"/>
                  </a:lnTo>
                  <a:lnTo>
                    <a:pt x="32" y="112"/>
                  </a:lnTo>
                  <a:lnTo>
                    <a:pt x="48" y="109"/>
                  </a:lnTo>
                  <a:lnTo>
                    <a:pt x="66" y="105"/>
                  </a:lnTo>
                  <a:lnTo>
                    <a:pt x="82" y="98"/>
                  </a:lnTo>
                  <a:lnTo>
                    <a:pt x="98" y="90"/>
                  </a:lnTo>
                  <a:lnTo>
                    <a:pt x="114" y="81"/>
                  </a:lnTo>
                  <a:lnTo>
                    <a:pt x="130" y="72"/>
                  </a:lnTo>
                  <a:lnTo>
                    <a:pt x="144" y="61"/>
                  </a:lnTo>
                  <a:lnTo>
                    <a:pt x="157" y="51"/>
                  </a:lnTo>
                  <a:lnTo>
                    <a:pt x="169" y="41"/>
                  </a:lnTo>
                  <a:lnTo>
                    <a:pt x="179" y="32"/>
                  </a:lnTo>
                  <a:lnTo>
                    <a:pt x="189" y="23"/>
                  </a:lnTo>
                  <a:lnTo>
                    <a:pt x="195" y="16"/>
                  </a:lnTo>
                  <a:lnTo>
                    <a:pt x="202" y="11"/>
                  </a:lnTo>
                  <a:lnTo>
                    <a:pt x="205" y="7"/>
                  </a:lnTo>
                  <a:lnTo>
                    <a:pt x="206" y="5"/>
                  </a:lnTo>
                  <a:lnTo>
                    <a:pt x="201" y="0"/>
                  </a:lnTo>
                  <a:lnTo>
                    <a:pt x="199" y="1"/>
                  </a:lnTo>
                  <a:lnTo>
                    <a:pt x="197" y="5"/>
                  </a:lnTo>
                  <a:lnTo>
                    <a:pt x="190" y="11"/>
                  </a:lnTo>
                  <a:lnTo>
                    <a:pt x="183" y="17"/>
                  </a:lnTo>
                  <a:lnTo>
                    <a:pt x="174" y="27"/>
                  </a:lnTo>
                  <a:lnTo>
                    <a:pt x="163" y="36"/>
                  </a:lnTo>
                  <a:lnTo>
                    <a:pt x="153" y="45"/>
                  </a:lnTo>
                  <a:lnTo>
                    <a:pt x="140" y="55"/>
                  </a:lnTo>
                  <a:lnTo>
                    <a:pt x="125" y="65"/>
                  </a:lnTo>
                  <a:lnTo>
                    <a:pt x="110" y="74"/>
                  </a:lnTo>
                  <a:lnTo>
                    <a:pt x="96" y="84"/>
                  </a:lnTo>
                  <a:lnTo>
                    <a:pt x="80" y="92"/>
                  </a:lnTo>
                  <a:lnTo>
                    <a:pt x="64" y="97"/>
                  </a:lnTo>
                  <a:lnTo>
                    <a:pt x="48" y="101"/>
                  </a:lnTo>
                  <a:lnTo>
                    <a:pt x="32" y="104"/>
                  </a:lnTo>
                  <a:lnTo>
                    <a:pt x="16" y="104"/>
                  </a:lnTo>
                  <a:lnTo>
                    <a:pt x="16" y="110"/>
                  </a:lnTo>
                  <a:lnTo>
                    <a:pt x="13" y="104"/>
                  </a:lnTo>
                  <a:lnTo>
                    <a:pt x="0" y="109"/>
                  </a:lnTo>
                  <a:lnTo>
                    <a:pt x="14" y="110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5" name="Freeform 543"/>
            <p:cNvSpPr>
              <a:spLocks/>
            </p:cNvSpPr>
            <p:nvPr/>
          </p:nvSpPr>
          <p:spPr bwMode="auto">
            <a:xfrm>
              <a:off x="1819" y="1930"/>
              <a:ext cx="17" cy="12"/>
            </a:xfrm>
            <a:custGeom>
              <a:avLst/>
              <a:gdLst>
                <a:gd name="T0" fmla="*/ 0 w 51"/>
                <a:gd name="T1" fmla="*/ 0 h 36"/>
                <a:gd name="T2" fmla="*/ 0 w 51"/>
                <a:gd name="T3" fmla="*/ 0 h 36"/>
                <a:gd name="T4" fmla="*/ 0 w 51"/>
                <a:gd name="T5" fmla="*/ 0 h 36"/>
                <a:gd name="T6" fmla="*/ 0 w 51"/>
                <a:gd name="T7" fmla="*/ 0 h 36"/>
                <a:gd name="T8" fmla="*/ 0 w 51"/>
                <a:gd name="T9" fmla="*/ 0 h 36"/>
                <a:gd name="T10" fmla="*/ 0 w 51"/>
                <a:gd name="T11" fmla="*/ 0 h 36"/>
                <a:gd name="T12" fmla="*/ 0 w 51"/>
                <a:gd name="T13" fmla="*/ 0 h 36"/>
                <a:gd name="T14" fmla="*/ 0 w 51"/>
                <a:gd name="T15" fmla="*/ 0 h 36"/>
                <a:gd name="T16" fmla="*/ 0 w 51"/>
                <a:gd name="T17" fmla="*/ 0 h 36"/>
                <a:gd name="T18" fmla="*/ 0 w 51"/>
                <a:gd name="T19" fmla="*/ 0 h 36"/>
                <a:gd name="T20" fmla="*/ 0 w 51"/>
                <a:gd name="T21" fmla="*/ 0 h 36"/>
                <a:gd name="T22" fmla="*/ 0 w 51"/>
                <a:gd name="T23" fmla="*/ 0 h 36"/>
                <a:gd name="T24" fmla="*/ 0 w 51"/>
                <a:gd name="T25" fmla="*/ 0 h 36"/>
                <a:gd name="T26" fmla="*/ 0 w 51"/>
                <a:gd name="T27" fmla="*/ 0 h 36"/>
                <a:gd name="T28" fmla="*/ 0 w 51"/>
                <a:gd name="T29" fmla="*/ 0 h 36"/>
                <a:gd name="T30" fmla="*/ 0 w 51"/>
                <a:gd name="T31" fmla="*/ 0 h 36"/>
                <a:gd name="T32" fmla="*/ 0 w 51"/>
                <a:gd name="T33" fmla="*/ 0 h 36"/>
                <a:gd name="T34" fmla="*/ 0 w 51"/>
                <a:gd name="T35" fmla="*/ 0 h 36"/>
                <a:gd name="T36" fmla="*/ 0 w 51"/>
                <a:gd name="T37" fmla="*/ 0 h 36"/>
                <a:gd name="T38" fmla="*/ 0 w 51"/>
                <a:gd name="T39" fmla="*/ 0 h 36"/>
                <a:gd name="T40" fmla="*/ 0 w 51"/>
                <a:gd name="T41" fmla="*/ 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36"/>
                <a:gd name="T65" fmla="*/ 51 w 51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36">
                  <a:moveTo>
                    <a:pt x="51" y="32"/>
                  </a:moveTo>
                  <a:lnTo>
                    <a:pt x="51" y="32"/>
                  </a:lnTo>
                  <a:lnTo>
                    <a:pt x="41" y="20"/>
                  </a:lnTo>
                  <a:lnTo>
                    <a:pt x="32" y="11"/>
                  </a:lnTo>
                  <a:lnTo>
                    <a:pt x="24" y="6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5" y="8"/>
                  </a:lnTo>
                  <a:lnTo>
                    <a:pt x="9" y="8"/>
                  </a:lnTo>
                  <a:lnTo>
                    <a:pt x="15" y="10"/>
                  </a:lnTo>
                  <a:lnTo>
                    <a:pt x="20" y="12"/>
                  </a:lnTo>
                  <a:lnTo>
                    <a:pt x="28" y="16"/>
                  </a:lnTo>
                  <a:lnTo>
                    <a:pt x="36" y="24"/>
                  </a:lnTo>
                  <a:lnTo>
                    <a:pt x="44" y="36"/>
                  </a:lnTo>
                  <a:lnTo>
                    <a:pt x="51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6" name="Freeform 544"/>
            <p:cNvSpPr>
              <a:spLocks/>
            </p:cNvSpPr>
            <p:nvPr/>
          </p:nvSpPr>
          <p:spPr bwMode="auto">
            <a:xfrm>
              <a:off x="1833" y="1941"/>
              <a:ext cx="20" cy="37"/>
            </a:xfrm>
            <a:custGeom>
              <a:avLst/>
              <a:gdLst>
                <a:gd name="T0" fmla="*/ 0 w 60"/>
                <a:gd name="T1" fmla="*/ 0 h 112"/>
                <a:gd name="T2" fmla="*/ 0 w 60"/>
                <a:gd name="T3" fmla="*/ 0 h 112"/>
                <a:gd name="T4" fmla="*/ 0 w 60"/>
                <a:gd name="T5" fmla="*/ 0 h 112"/>
                <a:gd name="T6" fmla="*/ 0 w 60"/>
                <a:gd name="T7" fmla="*/ 0 h 112"/>
                <a:gd name="T8" fmla="*/ 0 w 60"/>
                <a:gd name="T9" fmla="*/ 0 h 112"/>
                <a:gd name="T10" fmla="*/ 0 w 60"/>
                <a:gd name="T11" fmla="*/ 0 h 112"/>
                <a:gd name="T12" fmla="*/ 0 w 60"/>
                <a:gd name="T13" fmla="*/ 0 h 112"/>
                <a:gd name="T14" fmla="*/ 0 w 60"/>
                <a:gd name="T15" fmla="*/ 0 h 112"/>
                <a:gd name="T16" fmla="*/ 0 w 60"/>
                <a:gd name="T17" fmla="*/ 0 h 112"/>
                <a:gd name="T18" fmla="*/ 0 w 60"/>
                <a:gd name="T19" fmla="*/ 0 h 112"/>
                <a:gd name="T20" fmla="*/ 0 w 60"/>
                <a:gd name="T21" fmla="*/ 0 h 112"/>
                <a:gd name="T22" fmla="*/ 0 w 60"/>
                <a:gd name="T23" fmla="*/ 0 h 112"/>
                <a:gd name="T24" fmla="*/ 0 w 60"/>
                <a:gd name="T25" fmla="*/ 0 h 112"/>
                <a:gd name="T26" fmla="*/ 0 w 60"/>
                <a:gd name="T27" fmla="*/ 0 h 112"/>
                <a:gd name="T28" fmla="*/ 0 w 60"/>
                <a:gd name="T29" fmla="*/ 0 h 112"/>
                <a:gd name="T30" fmla="*/ 0 w 60"/>
                <a:gd name="T31" fmla="*/ 0 h 112"/>
                <a:gd name="T32" fmla="*/ 0 w 60"/>
                <a:gd name="T33" fmla="*/ 0 h 112"/>
                <a:gd name="T34" fmla="*/ 0 w 60"/>
                <a:gd name="T35" fmla="*/ 0 h 112"/>
                <a:gd name="T36" fmla="*/ 0 w 60"/>
                <a:gd name="T37" fmla="*/ 0 h 112"/>
                <a:gd name="T38" fmla="*/ 0 w 60"/>
                <a:gd name="T39" fmla="*/ 0 h 112"/>
                <a:gd name="T40" fmla="*/ 0 w 60"/>
                <a:gd name="T41" fmla="*/ 0 h 112"/>
                <a:gd name="T42" fmla="*/ 0 w 60"/>
                <a:gd name="T43" fmla="*/ 0 h 112"/>
                <a:gd name="T44" fmla="*/ 0 w 60"/>
                <a:gd name="T45" fmla="*/ 0 h 112"/>
                <a:gd name="T46" fmla="*/ 0 w 60"/>
                <a:gd name="T47" fmla="*/ 0 h 112"/>
                <a:gd name="T48" fmla="*/ 0 w 60"/>
                <a:gd name="T49" fmla="*/ 0 h 112"/>
                <a:gd name="T50" fmla="*/ 0 w 60"/>
                <a:gd name="T51" fmla="*/ 0 h 112"/>
                <a:gd name="T52" fmla="*/ 0 w 60"/>
                <a:gd name="T53" fmla="*/ 0 h 112"/>
                <a:gd name="T54" fmla="*/ 0 w 60"/>
                <a:gd name="T55" fmla="*/ 0 h 112"/>
                <a:gd name="T56" fmla="*/ 0 w 60"/>
                <a:gd name="T57" fmla="*/ 0 h 112"/>
                <a:gd name="T58" fmla="*/ 0 w 60"/>
                <a:gd name="T59" fmla="*/ 0 h 112"/>
                <a:gd name="T60" fmla="*/ 0 w 60"/>
                <a:gd name="T61" fmla="*/ 0 h 112"/>
                <a:gd name="T62" fmla="*/ 0 w 60"/>
                <a:gd name="T63" fmla="*/ 0 h 112"/>
                <a:gd name="T64" fmla="*/ 0 w 60"/>
                <a:gd name="T65" fmla="*/ 0 h 112"/>
                <a:gd name="T66" fmla="*/ 0 w 60"/>
                <a:gd name="T67" fmla="*/ 0 h 112"/>
                <a:gd name="T68" fmla="*/ 0 w 60"/>
                <a:gd name="T69" fmla="*/ 0 h 112"/>
                <a:gd name="T70" fmla="*/ 0 w 60"/>
                <a:gd name="T71" fmla="*/ 0 h 112"/>
                <a:gd name="T72" fmla="*/ 0 w 60"/>
                <a:gd name="T73" fmla="*/ 0 h 112"/>
                <a:gd name="T74" fmla="*/ 0 w 60"/>
                <a:gd name="T75" fmla="*/ 0 h 112"/>
                <a:gd name="T76" fmla="*/ 0 w 60"/>
                <a:gd name="T77" fmla="*/ 0 h 112"/>
                <a:gd name="T78" fmla="*/ 0 w 60"/>
                <a:gd name="T79" fmla="*/ 0 h 11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0"/>
                <a:gd name="T121" fmla="*/ 0 h 112"/>
                <a:gd name="T122" fmla="*/ 60 w 60"/>
                <a:gd name="T123" fmla="*/ 112 h 11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0" h="112">
                  <a:moveTo>
                    <a:pt x="53" y="102"/>
                  </a:moveTo>
                  <a:lnTo>
                    <a:pt x="60" y="104"/>
                  </a:lnTo>
                  <a:lnTo>
                    <a:pt x="60" y="100"/>
                  </a:lnTo>
                  <a:lnTo>
                    <a:pt x="59" y="96"/>
                  </a:lnTo>
                  <a:lnTo>
                    <a:pt x="57" y="91"/>
                  </a:lnTo>
                  <a:lnTo>
                    <a:pt x="56" y="87"/>
                  </a:lnTo>
                  <a:lnTo>
                    <a:pt x="53" y="82"/>
                  </a:lnTo>
                  <a:lnTo>
                    <a:pt x="51" y="75"/>
                  </a:lnTo>
                  <a:lnTo>
                    <a:pt x="48" y="70"/>
                  </a:lnTo>
                  <a:lnTo>
                    <a:pt x="45" y="64"/>
                  </a:lnTo>
                  <a:lnTo>
                    <a:pt x="41" y="58"/>
                  </a:lnTo>
                  <a:lnTo>
                    <a:pt x="37" y="51"/>
                  </a:lnTo>
                  <a:lnTo>
                    <a:pt x="33" y="43"/>
                  </a:lnTo>
                  <a:lnTo>
                    <a:pt x="28" y="35"/>
                  </a:lnTo>
                  <a:lnTo>
                    <a:pt x="24" y="27"/>
                  </a:lnTo>
                  <a:lnTo>
                    <a:pt x="19" y="18"/>
                  </a:lnTo>
                  <a:lnTo>
                    <a:pt x="12" y="8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14"/>
                  </a:lnTo>
                  <a:lnTo>
                    <a:pt x="12" y="22"/>
                  </a:lnTo>
                  <a:lnTo>
                    <a:pt x="17" y="31"/>
                  </a:lnTo>
                  <a:lnTo>
                    <a:pt x="23" y="39"/>
                  </a:lnTo>
                  <a:lnTo>
                    <a:pt x="27" y="47"/>
                  </a:lnTo>
                  <a:lnTo>
                    <a:pt x="31" y="54"/>
                  </a:lnTo>
                  <a:lnTo>
                    <a:pt x="35" y="60"/>
                  </a:lnTo>
                  <a:lnTo>
                    <a:pt x="39" y="67"/>
                  </a:lnTo>
                  <a:lnTo>
                    <a:pt x="41" y="72"/>
                  </a:lnTo>
                  <a:lnTo>
                    <a:pt x="44" y="79"/>
                  </a:lnTo>
                  <a:lnTo>
                    <a:pt x="47" y="84"/>
                  </a:lnTo>
                  <a:lnTo>
                    <a:pt x="48" y="88"/>
                  </a:lnTo>
                  <a:lnTo>
                    <a:pt x="49" y="94"/>
                  </a:lnTo>
                  <a:lnTo>
                    <a:pt x="51" y="98"/>
                  </a:lnTo>
                  <a:lnTo>
                    <a:pt x="52" y="102"/>
                  </a:lnTo>
                  <a:lnTo>
                    <a:pt x="52" y="104"/>
                  </a:lnTo>
                  <a:lnTo>
                    <a:pt x="57" y="107"/>
                  </a:lnTo>
                  <a:lnTo>
                    <a:pt x="52" y="104"/>
                  </a:lnTo>
                  <a:lnTo>
                    <a:pt x="52" y="112"/>
                  </a:lnTo>
                  <a:lnTo>
                    <a:pt x="57" y="107"/>
                  </a:lnTo>
                  <a:lnTo>
                    <a:pt x="53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7" name="Freeform 545"/>
            <p:cNvSpPr>
              <a:spLocks/>
            </p:cNvSpPr>
            <p:nvPr/>
          </p:nvSpPr>
          <p:spPr bwMode="auto">
            <a:xfrm>
              <a:off x="1851" y="1920"/>
              <a:ext cx="41" cy="56"/>
            </a:xfrm>
            <a:custGeom>
              <a:avLst/>
              <a:gdLst>
                <a:gd name="T0" fmla="*/ 0 w 123"/>
                <a:gd name="T1" fmla="*/ 0 h 169"/>
                <a:gd name="T2" fmla="*/ 0 w 123"/>
                <a:gd name="T3" fmla="*/ 0 h 169"/>
                <a:gd name="T4" fmla="*/ 0 w 123"/>
                <a:gd name="T5" fmla="*/ 0 h 169"/>
                <a:gd name="T6" fmla="*/ 0 w 123"/>
                <a:gd name="T7" fmla="*/ 0 h 169"/>
                <a:gd name="T8" fmla="*/ 0 w 123"/>
                <a:gd name="T9" fmla="*/ 0 h 169"/>
                <a:gd name="T10" fmla="*/ 0 w 123"/>
                <a:gd name="T11" fmla="*/ 0 h 169"/>
                <a:gd name="T12" fmla="*/ 0 w 123"/>
                <a:gd name="T13" fmla="*/ 0 h 169"/>
                <a:gd name="T14" fmla="*/ 0 w 123"/>
                <a:gd name="T15" fmla="*/ 0 h 169"/>
                <a:gd name="T16" fmla="*/ 0 w 123"/>
                <a:gd name="T17" fmla="*/ 0 h 169"/>
                <a:gd name="T18" fmla="*/ 0 w 123"/>
                <a:gd name="T19" fmla="*/ 0 h 169"/>
                <a:gd name="T20" fmla="*/ 0 w 123"/>
                <a:gd name="T21" fmla="*/ 0 h 169"/>
                <a:gd name="T22" fmla="*/ 0 w 123"/>
                <a:gd name="T23" fmla="*/ 0 h 169"/>
                <a:gd name="T24" fmla="*/ 0 w 123"/>
                <a:gd name="T25" fmla="*/ 0 h 169"/>
                <a:gd name="T26" fmla="*/ 0 w 123"/>
                <a:gd name="T27" fmla="*/ 0 h 169"/>
                <a:gd name="T28" fmla="*/ 0 w 123"/>
                <a:gd name="T29" fmla="*/ 0 h 169"/>
                <a:gd name="T30" fmla="*/ 0 w 123"/>
                <a:gd name="T31" fmla="*/ 0 h 169"/>
                <a:gd name="T32" fmla="*/ 0 w 123"/>
                <a:gd name="T33" fmla="*/ 0 h 169"/>
                <a:gd name="T34" fmla="*/ 0 w 123"/>
                <a:gd name="T35" fmla="*/ 0 h 169"/>
                <a:gd name="T36" fmla="*/ 0 w 123"/>
                <a:gd name="T37" fmla="*/ 0 h 169"/>
                <a:gd name="T38" fmla="*/ 0 w 123"/>
                <a:gd name="T39" fmla="*/ 0 h 169"/>
                <a:gd name="T40" fmla="*/ 0 w 123"/>
                <a:gd name="T41" fmla="*/ 0 h 169"/>
                <a:gd name="T42" fmla="*/ 0 w 123"/>
                <a:gd name="T43" fmla="*/ 0 h 169"/>
                <a:gd name="T44" fmla="*/ 0 w 123"/>
                <a:gd name="T45" fmla="*/ 0 h 169"/>
                <a:gd name="T46" fmla="*/ 0 w 123"/>
                <a:gd name="T47" fmla="*/ 0 h 169"/>
                <a:gd name="T48" fmla="*/ 0 w 123"/>
                <a:gd name="T49" fmla="*/ 0 h 169"/>
                <a:gd name="T50" fmla="*/ 0 w 123"/>
                <a:gd name="T51" fmla="*/ 0 h 169"/>
                <a:gd name="T52" fmla="*/ 0 w 123"/>
                <a:gd name="T53" fmla="*/ 0 h 169"/>
                <a:gd name="T54" fmla="*/ 0 w 123"/>
                <a:gd name="T55" fmla="*/ 0 h 169"/>
                <a:gd name="T56" fmla="*/ 0 w 123"/>
                <a:gd name="T57" fmla="*/ 0 h 169"/>
                <a:gd name="T58" fmla="*/ 0 w 123"/>
                <a:gd name="T59" fmla="*/ 0 h 169"/>
                <a:gd name="T60" fmla="*/ 0 w 123"/>
                <a:gd name="T61" fmla="*/ 0 h 169"/>
                <a:gd name="T62" fmla="*/ 0 w 123"/>
                <a:gd name="T63" fmla="*/ 0 h 169"/>
                <a:gd name="T64" fmla="*/ 0 w 123"/>
                <a:gd name="T65" fmla="*/ 0 h 169"/>
                <a:gd name="T66" fmla="*/ 0 w 123"/>
                <a:gd name="T67" fmla="*/ 0 h 169"/>
                <a:gd name="T68" fmla="*/ 0 w 123"/>
                <a:gd name="T69" fmla="*/ 0 h 169"/>
                <a:gd name="T70" fmla="*/ 0 w 123"/>
                <a:gd name="T71" fmla="*/ 0 h 169"/>
                <a:gd name="T72" fmla="*/ 0 w 123"/>
                <a:gd name="T73" fmla="*/ 0 h 169"/>
                <a:gd name="T74" fmla="*/ 0 w 123"/>
                <a:gd name="T75" fmla="*/ 0 h 169"/>
                <a:gd name="T76" fmla="*/ 0 w 123"/>
                <a:gd name="T77" fmla="*/ 0 h 169"/>
                <a:gd name="T78" fmla="*/ 0 w 123"/>
                <a:gd name="T79" fmla="*/ 0 h 1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3"/>
                <a:gd name="T121" fmla="*/ 0 h 169"/>
                <a:gd name="T122" fmla="*/ 123 w 123"/>
                <a:gd name="T123" fmla="*/ 169 h 16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3" h="169">
                  <a:moveTo>
                    <a:pt x="116" y="2"/>
                  </a:moveTo>
                  <a:lnTo>
                    <a:pt x="116" y="1"/>
                  </a:lnTo>
                  <a:lnTo>
                    <a:pt x="115" y="4"/>
                  </a:lnTo>
                  <a:lnTo>
                    <a:pt x="113" y="8"/>
                  </a:lnTo>
                  <a:lnTo>
                    <a:pt x="112" y="14"/>
                  </a:lnTo>
                  <a:lnTo>
                    <a:pt x="109" y="22"/>
                  </a:lnTo>
                  <a:lnTo>
                    <a:pt x="107" y="30"/>
                  </a:lnTo>
                  <a:lnTo>
                    <a:pt x="103" y="40"/>
                  </a:lnTo>
                  <a:lnTo>
                    <a:pt x="97" y="50"/>
                  </a:lnTo>
                  <a:lnTo>
                    <a:pt x="91" y="62"/>
                  </a:lnTo>
                  <a:lnTo>
                    <a:pt x="83" y="76"/>
                  </a:lnTo>
                  <a:lnTo>
                    <a:pt x="73" y="89"/>
                  </a:lnTo>
                  <a:lnTo>
                    <a:pt x="63" y="104"/>
                  </a:lnTo>
                  <a:lnTo>
                    <a:pt x="50" y="118"/>
                  </a:lnTo>
                  <a:lnTo>
                    <a:pt x="36" y="133"/>
                  </a:lnTo>
                  <a:lnTo>
                    <a:pt x="19" y="148"/>
                  </a:lnTo>
                  <a:lnTo>
                    <a:pt x="0" y="164"/>
                  </a:lnTo>
                  <a:lnTo>
                    <a:pt x="4" y="169"/>
                  </a:lnTo>
                  <a:lnTo>
                    <a:pt x="24" y="153"/>
                  </a:lnTo>
                  <a:lnTo>
                    <a:pt x="42" y="138"/>
                  </a:lnTo>
                  <a:lnTo>
                    <a:pt x="55" y="124"/>
                  </a:lnTo>
                  <a:lnTo>
                    <a:pt x="68" y="108"/>
                  </a:lnTo>
                  <a:lnTo>
                    <a:pt x="80" y="93"/>
                  </a:lnTo>
                  <a:lnTo>
                    <a:pt x="89" y="80"/>
                  </a:lnTo>
                  <a:lnTo>
                    <a:pt x="97" y="66"/>
                  </a:lnTo>
                  <a:lnTo>
                    <a:pt x="104" y="54"/>
                  </a:lnTo>
                  <a:lnTo>
                    <a:pt x="109" y="44"/>
                  </a:lnTo>
                  <a:lnTo>
                    <a:pt x="113" y="33"/>
                  </a:lnTo>
                  <a:lnTo>
                    <a:pt x="117" y="24"/>
                  </a:lnTo>
                  <a:lnTo>
                    <a:pt x="120" y="17"/>
                  </a:lnTo>
                  <a:lnTo>
                    <a:pt x="121" y="10"/>
                  </a:lnTo>
                  <a:lnTo>
                    <a:pt x="123" y="6"/>
                  </a:lnTo>
                  <a:lnTo>
                    <a:pt x="123" y="2"/>
                  </a:lnTo>
                  <a:lnTo>
                    <a:pt x="123" y="1"/>
                  </a:lnTo>
                  <a:lnTo>
                    <a:pt x="123" y="0"/>
                  </a:lnTo>
                  <a:lnTo>
                    <a:pt x="123" y="1"/>
                  </a:lnTo>
                  <a:lnTo>
                    <a:pt x="123" y="0"/>
                  </a:lnTo>
                  <a:lnTo>
                    <a:pt x="1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8" name="Freeform 546"/>
            <p:cNvSpPr>
              <a:spLocks/>
            </p:cNvSpPr>
            <p:nvPr/>
          </p:nvSpPr>
          <p:spPr bwMode="auto">
            <a:xfrm>
              <a:off x="1881" y="1895"/>
              <a:ext cx="11" cy="26"/>
            </a:xfrm>
            <a:custGeom>
              <a:avLst/>
              <a:gdLst>
                <a:gd name="T0" fmla="*/ 0 w 34"/>
                <a:gd name="T1" fmla="*/ 0 h 78"/>
                <a:gd name="T2" fmla="*/ 0 w 34"/>
                <a:gd name="T3" fmla="*/ 0 h 78"/>
                <a:gd name="T4" fmla="*/ 0 w 34"/>
                <a:gd name="T5" fmla="*/ 0 h 78"/>
                <a:gd name="T6" fmla="*/ 0 w 34"/>
                <a:gd name="T7" fmla="*/ 0 h 78"/>
                <a:gd name="T8" fmla="*/ 0 w 34"/>
                <a:gd name="T9" fmla="*/ 0 h 78"/>
                <a:gd name="T10" fmla="*/ 0 w 34"/>
                <a:gd name="T11" fmla="*/ 0 h 78"/>
                <a:gd name="T12" fmla="*/ 0 w 34"/>
                <a:gd name="T13" fmla="*/ 0 h 78"/>
                <a:gd name="T14" fmla="*/ 0 w 34"/>
                <a:gd name="T15" fmla="*/ 0 h 78"/>
                <a:gd name="T16" fmla="*/ 0 w 34"/>
                <a:gd name="T17" fmla="*/ 0 h 78"/>
                <a:gd name="T18" fmla="*/ 0 w 34"/>
                <a:gd name="T19" fmla="*/ 0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78"/>
                <a:gd name="T32" fmla="*/ 34 w 34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78">
                  <a:moveTo>
                    <a:pt x="7" y="9"/>
                  </a:moveTo>
                  <a:lnTo>
                    <a:pt x="0" y="8"/>
                  </a:lnTo>
                  <a:lnTo>
                    <a:pt x="27" y="78"/>
                  </a:lnTo>
                  <a:lnTo>
                    <a:pt x="34" y="76"/>
                  </a:lnTo>
                  <a:lnTo>
                    <a:pt x="8" y="5"/>
                  </a:lnTo>
                  <a:lnTo>
                    <a:pt x="2" y="4"/>
                  </a:lnTo>
                  <a:lnTo>
                    <a:pt x="8" y="5"/>
                  </a:lnTo>
                  <a:lnTo>
                    <a:pt x="6" y="0"/>
                  </a:lnTo>
                  <a:lnTo>
                    <a:pt x="2" y="4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9" name="Freeform 547"/>
            <p:cNvSpPr>
              <a:spLocks/>
            </p:cNvSpPr>
            <p:nvPr/>
          </p:nvSpPr>
          <p:spPr bwMode="auto">
            <a:xfrm>
              <a:off x="1790" y="1974"/>
              <a:ext cx="70" cy="265"/>
            </a:xfrm>
            <a:custGeom>
              <a:avLst/>
              <a:gdLst>
                <a:gd name="T0" fmla="*/ 0 w 209"/>
                <a:gd name="T1" fmla="*/ 0 h 796"/>
                <a:gd name="T2" fmla="*/ 0 w 209"/>
                <a:gd name="T3" fmla="*/ 0 h 796"/>
                <a:gd name="T4" fmla="*/ 0 w 209"/>
                <a:gd name="T5" fmla="*/ 0 h 796"/>
                <a:gd name="T6" fmla="*/ 0 w 209"/>
                <a:gd name="T7" fmla="*/ 0 h 796"/>
                <a:gd name="T8" fmla="*/ 0 w 209"/>
                <a:gd name="T9" fmla="*/ 0 h 796"/>
                <a:gd name="T10" fmla="*/ 0 w 209"/>
                <a:gd name="T11" fmla="*/ 0 h 7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"/>
                <a:gd name="T19" fmla="*/ 0 h 796"/>
                <a:gd name="T20" fmla="*/ 209 w 209"/>
                <a:gd name="T21" fmla="*/ 796 h 7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" h="796">
                  <a:moveTo>
                    <a:pt x="126" y="796"/>
                  </a:moveTo>
                  <a:lnTo>
                    <a:pt x="209" y="542"/>
                  </a:lnTo>
                  <a:lnTo>
                    <a:pt x="129" y="0"/>
                  </a:lnTo>
                  <a:lnTo>
                    <a:pt x="58" y="0"/>
                  </a:lnTo>
                  <a:lnTo>
                    <a:pt x="0" y="532"/>
                  </a:lnTo>
                  <a:lnTo>
                    <a:pt x="126" y="7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0" name="Freeform 548"/>
            <p:cNvSpPr>
              <a:spLocks/>
            </p:cNvSpPr>
            <p:nvPr/>
          </p:nvSpPr>
          <p:spPr bwMode="auto">
            <a:xfrm>
              <a:off x="1831" y="2154"/>
              <a:ext cx="30" cy="85"/>
            </a:xfrm>
            <a:custGeom>
              <a:avLst/>
              <a:gdLst>
                <a:gd name="T0" fmla="*/ 0 w 91"/>
                <a:gd name="T1" fmla="*/ 0 h 257"/>
                <a:gd name="T2" fmla="*/ 0 w 91"/>
                <a:gd name="T3" fmla="*/ 0 h 257"/>
                <a:gd name="T4" fmla="*/ 0 w 91"/>
                <a:gd name="T5" fmla="*/ 0 h 257"/>
                <a:gd name="T6" fmla="*/ 0 w 91"/>
                <a:gd name="T7" fmla="*/ 0 h 257"/>
                <a:gd name="T8" fmla="*/ 0 w 91"/>
                <a:gd name="T9" fmla="*/ 0 h 257"/>
                <a:gd name="T10" fmla="*/ 0 w 91"/>
                <a:gd name="T11" fmla="*/ 0 h 257"/>
                <a:gd name="T12" fmla="*/ 0 w 91"/>
                <a:gd name="T13" fmla="*/ 0 h 257"/>
                <a:gd name="T14" fmla="*/ 0 w 91"/>
                <a:gd name="T15" fmla="*/ 0 h 257"/>
                <a:gd name="T16" fmla="*/ 0 w 91"/>
                <a:gd name="T17" fmla="*/ 0 h 257"/>
                <a:gd name="T18" fmla="*/ 0 w 91"/>
                <a:gd name="T19" fmla="*/ 0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257"/>
                <a:gd name="T32" fmla="*/ 91 w 91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257">
                  <a:moveTo>
                    <a:pt x="83" y="2"/>
                  </a:moveTo>
                  <a:lnTo>
                    <a:pt x="83" y="0"/>
                  </a:lnTo>
                  <a:lnTo>
                    <a:pt x="0" y="255"/>
                  </a:lnTo>
                  <a:lnTo>
                    <a:pt x="8" y="257"/>
                  </a:lnTo>
                  <a:lnTo>
                    <a:pt x="91" y="3"/>
                  </a:lnTo>
                  <a:lnTo>
                    <a:pt x="91" y="0"/>
                  </a:lnTo>
                  <a:lnTo>
                    <a:pt x="91" y="3"/>
                  </a:lnTo>
                  <a:lnTo>
                    <a:pt x="91" y="2"/>
                  </a:lnTo>
                  <a:lnTo>
                    <a:pt x="91" y="0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1" name="Freeform 549"/>
            <p:cNvSpPr>
              <a:spLocks/>
            </p:cNvSpPr>
            <p:nvPr/>
          </p:nvSpPr>
          <p:spPr bwMode="auto">
            <a:xfrm>
              <a:off x="1832" y="1972"/>
              <a:ext cx="29" cy="182"/>
            </a:xfrm>
            <a:custGeom>
              <a:avLst/>
              <a:gdLst>
                <a:gd name="T0" fmla="*/ 0 w 88"/>
                <a:gd name="T1" fmla="*/ 0 h 546"/>
                <a:gd name="T2" fmla="*/ 0 w 88"/>
                <a:gd name="T3" fmla="*/ 0 h 546"/>
                <a:gd name="T4" fmla="*/ 0 w 88"/>
                <a:gd name="T5" fmla="*/ 0 h 546"/>
                <a:gd name="T6" fmla="*/ 0 w 88"/>
                <a:gd name="T7" fmla="*/ 0 h 546"/>
                <a:gd name="T8" fmla="*/ 0 w 88"/>
                <a:gd name="T9" fmla="*/ 0 h 546"/>
                <a:gd name="T10" fmla="*/ 0 w 88"/>
                <a:gd name="T11" fmla="*/ 0 h 546"/>
                <a:gd name="T12" fmla="*/ 0 w 88"/>
                <a:gd name="T13" fmla="*/ 0 h 546"/>
                <a:gd name="T14" fmla="*/ 0 w 88"/>
                <a:gd name="T15" fmla="*/ 0 h 546"/>
                <a:gd name="T16" fmla="*/ 0 w 88"/>
                <a:gd name="T17" fmla="*/ 0 h 546"/>
                <a:gd name="T18" fmla="*/ 0 w 88"/>
                <a:gd name="T19" fmla="*/ 0 h 5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546"/>
                <a:gd name="T32" fmla="*/ 88 w 88"/>
                <a:gd name="T33" fmla="*/ 546 h 5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546">
                  <a:moveTo>
                    <a:pt x="4" y="7"/>
                  </a:moveTo>
                  <a:lnTo>
                    <a:pt x="0" y="4"/>
                  </a:lnTo>
                  <a:lnTo>
                    <a:pt x="80" y="546"/>
                  </a:lnTo>
                  <a:lnTo>
                    <a:pt x="88" y="544"/>
                  </a:lnTo>
                  <a:lnTo>
                    <a:pt x="8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2" name="Freeform 550"/>
            <p:cNvSpPr>
              <a:spLocks/>
            </p:cNvSpPr>
            <p:nvPr/>
          </p:nvSpPr>
          <p:spPr bwMode="auto">
            <a:xfrm>
              <a:off x="1809" y="1972"/>
              <a:ext cx="24" cy="3"/>
            </a:xfrm>
            <a:custGeom>
              <a:avLst/>
              <a:gdLst>
                <a:gd name="T0" fmla="*/ 0 w 73"/>
                <a:gd name="T1" fmla="*/ 0 h 7"/>
                <a:gd name="T2" fmla="*/ 0 w 73"/>
                <a:gd name="T3" fmla="*/ 0 h 7"/>
                <a:gd name="T4" fmla="*/ 0 w 73"/>
                <a:gd name="T5" fmla="*/ 0 h 7"/>
                <a:gd name="T6" fmla="*/ 0 w 73"/>
                <a:gd name="T7" fmla="*/ 0 h 7"/>
                <a:gd name="T8" fmla="*/ 0 w 73"/>
                <a:gd name="T9" fmla="*/ 0 h 7"/>
                <a:gd name="T10" fmla="*/ 0 w 73"/>
                <a:gd name="T11" fmla="*/ 0 h 7"/>
                <a:gd name="T12" fmla="*/ 0 w 73"/>
                <a:gd name="T13" fmla="*/ 0 h 7"/>
                <a:gd name="T14" fmla="*/ 0 w 73"/>
                <a:gd name="T15" fmla="*/ 0 h 7"/>
                <a:gd name="T16" fmla="*/ 0 w 73"/>
                <a:gd name="T17" fmla="*/ 0 h 7"/>
                <a:gd name="T18" fmla="*/ 0 w 7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7"/>
                <a:gd name="T32" fmla="*/ 73 w 7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7">
                  <a:moveTo>
                    <a:pt x="6" y="4"/>
                  </a:moveTo>
                  <a:lnTo>
                    <a:pt x="2" y="7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3" name="Freeform 551"/>
            <p:cNvSpPr>
              <a:spLocks/>
            </p:cNvSpPr>
            <p:nvPr/>
          </p:nvSpPr>
          <p:spPr bwMode="auto">
            <a:xfrm>
              <a:off x="1789" y="1973"/>
              <a:ext cx="22" cy="179"/>
            </a:xfrm>
            <a:custGeom>
              <a:avLst/>
              <a:gdLst>
                <a:gd name="T0" fmla="*/ 0 w 65"/>
                <a:gd name="T1" fmla="*/ 0 h 535"/>
                <a:gd name="T2" fmla="*/ 0 w 65"/>
                <a:gd name="T3" fmla="*/ 0 h 535"/>
                <a:gd name="T4" fmla="*/ 0 w 65"/>
                <a:gd name="T5" fmla="*/ 0 h 535"/>
                <a:gd name="T6" fmla="*/ 0 w 65"/>
                <a:gd name="T7" fmla="*/ 0 h 535"/>
                <a:gd name="T8" fmla="*/ 0 w 65"/>
                <a:gd name="T9" fmla="*/ 0 h 535"/>
                <a:gd name="T10" fmla="*/ 0 w 65"/>
                <a:gd name="T11" fmla="*/ 0 h 535"/>
                <a:gd name="T12" fmla="*/ 0 w 65"/>
                <a:gd name="T13" fmla="*/ 0 h 535"/>
                <a:gd name="T14" fmla="*/ 0 w 65"/>
                <a:gd name="T15" fmla="*/ 0 h 535"/>
                <a:gd name="T16" fmla="*/ 0 w 65"/>
                <a:gd name="T17" fmla="*/ 0 h 535"/>
                <a:gd name="T18" fmla="*/ 0 w 65"/>
                <a:gd name="T19" fmla="*/ 0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535"/>
                <a:gd name="T32" fmla="*/ 65 w 65"/>
                <a:gd name="T33" fmla="*/ 535 h 5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535">
                  <a:moveTo>
                    <a:pt x="7" y="531"/>
                  </a:moveTo>
                  <a:lnTo>
                    <a:pt x="7" y="533"/>
                  </a:lnTo>
                  <a:lnTo>
                    <a:pt x="65" y="1"/>
                  </a:lnTo>
                  <a:lnTo>
                    <a:pt x="59" y="0"/>
                  </a:lnTo>
                  <a:lnTo>
                    <a:pt x="0" y="532"/>
                  </a:lnTo>
                  <a:lnTo>
                    <a:pt x="0" y="535"/>
                  </a:lnTo>
                  <a:lnTo>
                    <a:pt x="0" y="532"/>
                  </a:lnTo>
                  <a:lnTo>
                    <a:pt x="0" y="533"/>
                  </a:lnTo>
                  <a:lnTo>
                    <a:pt x="0" y="535"/>
                  </a:lnTo>
                  <a:lnTo>
                    <a:pt x="7" y="5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4" name="Freeform 552"/>
            <p:cNvSpPr>
              <a:spLocks/>
            </p:cNvSpPr>
            <p:nvPr/>
          </p:nvSpPr>
          <p:spPr bwMode="auto">
            <a:xfrm>
              <a:off x="1789" y="2150"/>
              <a:ext cx="45" cy="93"/>
            </a:xfrm>
            <a:custGeom>
              <a:avLst/>
              <a:gdLst>
                <a:gd name="T0" fmla="*/ 0 w 133"/>
                <a:gd name="T1" fmla="*/ 0 h 277"/>
                <a:gd name="T2" fmla="*/ 0 w 133"/>
                <a:gd name="T3" fmla="*/ 0 h 277"/>
                <a:gd name="T4" fmla="*/ 0 w 133"/>
                <a:gd name="T5" fmla="*/ 0 h 277"/>
                <a:gd name="T6" fmla="*/ 0 w 133"/>
                <a:gd name="T7" fmla="*/ 0 h 277"/>
                <a:gd name="T8" fmla="*/ 0 w 133"/>
                <a:gd name="T9" fmla="*/ 0 h 277"/>
                <a:gd name="T10" fmla="*/ 0 w 133"/>
                <a:gd name="T11" fmla="*/ 0 h 277"/>
                <a:gd name="T12" fmla="*/ 0 w 133"/>
                <a:gd name="T13" fmla="*/ 0 h 277"/>
                <a:gd name="T14" fmla="*/ 0 w 133"/>
                <a:gd name="T15" fmla="*/ 0 h 277"/>
                <a:gd name="T16" fmla="*/ 0 w 133"/>
                <a:gd name="T17" fmla="*/ 0 h 277"/>
                <a:gd name="T18" fmla="*/ 0 w 13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3"/>
                <a:gd name="T31" fmla="*/ 0 h 277"/>
                <a:gd name="T32" fmla="*/ 133 w 13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3" h="277">
                  <a:moveTo>
                    <a:pt x="125" y="265"/>
                  </a:moveTo>
                  <a:lnTo>
                    <a:pt x="133" y="265"/>
                  </a:lnTo>
                  <a:lnTo>
                    <a:pt x="7" y="0"/>
                  </a:lnTo>
                  <a:lnTo>
                    <a:pt x="0" y="4"/>
                  </a:lnTo>
                  <a:lnTo>
                    <a:pt x="127" y="267"/>
                  </a:lnTo>
                  <a:lnTo>
                    <a:pt x="133" y="267"/>
                  </a:lnTo>
                  <a:lnTo>
                    <a:pt x="127" y="267"/>
                  </a:lnTo>
                  <a:lnTo>
                    <a:pt x="131" y="277"/>
                  </a:lnTo>
                  <a:lnTo>
                    <a:pt x="133" y="267"/>
                  </a:lnTo>
                  <a:lnTo>
                    <a:pt x="125" y="2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5" name="Freeform 553"/>
            <p:cNvSpPr>
              <a:spLocks/>
            </p:cNvSpPr>
            <p:nvPr/>
          </p:nvSpPr>
          <p:spPr bwMode="auto">
            <a:xfrm>
              <a:off x="1615" y="1919"/>
              <a:ext cx="424" cy="677"/>
            </a:xfrm>
            <a:custGeom>
              <a:avLst/>
              <a:gdLst>
                <a:gd name="T0" fmla="*/ 0 w 1270"/>
                <a:gd name="T1" fmla="*/ 0 h 2031"/>
                <a:gd name="T2" fmla="*/ 0 w 1270"/>
                <a:gd name="T3" fmla="*/ 0 h 2031"/>
                <a:gd name="T4" fmla="*/ 0 w 1270"/>
                <a:gd name="T5" fmla="*/ 0 h 2031"/>
                <a:gd name="T6" fmla="*/ 0 w 1270"/>
                <a:gd name="T7" fmla="*/ 0 h 2031"/>
                <a:gd name="T8" fmla="*/ 0 w 1270"/>
                <a:gd name="T9" fmla="*/ 0 h 2031"/>
                <a:gd name="T10" fmla="*/ 0 w 1270"/>
                <a:gd name="T11" fmla="*/ 0 h 2031"/>
                <a:gd name="T12" fmla="*/ 0 w 1270"/>
                <a:gd name="T13" fmla="*/ 0 h 2031"/>
                <a:gd name="T14" fmla="*/ 0 w 1270"/>
                <a:gd name="T15" fmla="*/ 0 h 2031"/>
                <a:gd name="T16" fmla="*/ 0 w 1270"/>
                <a:gd name="T17" fmla="*/ 0 h 2031"/>
                <a:gd name="T18" fmla="*/ 0 w 1270"/>
                <a:gd name="T19" fmla="*/ 0 h 2031"/>
                <a:gd name="T20" fmla="*/ 0 w 1270"/>
                <a:gd name="T21" fmla="*/ 0 h 2031"/>
                <a:gd name="T22" fmla="*/ 0 w 1270"/>
                <a:gd name="T23" fmla="*/ 0 h 2031"/>
                <a:gd name="T24" fmla="*/ 0 w 1270"/>
                <a:gd name="T25" fmla="*/ 0 h 2031"/>
                <a:gd name="T26" fmla="*/ 0 w 1270"/>
                <a:gd name="T27" fmla="*/ 0 h 2031"/>
                <a:gd name="T28" fmla="*/ 0 w 1270"/>
                <a:gd name="T29" fmla="*/ 0 h 2031"/>
                <a:gd name="T30" fmla="*/ 0 w 1270"/>
                <a:gd name="T31" fmla="*/ 0 h 2031"/>
                <a:gd name="T32" fmla="*/ 0 w 1270"/>
                <a:gd name="T33" fmla="*/ 0 h 2031"/>
                <a:gd name="T34" fmla="*/ 0 w 1270"/>
                <a:gd name="T35" fmla="*/ 0 h 2031"/>
                <a:gd name="T36" fmla="*/ 0 w 1270"/>
                <a:gd name="T37" fmla="*/ 0 h 2031"/>
                <a:gd name="T38" fmla="*/ 0 w 1270"/>
                <a:gd name="T39" fmla="*/ 0 h 2031"/>
                <a:gd name="T40" fmla="*/ 0 w 1270"/>
                <a:gd name="T41" fmla="*/ 0 h 2031"/>
                <a:gd name="T42" fmla="*/ 0 w 1270"/>
                <a:gd name="T43" fmla="*/ 0 h 2031"/>
                <a:gd name="T44" fmla="*/ 0 w 1270"/>
                <a:gd name="T45" fmla="*/ 0 h 2031"/>
                <a:gd name="T46" fmla="*/ 0 w 1270"/>
                <a:gd name="T47" fmla="*/ 0 h 2031"/>
                <a:gd name="T48" fmla="*/ 0 w 1270"/>
                <a:gd name="T49" fmla="*/ 0 h 2031"/>
                <a:gd name="T50" fmla="*/ 0 w 1270"/>
                <a:gd name="T51" fmla="*/ 0 h 2031"/>
                <a:gd name="T52" fmla="*/ 0 w 1270"/>
                <a:gd name="T53" fmla="*/ 0 h 2031"/>
                <a:gd name="T54" fmla="*/ 0 w 1270"/>
                <a:gd name="T55" fmla="*/ 0 h 2031"/>
                <a:gd name="T56" fmla="*/ 0 w 1270"/>
                <a:gd name="T57" fmla="*/ 0 h 2031"/>
                <a:gd name="T58" fmla="*/ 0 w 1270"/>
                <a:gd name="T59" fmla="*/ 0 h 2031"/>
                <a:gd name="T60" fmla="*/ 0 w 1270"/>
                <a:gd name="T61" fmla="*/ 0 h 2031"/>
                <a:gd name="T62" fmla="*/ 0 w 1270"/>
                <a:gd name="T63" fmla="*/ 0 h 2031"/>
                <a:gd name="T64" fmla="*/ 0 w 1270"/>
                <a:gd name="T65" fmla="*/ 0 h 2031"/>
                <a:gd name="T66" fmla="*/ 0 w 1270"/>
                <a:gd name="T67" fmla="*/ 0 h 2031"/>
                <a:gd name="T68" fmla="*/ 0 w 1270"/>
                <a:gd name="T69" fmla="*/ 0 h 2031"/>
                <a:gd name="T70" fmla="*/ 0 w 1270"/>
                <a:gd name="T71" fmla="*/ 0 h 2031"/>
                <a:gd name="T72" fmla="*/ 0 w 1270"/>
                <a:gd name="T73" fmla="*/ 0 h 20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70"/>
                <a:gd name="T112" fmla="*/ 0 h 2031"/>
                <a:gd name="T113" fmla="*/ 1270 w 1270"/>
                <a:gd name="T114" fmla="*/ 2031 h 20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70" h="2031">
                  <a:moveTo>
                    <a:pt x="406" y="0"/>
                  </a:moveTo>
                  <a:lnTo>
                    <a:pt x="633" y="692"/>
                  </a:lnTo>
                  <a:lnTo>
                    <a:pt x="826" y="5"/>
                  </a:lnTo>
                  <a:lnTo>
                    <a:pt x="1258" y="109"/>
                  </a:lnTo>
                  <a:lnTo>
                    <a:pt x="1166" y="1096"/>
                  </a:lnTo>
                  <a:lnTo>
                    <a:pt x="1270" y="1984"/>
                  </a:lnTo>
                  <a:lnTo>
                    <a:pt x="1269" y="1984"/>
                  </a:lnTo>
                  <a:lnTo>
                    <a:pt x="1265" y="1985"/>
                  </a:lnTo>
                  <a:lnTo>
                    <a:pt x="1260" y="1985"/>
                  </a:lnTo>
                  <a:lnTo>
                    <a:pt x="1253" y="1986"/>
                  </a:lnTo>
                  <a:lnTo>
                    <a:pt x="1244" y="1989"/>
                  </a:lnTo>
                  <a:lnTo>
                    <a:pt x="1233" y="1990"/>
                  </a:lnTo>
                  <a:lnTo>
                    <a:pt x="1221" y="1991"/>
                  </a:lnTo>
                  <a:lnTo>
                    <a:pt x="1208" y="1994"/>
                  </a:lnTo>
                  <a:lnTo>
                    <a:pt x="1193" y="1997"/>
                  </a:lnTo>
                  <a:lnTo>
                    <a:pt x="1177" y="1999"/>
                  </a:lnTo>
                  <a:lnTo>
                    <a:pt x="1160" y="2002"/>
                  </a:lnTo>
                  <a:lnTo>
                    <a:pt x="1143" y="2005"/>
                  </a:lnTo>
                  <a:lnTo>
                    <a:pt x="1123" y="2007"/>
                  </a:lnTo>
                  <a:lnTo>
                    <a:pt x="1103" y="2010"/>
                  </a:lnTo>
                  <a:lnTo>
                    <a:pt x="1083" y="2013"/>
                  </a:lnTo>
                  <a:lnTo>
                    <a:pt x="1063" y="2015"/>
                  </a:lnTo>
                  <a:lnTo>
                    <a:pt x="1041" y="2018"/>
                  </a:lnTo>
                  <a:lnTo>
                    <a:pt x="1020" y="2021"/>
                  </a:lnTo>
                  <a:lnTo>
                    <a:pt x="999" y="2023"/>
                  </a:lnTo>
                  <a:lnTo>
                    <a:pt x="976" y="2025"/>
                  </a:lnTo>
                  <a:lnTo>
                    <a:pt x="955" y="2026"/>
                  </a:lnTo>
                  <a:lnTo>
                    <a:pt x="934" y="2029"/>
                  </a:lnTo>
                  <a:lnTo>
                    <a:pt x="912" y="2029"/>
                  </a:lnTo>
                  <a:lnTo>
                    <a:pt x="892" y="2030"/>
                  </a:lnTo>
                  <a:lnTo>
                    <a:pt x="872" y="2031"/>
                  </a:lnTo>
                  <a:lnTo>
                    <a:pt x="852" y="2031"/>
                  </a:lnTo>
                  <a:lnTo>
                    <a:pt x="834" y="2031"/>
                  </a:lnTo>
                  <a:lnTo>
                    <a:pt x="816" y="2030"/>
                  </a:lnTo>
                  <a:lnTo>
                    <a:pt x="799" y="2029"/>
                  </a:lnTo>
                  <a:lnTo>
                    <a:pt x="784" y="2027"/>
                  </a:lnTo>
                  <a:lnTo>
                    <a:pt x="770" y="2025"/>
                  </a:lnTo>
                  <a:lnTo>
                    <a:pt x="757" y="2022"/>
                  </a:lnTo>
                  <a:lnTo>
                    <a:pt x="671" y="1770"/>
                  </a:lnTo>
                  <a:lnTo>
                    <a:pt x="622" y="2029"/>
                  </a:lnTo>
                  <a:lnTo>
                    <a:pt x="597" y="2029"/>
                  </a:lnTo>
                  <a:lnTo>
                    <a:pt x="571" y="2030"/>
                  </a:lnTo>
                  <a:lnTo>
                    <a:pt x="546" y="2031"/>
                  </a:lnTo>
                  <a:lnTo>
                    <a:pt x="521" y="2031"/>
                  </a:lnTo>
                  <a:lnTo>
                    <a:pt x="496" y="2031"/>
                  </a:lnTo>
                  <a:lnTo>
                    <a:pt x="472" y="2030"/>
                  </a:lnTo>
                  <a:lnTo>
                    <a:pt x="446" y="2030"/>
                  </a:lnTo>
                  <a:lnTo>
                    <a:pt x="422" y="2029"/>
                  </a:lnTo>
                  <a:lnTo>
                    <a:pt x="398" y="2027"/>
                  </a:lnTo>
                  <a:lnTo>
                    <a:pt x="374" y="2026"/>
                  </a:lnTo>
                  <a:lnTo>
                    <a:pt x="352" y="2023"/>
                  </a:lnTo>
                  <a:lnTo>
                    <a:pt x="329" y="2022"/>
                  </a:lnTo>
                  <a:lnTo>
                    <a:pt x="307" y="2019"/>
                  </a:lnTo>
                  <a:lnTo>
                    <a:pt x="288" y="2018"/>
                  </a:lnTo>
                  <a:lnTo>
                    <a:pt x="267" y="2015"/>
                  </a:lnTo>
                  <a:lnTo>
                    <a:pt x="247" y="2013"/>
                  </a:lnTo>
                  <a:lnTo>
                    <a:pt x="228" y="2010"/>
                  </a:lnTo>
                  <a:lnTo>
                    <a:pt x="209" y="2009"/>
                  </a:lnTo>
                  <a:lnTo>
                    <a:pt x="192" y="2006"/>
                  </a:lnTo>
                  <a:lnTo>
                    <a:pt x="176" y="2003"/>
                  </a:lnTo>
                  <a:lnTo>
                    <a:pt x="160" y="2001"/>
                  </a:lnTo>
                  <a:lnTo>
                    <a:pt x="147" y="1999"/>
                  </a:lnTo>
                  <a:lnTo>
                    <a:pt x="134" y="1997"/>
                  </a:lnTo>
                  <a:lnTo>
                    <a:pt x="120" y="1994"/>
                  </a:lnTo>
                  <a:lnTo>
                    <a:pt x="110" y="1993"/>
                  </a:lnTo>
                  <a:lnTo>
                    <a:pt x="100" y="1991"/>
                  </a:lnTo>
                  <a:lnTo>
                    <a:pt x="92" y="1989"/>
                  </a:lnTo>
                  <a:lnTo>
                    <a:pt x="86" y="1989"/>
                  </a:lnTo>
                  <a:lnTo>
                    <a:pt x="80" y="1987"/>
                  </a:lnTo>
                  <a:lnTo>
                    <a:pt x="76" y="1986"/>
                  </a:lnTo>
                  <a:lnTo>
                    <a:pt x="74" y="1986"/>
                  </a:lnTo>
                  <a:lnTo>
                    <a:pt x="72" y="1986"/>
                  </a:lnTo>
                  <a:lnTo>
                    <a:pt x="158" y="1249"/>
                  </a:lnTo>
                  <a:lnTo>
                    <a:pt x="0" y="14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024C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6" name="Freeform 554"/>
            <p:cNvSpPr>
              <a:spLocks/>
            </p:cNvSpPr>
            <p:nvPr/>
          </p:nvSpPr>
          <p:spPr bwMode="auto">
            <a:xfrm>
              <a:off x="1749" y="1918"/>
              <a:ext cx="79" cy="239"/>
            </a:xfrm>
            <a:custGeom>
              <a:avLst/>
              <a:gdLst>
                <a:gd name="T0" fmla="*/ 0 w 239"/>
                <a:gd name="T1" fmla="*/ 0 h 719"/>
                <a:gd name="T2" fmla="*/ 0 w 239"/>
                <a:gd name="T3" fmla="*/ 0 h 719"/>
                <a:gd name="T4" fmla="*/ 0 w 239"/>
                <a:gd name="T5" fmla="*/ 0 h 719"/>
                <a:gd name="T6" fmla="*/ 0 w 239"/>
                <a:gd name="T7" fmla="*/ 0 h 719"/>
                <a:gd name="T8" fmla="*/ 0 w 239"/>
                <a:gd name="T9" fmla="*/ 0 h 719"/>
                <a:gd name="T10" fmla="*/ 0 w 239"/>
                <a:gd name="T11" fmla="*/ 0 h 719"/>
                <a:gd name="T12" fmla="*/ 0 w 239"/>
                <a:gd name="T13" fmla="*/ 0 h 719"/>
                <a:gd name="T14" fmla="*/ 0 w 239"/>
                <a:gd name="T15" fmla="*/ 0 h 719"/>
                <a:gd name="T16" fmla="*/ 0 w 239"/>
                <a:gd name="T17" fmla="*/ 0 h 719"/>
                <a:gd name="T18" fmla="*/ 0 w 239"/>
                <a:gd name="T19" fmla="*/ 0 h 7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9"/>
                <a:gd name="T31" fmla="*/ 0 h 719"/>
                <a:gd name="T32" fmla="*/ 239 w 239"/>
                <a:gd name="T33" fmla="*/ 719 h 7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9" h="719">
                  <a:moveTo>
                    <a:pt x="226" y="692"/>
                  </a:moveTo>
                  <a:lnTo>
                    <a:pt x="239" y="692"/>
                  </a:lnTo>
                  <a:lnTo>
                    <a:pt x="13" y="0"/>
                  </a:lnTo>
                  <a:lnTo>
                    <a:pt x="0" y="5"/>
                  </a:lnTo>
                  <a:lnTo>
                    <a:pt x="226" y="696"/>
                  </a:lnTo>
                  <a:lnTo>
                    <a:pt x="239" y="696"/>
                  </a:lnTo>
                  <a:lnTo>
                    <a:pt x="226" y="696"/>
                  </a:lnTo>
                  <a:lnTo>
                    <a:pt x="234" y="719"/>
                  </a:lnTo>
                  <a:lnTo>
                    <a:pt x="239" y="696"/>
                  </a:lnTo>
                  <a:lnTo>
                    <a:pt x="226" y="6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7" name="Freeform 555"/>
            <p:cNvSpPr>
              <a:spLocks/>
            </p:cNvSpPr>
            <p:nvPr/>
          </p:nvSpPr>
          <p:spPr bwMode="auto">
            <a:xfrm>
              <a:off x="1824" y="1917"/>
              <a:ext cx="69" cy="233"/>
            </a:xfrm>
            <a:custGeom>
              <a:avLst/>
              <a:gdLst>
                <a:gd name="T0" fmla="*/ 0 w 208"/>
                <a:gd name="T1" fmla="*/ 0 h 697"/>
                <a:gd name="T2" fmla="*/ 0 w 208"/>
                <a:gd name="T3" fmla="*/ 0 h 697"/>
                <a:gd name="T4" fmla="*/ 0 w 208"/>
                <a:gd name="T5" fmla="*/ 0 h 697"/>
                <a:gd name="T6" fmla="*/ 0 w 208"/>
                <a:gd name="T7" fmla="*/ 0 h 697"/>
                <a:gd name="T8" fmla="*/ 0 w 208"/>
                <a:gd name="T9" fmla="*/ 0 h 697"/>
                <a:gd name="T10" fmla="*/ 0 w 208"/>
                <a:gd name="T11" fmla="*/ 0 h 697"/>
                <a:gd name="T12" fmla="*/ 0 w 208"/>
                <a:gd name="T13" fmla="*/ 0 h 697"/>
                <a:gd name="T14" fmla="*/ 0 w 208"/>
                <a:gd name="T15" fmla="*/ 0 h 697"/>
                <a:gd name="T16" fmla="*/ 0 w 208"/>
                <a:gd name="T17" fmla="*/ 0 h 697"/>
                <a:gd name="T18" fmla="*/ 0 w 208"/>
                <a:gd name="T19" fmla="*/ 0 h 6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"/>
                <a:gd name="T31" fmla="*/ 0 h 697"/>
                <a:gd name="T32" fmla="*/ 208 w 208"/>
                <a:gd name="T33" fmla="*/ 697 h 6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" h="697">
                  <a:moveTo>
                    <a:pt x="202" y="1"/>
                  </a:moveTo>
                  <a:lnTo>
                    <a:pt x="193" y="6"/>
                  </a:lnTo>
                  <a:lnTo>
                    <a:pt x="0" y="693"/>
                  </a:lnTo>
                  <a:lnTo>
                    <a:pt x="13" y="697"/>
                  </a:lnTo>
                  <a:lnTo>
                    <a:pt x="208" y="12"/>
                  </a:lnTo>
                  <a:lnTo>
                    <a:pt x="198" y="17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3" y="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8" name="Freeform 556"/>
            <p:cNvSpPr>
              <a:spLocks/>
            </p:cNvSpPr>
            <p:nvPr/>
          </p:nvSpPr>
          <p:spPr bwMode="auto">
            <a:xfrm>
              <a:off x="1890" y="1918"/>
              <a:ext cx="147" cy="40"/>
            </a:xfrm>
            <a:custGeom>
              <a:avLst/>
              <a:gdLst>
                <a:gd name="T0" fmla="*/ 0 w 442"/>
                <a:gd name="T1" fmla="*/ 0 h 120"/>
                <a:gd name="T2" fmla="*/ 0 w 442"/>
                <a:gd name="T3" fmla="*/ 0 h 120"/>
                <a:gd name="T4" fmla="*/ 0 w 442"/>
                <a:gd name="T5" fmla="*/ 0 h 120"/>
                <a:gd name="T6" fmla="*/ 0 w 442"/>
                <a:gd name="T7" fmla="*/ 0 h 120"/>
                <a:gd name="T8" fmla="*/ 0 w 442"/>
                <a:gd name="T9" fmla="*/ 0 h 120"/>
                <a:gd name="T10" fmla="*/ 0 w 442"/>
                <a:gd name="T11" fmla="*/ 0 h 120"/>
                <a:gd name="T12" fmla="*/ 0 w 442"/>
                <a:gd name="T13" fmla="*/ 0 h 120"/>
                <a:gd name="T14" fmla="*/ 0 w 442"/>
                <a:gd name="T15" fmla="*/ 0 h 120"/>
                <a:gd name="T16" fmla="*/ 0 w 442"/>
                <a:gd name="T17" fmla="*/ 0 h 120"/>
                <a:gd name="T18" fmla="*/ 0 w 442"/>
                <a:gd name="T19" fmla="*/ 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2"/>
                <a:gd name="T31" fmla="*/ 0 h 120"/>
                <a:gd name="T32" fmla="*/ 442 w 442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2" h="120">
                  <a:moveTo>
                    <a:pt x="442" y="112"/>
                  </a:moveTo>
                  <a:lnTo>
                    <a:pt x="436" y="104"/>
                  </a:lnTo>
                  <a:lnTo>
                    <a:pt x="4" y="0"/>
                  </a:lnTo>
                  <a:lnTo>
                    <a:pt x="0" y="16"/>
                  </a:lnTo>
                  <a:lnTo>
                    <a:pt x="433" y="120"/>
                  </a:lnTo>
                  <a:lnTo>
                    <a:pt x="428" y="112"/>
                  </a:lnTo>
                  <a:lnTo>
                    <a:pt x="442" y="112"/>
                  </a:lnTo>
                  <a:lnTo>
                    <a:pt x="442" y="107"/>
                  </a:lnTo>
                  <a:lnTo>
                    <a:pt x="436" y="104"/>
                  </a:lnTo>
                  <a:lnTo>
                    <a:pt x="442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9" name="Freeform 557"/>
            <p:cNvSpPr>
              <a:spLocks/>
            </p:cNvSpPr>
            <p:nvPr/>
          </p:nvSpPr>
          <p:spPr bwMode="auto">
            <a:xfrm>
              <a:off x="2001" y="1955"/>
              <a:ext cx="36" cy="329"/>
            </a:xfrm>
            <a:custGeom>
              <a:avLst/>
              <a:gdLst>
                <a:gd name="T0" fmla="*/ 0 w 108"/>
                <a:gd name="T1" fmla="*/ 0 h 988"/>
                <a:gd name="T2" fmla="*/ 0 w 108"/>
                <a:gd name="T3" fmla="*/ 0 h 988"/>
                <a:gd name="T4" fmla="*/ 0 w 108"/>
                <a:gd name="T5" fmla="*/ 0 h 988"/>
                <a:gd name="T6" fmla="*/ 0 w 108"/>
                <a:gd name="T7" fmla="*/ 0 h 988"/>
                <a:gd name="T8" fmla="*/ 0 w 108"/>
                <a:gd name="T9" fmla="*/ 0 h 988"/>
                <a:gd name="T10" fmla="*/ 0 w 108"/>
                <a:gd name="T11" fmla="*/ 0 h 988"/>
                <a:gd name="T12" fmla="*/ 0 w 108"/>
                <a:gd name="T13" fmla="*/ 0 h 988"/>
                <a:gd name="T14" fmla="*/ 0 w 108"/>
                <a:gd name="T15" fmla="*/ 0 h 988"/>
                <a:gd name="T16" fmla="*/ 0 w 108"/>
                <a:gd name="T17" fmla="*/ 0 h 988"/>
                <a:gd name="T18" fmla="*/ 0 w 108"/>
                <a:gd name="T19" fmla="*/ 0 h 9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988"/>
                <a:gd name="T32" fmla="*/ 108 w 108"/>
                <a:gd name="T33" fmla="*/ 988 h 9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988">
                  <a:moveTo>
                    <a:pt x="16" y="985"/>
                  </a:moveTo>
                  <a:lnTo>
                    <a:pt x="16" y="988"/>
                  </a:lnTo>
                  <a:lnTo>
                    <a:pt x="108" y="0"/>
                  </a:lnTo>
                  <a:lnTo>
                    <a:pt x="94" y="0"/>
                  </a:lnTo>
                  <a:lnTo>
                    <a:pt x="0" y="987"/>
                  </a:lnTo>
                  <a:lnTo>
                    <a:pt x="0" y="988"/>
                  </a:lnTo>
                  <a:lnTo>
                    <a:pt x="0" y="987"/>
                  </a:lnTo>
                  <a:lnTo>
                    <a:pt x="0" y="988"/>
                  </a:lnTo>
                  <a:lnTo>
                    <a:pt x="16" y="9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0" name="Freeform 558"/>
            <p:cNvSpPr>
              <a:spLocks/>
            </p:cNvSpPr>
            <p:nvPr/>
          </p:nvSpPr>
          <p:spPr bwMode="auto">
            <a:xfrm>
              <a:off x="2001" y="2283"/>
              <a:ext cx="40" cy="299"/>
            </a:xfrm>
            <a:custGeom>
              <a:avLst/>
              <a:gdLst>
                <a:gd name="T0" fmla="*/ 0 w 120"/>
                <a:gd name="T1" fmla="*/ 0 h 897"/>
                <a:gd name="T2" fmla="*/ 0 w 120"/>
                <a:gd name="T3" fmla="*/ 0 h 897"/>
                <a:gd name="T4" fmla="*/ 0 w 120"/>
                <a:gd name="T5" fmla="*/ 0 h 897"/>
                <a:gd name="T6" fmla="*/ 0 w 120"/>
                <a:gd name="T7" fmla="*/ 0 h 897"/>
                <a:gd name="T8" fmla="*/ 0 w 120"/>
                <a:gd name="T9" fmla="*/ 0 h 897"/>
                <a:gd name="T10" fmla="*/ 0 w 120"/>
                <a:gd name="T11" fmla="*/ 0 h 897"/>
                <a:gd name="T12" fmla="*/ 0 w 120"/>
                <a:gd name="T13" fmla="*/ 0 h 897"/>
                <a:gd name="T14" fmla="*/ 0 w 120"/>
                <a:gd name="T15" fmla="*/ 0 h 897"/>
                <a:gd name="T16" fmla="*/ 0 w 120"/>
                <a:gd name="T17" fmla="*/ 0 h 897"/>
                <a:gd name="T18" fmla="*/ 0 w 120"/>
                <a:gd name="T19" fmla="*/ 0 h 8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0"/>
                <a:gd name="T31" fmla="*/ 0 h 897"/>
                <a:gd name="T32" fmla="*/ 120 w 120"/>
                <a:gd name="T33" fmla="*/ 897 h 8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0" h="897">
                  <a:moveTo>
                    <a:pt x="114" y="897"/>
                  </a:moveTo>
                  <a:lnTo>
                    <a:pt x="119" y="888"/>
                  </a:lnTo>
                  <a:lnTo>
                    <a:pt x="16" y="0"/>
                  </a:lnTo>
                  <a:lnTo>
                    <a:pt x="0" y="3"/>
                  </a:lnTo>
                  <a:lnTo>
                    <a:pt x="104" y="891"/>
                  </a:lnTo>
                  <a:lnTo>
                    <a:pt x="110" y="882"/>
                  </a:lnTo>
                  <a:lnTo>
                    <a:pt x="114" y="897"/>
                  </a:lnTo>
                  <a:lnTo>
                    <a:pt x="120" y="895"/>
                  </a:lnTo>
                  <a:lnTo>
                    <a:pt x="119" y="888"/>
                  </a:lnTo>
                  <a:lnTo>
                    <a:pt x="114" y="8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1" name="Freeform 559"/>
            <p:cNvSpPr>
              <a:spLocks/>
            </p:cNvSpPr>
            <p:nvPr/>
          </p:nvSpPr>
          <p:spPr bwMode="auto">
            <a:xfrm>
              <a:off x="1865" y="2577"/>
              <a:ext cx="174" cy="21"/>
            </a:xfrm>
            <a:custGeom>
              <a:avLst/>
              <a:gdLst>
                <a:gd name="T0" fmla="*/ 0 w 522"/>
                <a:gd name="T1" fmla="*/ 0 h 62"/>
                <a:gd name="T2" fmla="*/ 0 w 522"/>
                <a:gd name="T3" fmla="*/ 0 h 62"/>
                <a:gd name="T4" fmla="*/ 0 w 522"/>
                <a:gd name="T5" fmla="*/ 0 h 62"/>
                <a:gd name="T6" fmla="*/ 0 w 522"/>
                <a:gd name="T7" fmla="*/ 0 h 62"/>
                <a:gd name="T8" fmla="*/ 0 w 522"/>
                <a:gd name="T9" fmla="*/ 0 h 62"/>
                <a:gd name="T10" fmla="*/ 0 w 522"/>
                <a:gd name="T11" fmla="*/ 0 h 62"/>
                <a:gd name="T12" fmla="*/ 0 w 522"/>
                <a:gd name="T13" fmla="*/ 0 h 62"/>
                <a:gd name="T14" fmla="*/ 0 w 522"/>
                <a:gd name="T15" fmla="*/ 0 h 62"/>
                <a:gd name="T16" fmla="*/ 0 w 522"/>
                <a:gd name="T17" fmla="*/ 0 h 62"/>
                <a:gd name="T18" fmla="*/ 0 w 522"/>
                <a:gd name="T19" fmla="*/ 0 h 62"/>
                <a:gd name="T20" fmla="*/ 0 w 522"/>
                <a:gd name="T21" fmla="*/ 0 h 62"/>
                <a:gd name="T22" fmla="*/ 0 w 522"/>
                <a:gd name="T23" fmla="*/ 0 h 62"/>
                <a:gd name="T24" fmla="*/ 0 w 522"/>
                <a:gd name="T25" fmla="*/ 0 h 62"/>
                <a:gd name="T26" fmla="*/ 0 w 522"/>
                <a:gd name="T27" fmla="*/ 0 h 62"/>
                <a:gd name="T28" fmla="*/ 0 w 522"/>
                <a:gd name="T29" fmla="*/ 0 h 62"/>
                <a:gd name="T30" fmla="*/ 0 w 522"/>
                <a:gd name="T31" fmla="*/ 0 h 62"/>
                <a:gd name="T32" fmla="*/ 0 w 522"/>
                <a:gd name="T33" fmla="*/ 0 h 62"/>
                <a:gd name="T34" fmla="*/ 0 w 522"/>
                <a:gd name="T35" fmla="*/ 0 h 62"/>
                <a:gd name="T36" fmla="*/ 0 w 522"/>
                <a:gd name="T37" fmla="*/ 0 h 62"/>
                <a:gd name="T38" fmla="*/ 0 w 522"/>
                <a:gd name="T39" fmla="*/ 0 h 62"/>
                <a:gd name="T40" fmla="*/ 0 w 522"/>
                <a:gd name="T41" fmla="*/ 0 h 62"/>
                <a:gd name="T42" fmla="*/ 0 w 522"/>
                <a:gd name="T43" fmla="*/ 0 h 62"/>
                <a:gd name="T44" fmla="*/ 0 w 522"/>
                <a:gd name="T45" fmla="*/ 0 h 62"/>
                <a:gd name="T46" fmla="*/ 0 w 522"/>
                <a:gd name="T47" fmla="*/ 0 h 62"/>
                <a:gd name="T48" fmla="*/ 0 w 522"/>
                <a:gd name="T49" fmla="*/ 0 h 62"/>
                <a:gd name="T50" fmla="*/ 0 w 522"/>
                <a:gd name="T51" fmla="*/ 0 h 62"/>
                <a:gd name="T52" fmla="*/ 0 w 522"/>
                <a:gd name="T53" fmla="*/ 0 h 62"/>
                <a:gd name="T54" fmla="*/ 0 w 522"/>
                <a:gd name="T55" fmla="*/ 0 h 62"/>
                <a:gd name="T56" fmla="*/ 0 w 522"/>
                <a:gd name="T57" fmla="*/ 0 h 62"/>
                <a:gd name="T58" fmla="*/ 0 w 522"/>
                <a:gd name="T59" fmla="*/ 0 h 62"/>
                <a:gd name="T60" fmla="*/ 0 w 522"/>
                <a:gd name="T61" fmla="*/ 0 h 62"/>
                <a:gd name="T62" fmla="*/ 0 w 522"/>
                <a:gd name="T63" fmla="*/ 0 h 62"/>
                <a:gd name="T64" fmla="*/ 0 w 522"/>
                <a:gd name="T65" fmla="*/ 0 h 62"/>
                <a:gd name="T66" fmla="*/ 0 w 522"/>
                <a:gd name="T67" fmla="*/ 0 h 62"/>
                <a:gd name="T68" fmla="*/ 0 w 522"/>
                <a:gd name="T69" fmla="*/ 0 h 62"/>
                <a:gd name="T70" fmla="*/ 0 w 522"/>
                <a:gd name="T71" fmla="*/ 0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2"/>
                <a:gd name="T109" fmla="*/ 0 h 62"/>
                <a:gd name="T110" fmla="*/ 522 w 522"/>
                <a:gd name="T111" fmla="*/ 62 h 6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2" h="62">
                  <a:moveTo>
                    <a:pt x="0" y="47"/>
                  </a:moveTo>
                  <a:lnTo>
                    <a:pt x="5" y="53"/>
                  </a:lnTo>
                  <a:lnTo>
                    <a:pt x="18" y="57"/>
                  </a:lnTo>
                  <a:lnTo>
                    <a:pt x="33" y="58"/>
                  </a:lnTo>
                  <a:lnTo>
                    <a:pt x="49" y="61"/>
                  </a:lnTo>
                  <a:lnTo>
                    <a:pt x="66" y="62"/>
                  </a:lnTo>
                  <a:lnTo>
                    <a:pt x="84" y="62"/>
                  </a:lnTo>
                  <a:lnTo>
                    <a:pt x="102" y="62"/>
                  </a:lnTo>
                  <a:lnTo>
                    <a:pt x="122" y="62"/>
                  </a:lnTo>
                  <a:lnTo>
                    <a:pt x="142" y="62"/>
                  </a:lnTo>
                  <a:lnTo>
                    <a:pt x="164" y="61"/>
                  </a:lnTo>
                  <a:lnTo>
                    <a:pt x="185" y="59"/>
                  </a:lnTo>
                  <a:lnTo>
                    <a:pt x="206" y="58"/>
                  </a:lnTo>
                  <a:lnTo>
                    <a:pt x="227" y="57"/>
                  </a:lnTo>
                  <a:lnTo>
                    <a:pt x="249" y="54"/>
                  </a:lnTo>
                  <a:lnTo>
                    <a:pt x="270" y="53"/>
                  </a:lnTo>
                  <a:lnTo>
                    <a:pt x="293" y="50"/>
                  </a:lnTo>
                  <a:lnTo>
                    <a:pt x="313" y="47"/>
                  </a:lnTo>
                  <a:lnTo>
                    <a:pt x="334" y="45"/>
                  </a:lnTo>
                  <a:lnTo>
                    <a:pt x="354" y="42"/>
                  </a:lnTo>
                  <a:lnTo>
                    <a:pt x="374" y="39"/>
                  </a:lnTo>
                  <a:lnTo>
                    <a:pt x="393" y="37"/>
                  </a:lnTo>
                  <a:lnTo>
                    <a:pt x="411" y="34"/>
                  </a:lnTo>
                  <a:lnTo>
                    <a:pt x="428" y="31"/>
                  </a:lnTo>
                  <a:lnTo>
                    <a:pt x="444" y="29"/>
                  </a:lnTo>
                  <a:lnTo>
                    <a:pt x="459" y="26"/>
                  </a:lnTo>
                  <a:lnTo>
                    <a:pt x="472" y="23"/>
                  </a:lnTo>
                  <a:lnTo>
                    <a:pt x="484" y="21"/>
                  </a:lnTo>
                  <a:lnTo>
                    <a:pt x="495" y="19"/>
                  </a:lnTo>
                  <a:lnTo>
                    <a:pt x="504" y="18"/>
                  </a:lnTo>
                  <a:lnTo>
                    <a:pt x="511" y="17"/>
                  </a:lnTo>
                  <a:lnTo>
                    <a:pt x="518" y="15"/>
                  </a:lnTo>
                  <a:lnTo>
                    <a:pt x="520" y="15"/>
                  </a:lnTo>
                  <a:lnTo>
                    <a:pt x="522" y="15"/>
                  </a:lnTo>
                  <a:lnTo>
                    <a:pt x="518" y="0"/>
                  </a:lnTo>
                  <a:lnTo>
                    <a:pt x="514" y="1"/>
                  </a:lnTo>
                  <a:lnTo>
                    <a:pt x="510" y="2"/>
                  </a:lnTo>
                  <a:lnTo>
                    <a:pt x="502" y="4"/>
                  </a:lnTo>
                  <a:lnTo>
                    <a:pt x="494" y="5"/>
                  </a:lnTo>
                  <a:lnTo>
                    <a:pt x="483" y="6"/>
                  </a:lnTo>
                  <a:lnTo>
                    <a:pt x="470" y="9"/>
                  </a:lnTo>
                  <a:lnTo>
                    <a:pt x="456" y="10"/>
                  </a:lnTo>
                  <a:lnTo>
                    <a:pt x="442" y="13"/>
                  </a:lnTo>
                  <a:lnTo>
                    <a:pt x="426" y="15"/>
                  </a:lnTo>
                  <a:lnTo>
                    <a:pt x="408" y="18"/>
                  </a:lnTo>
                  <a:lnTo>
                    <a:pt x="391" y="21"/>
                  </a:lnTo>
                  <a:lnTo>
                    <a:pt x="371" y="23"/>
                  </a:lnTo>
                  <a:lnTo>
                    <a:pt x="353" y="26"/>
                  </a:lnTo>
                  <a:lnTo>
                    <a:pt x="331" y="29"/>
                  </a:lnTo>
                  <a:lnTo>
                    <a:pt x="311" y="31"/>
                  </a:lnTo>
                  <a:lnTo>
                    <a:pt x="290" y="34"/>
                  </a:lnTo>
                  <a:lnTo>
                    <a:pt x="269" y="37"/>
                  </a:lnTo>
                  <a:lnTo>
                    <a:pt x="247" y="39"/>
                  </a:lnTo>
                  <a:lnTo>
                    <a:pt x="226" y="42"/>
                  </a:lnTo>
                  <a:lnTo>
                    <a:pt x="205" y="43"/>
                  </a:lnTo>
                  <a:lnTo>
                    <a:pt x="184" y="45"/>
                  </a:lnTo>
                  <a:lnTo>
                    <a:pt x="162" y="46"/>
                  </a:lnTo>
                  <a:lnTo>
                    <a:pt x="142" y="47"/>
                  </a:lnTo>
                  <a:lnTo>
                    <a:pt x="122" y="47"/>
                  </a:lnTo>
                  <a:lnTo>
                    <a:pt x="102" y="47"/>
                  </a:lnTo>
                  <a:lnTo>
                    <a:pt x="84" y="47"/>
                  </a:lnTo>
                  <a:lnTo>
                    <a:pt x="68" y="47"/>
                  </a:lnTo>
                  <a:lnTo>
                    <a:pt x="50" y="45"/>
                  </a:lnTo>
                  <a:lnTo>
                    <a:pt x="36" y="43"/>
                  </a:lnTo>
                  <a:lnTo>
                    <a:pt x="21" y="42"/>
                  </a:lnTo>
                  <a:lnTo>
                    <a:pt x="9" y="38"/>
                  </a:lnTo>
                  <a:lnTo>
                    <a:pt x="14" y="43"/>
                  </a:lnTo>
                  <a:lnTo>
                    <a:pt x="0" y="47"/>
                  </a:lnTo>
                  <a:lnTo>
                    <a:pt x="1" y="53"/>
                  </a:lnTo>
                  <a:lnTo>
                    <a:pt x="5" y="5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2" name="Freeform 560"/>
            <p:cNvSpPr>
              <a:spLocks/>
            </p:cNvSpPr>
            <p:nvPr/>
          </p:nvSpPr>
          <p:spPr bwMode="auto">
            <a:xfrm>
              <a:off x="1836" y="2500"/>
              <a:ext cx="34" cy="93"/>
            </a:xfrm>
            <a:custGeom>
              <a:avLst/>
              <a:gdLst>
                <a:gd name="T0" fmla="*/ 0 w 101"/>
                <a:gd name="T1" fmla="*/ 0 h 280"/>
                <a:gd name="T2" fmla="*/ 0 w 101"/>
                <a:gd name="T3" fmla="*/ 0 h 280"/>
                <a:gd name="T4" fmla="*/ 0 w 101"/>
                <a:gd name="T5" fmla="*/ 0 h 280"/>
                <a:gd name="T6" fmla="*/ 0 w 101"/>
                <a:gd name="T7" fmla="*/ 0 h 280"/>
                <a:gd name="T8" fmla="*/ 0 w 101"/>
                <a:gd name="T9" fmla="*/ 0 h 280"/>
                <a:gd name="T10" fmla="*/ 0 w 101"/>
                <a:gd name="T11" fmla="*/ 0 h 280"/>
                <a:gd name="T12" fmla="*/ 0 w 101"/>
                <a:gd name="T13" fmla="*/ 0 h 280"/>
                <a:gd name="T14" fmla="*/ 0 w 101"/>
                <a:gd name="T15" fmla="*/ 0 h 280"/>
                <a:gd name="T16" fmla="*/ 0 w 101"/>
                <a:gd name="T17" fmla="*/ 0 h 280"/>
                <a:gd name="T18" fmla="*/ 0 w 101"/>
                <a:gd name="T19" fmla="*/ 0 h 2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280"/>
                <a:gd name="T32" fmla="*/ 101 w 101"/>
                <a:gd name="T33" fmla="*/ 280 h 2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280">
                  <a:moveTo>
                    <a:pt x="16" y="30"/>
                  </a:moveTo>
                  <a:lnTo>
                    <a:pt x="2" y="30"/>
                  </a:lnTo>
                  <a:lnTo>
                    <a:pt x="87" y="280"/>
                  </a:lnTo>
                  <a:lnTo>
                    <a:pt x="101" y="276"/>
                  </a:lnTo>
                  <a:lnTo>
                    <a:pt x="15" y="26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6" y="0"/>
                  </a:lnTo>
                  <a:lnTo>
                    <a:pt x="0" y="26"/>
                  </a:lnTo>
                  <a:lnTo>
                    <a:pt x="1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3" name="Freeform 561"/>
            <p:cNvSpPr>
              <a:spLocks/>
            </p:cNvSpPr>
            <p:nvPr/>
          </p:nvSpPr>
          <p:spPr bwMode="auto">
            <a:xfrm>
              <a:off x="1820" y="2508"/>
              <a:ext cx="22" cy="89"/>
            </a:xfrm>
            <a:custGeom>
              <a:avLst/>
              <a:gdLst>
                <a:gd name="T0" fmla="*/ 0 w 64"/>
                <a:gd name="T1" fmla="*/ 0 h 266"/>
                <a:gd name="T2" fmla="*/ 0 w 64"/>
                <a:gd name="T3" fmla="*/ 0 h 266"/>
                <a:gd name="T4" fmla="*/ 0 w 64"/>
                <a:gd name="T5" fmla="*/ 0 h 266"/>
                <a:gd name="T6" fmla="*/ 0 w 64"/>
                <a:gd name="T7" fmla="*/ 0 h 266"/>
                <a:gd name="T8" fmla="*/ 0 w 64"/>
                <a:gd name="T9" fmla="*/ 0 h 266"/>
                <a:gd name="T10" fmla="*/ 0 w 64"/>
                <a:gd name="T11" fmla="*/ 0 h 266"/>
                <a:gd name="T12" fmla="*/ 0 w 64"/>
                <a:gd name="T13" fmla="*/ 0 h 266"/>
                <a:gd name="T14" fmla="*/ 0 w 64"/>
                <a:gd name="T15" fmla="*/ 0 h 266"/>
                <a:gd name="T16" fmla="*/ 0 w 64"/>
                <a:gd name="T17" fmla="*/ 0 h 266"/>
                <a:gd name="T18" fmla="*/ 0 w 64"/>
                <a:gd name="T19" fmla="*/ 0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266"/>
                <a:gd name="T32" fmla="*/ 64 w 64"/>
                <a:gd name="T33" fmla="*/ 266 h 2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266">
                  <a:moveTo>
                    <a:pt x="8" y="266"/>
                  </a:moveTo>
                  <a:lnTo>
                    <a:pt x="15" y="261"/>
                  </a:lnTo>
                  <a:lnTo>
                    <a:pt x="64" y="4"/>
                  </a:lnTo>
                  <a:lnTo>
                    <a:pt x="48" y="0"/>
                  </a:lnTo>
                  <a:lnTo>
                    <a:pt x="0" y="257"/>
                  </a:lnTo>
                  <a:lnTo>
                    <a:pt x="7" y="252"/>
                  </a:lnTo>
                  <a:lnTo>
                    <a:pt x="8" y="266"/>
                  </a:lnTo>
                  <a:lnTo>
                    <a:pt x="14" y="266"/>
                  </a:lnTo>
                  <a:lnTo>
                    <a:pt x="15" y="261"/>
                  </a:lnTo>
                  <a:lnTo>
                    <a:pt x="8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4" name="Freeform 562"/>
            <p:cNvSpPr>
              <a:spLocks/>
            </p:cNvSpPr>
            <p:nvPr/>
          </p:nvSpPr>
          <p:spPr bwMode="auto">
            <a:xfrm>
              <a:off x="1637" y="2578"/>
              <a:ext cx="186" cy="20"/>
            </a:xfrm>
            <a:custGeom>
              <a:avLst/>
              <a:gdLst>
                <a:gd name="T0" fmla="*/ 0 w 559"/>
                <a:gd name="T1" fmla="*/ 0 h 60"/>
                <a:gd name="T2" fmla="*/ 0 w 559"/>
                <a:gd name="T3" fmla="*/ 0 h 60"/>
                <a:gd name="T4" fmla="*/ 0 w 559"/>
                <a:gd name="T5" fmla="*/ 0 h 60"/>
                <a:gd name="T6" fmla="*/ 0 w 559"/>
                <a:gd name="T7" fmla="*/ 0 h 60"/>
                <a:gd name="T8" fmla="*/ 0 w 559"/>
                <a:gd name="T9" fmla="*/ 0 h 60"/>
                <a:gd name="T10" fmla="*/ 0 w 559"/>
                <a:gd name="T11" fmla="*/ 0 h 60"/>
                <a:gd name="T12" fmla="*/ 0 w 559"/>
                <a:gd name="T13" fmla="*/ 0 h 60"/>
                <a:gd name="T14" fmla="*/ 0 w 559"/>
                <a:gd name="T15" fmla="*/ 0 h 60"/>
                <a:gd name="T16" fmla="*/ 0 w 559"/>
                <a:gd name="T17" fmla="*/ 0 h 60"/>
                <a:gd name="T18" fmla="*/ 0 w 559"/>
                <a:gd name="T19" fmla="*/ 0 h 60"/>
                <a:gd name="T20" fmla="*/ 0 w 559"/>
                <a:gd name="T21" fmla="*/ 0 h 60"/>
                <a:gd name="T22" fmla="*/ 0 w 559"/>
                <a:gd name="T23" fmla="*/ 0 h 60"/>
                <a:gd name="T24" fmla="*/ 0 w 559"/>
                <a:gd name="T25" fmla="*/ 0 h 60"/>
                <a:gd name="T26" fmla="*/ 0 w 559"/>
                <a:gd name="T27" fmla="*/ 0 h 60"/>
                <a:gd name="T28" fmla="*/ 0 w 559"/>
                <a:gd name="T29" fmla="*/ 0 h 60"/>
                <a:gd name="T30" fmla="*/ 0 w 559"/>
                <a:gd name="T31" fmla="*/ 0 h 60"/>
                <a:gd name="T32" fmla="*/ 0 w 559"/>
                <a:gd name="T33" fmla="*/ 0 h 60"/>
                <a:gd name="T34" fmla="*/ 0 w 559"/>
                <a:gd name="T35" fmla="*/ 0 h 60"/>
                <a:gd name="T36" fmla="*/ 0 w 559"/>
                <a:gd name="T37" fmla="*/ 0 h 60"/>
                <a:gd name="T38" fmla="*/ 0 w 559"/>
                <a:gd name="T39" fmla="*/ 0 h 60"/>
                <a:gd name="T40" fmla="*/ 0 w 559"/>
                <a:gd name="T41" fmla="*/ 0 h 60"/>
                <a:gd name="T42" fmla="*/ 0 w 559"/>
                <a:gd name="T43" fmla="*/ 0 h 60"/>
                <a:gd name="T44" fmla="*/ 0 w 559"/>
                <a:gd name="T45" fmla="*/ 0 h 60"/>
                <a:gd name="T46" fmla="*/ 0 w 559"/>
                <a:gd name="T47" fmla="*/ 0 h 60"/>
                <a:gd name="T48" fmla="*/ 0 w 559"/>
                <a:gd name="T49" fmla="*/ 0 h 60"/>
                <a:gd name="T50" fmla="*/ 0 w 559"/>
                <a:gd name="T51" fmla="*/ 0 h 60"/>
                <a:gd name="T52" fmla="*/ 0 w 559"/>
                <a:gd name="T53" fmla="*/ 0 h 60"/>
                <a:gd name="T54" fmla="*/ 0 w 559"/>
                <a:gd name="T55" fmla="*/ 0 h 60"/>
                <a:gd name="T56" fmla="*/ 0 w 559"/>
                <a:gd name="T57" fmla="*/ 0 h 60"/>
                <a:gd name="T58" fmla="*/ 0 w 559"/>
                <a:gd name="T59" fmla="*/ 0 h 60"/>
                <a:gd name="T60" fmla="*/ 0 w 559"/>
                <a:gd name="T61" fmla="*/ 0 h 60"/>
                <a:gd name="T62" fmla="*/ 0 w 559"/>
                <a:gd name="T63" fmla="*/ 0 h 60"/>
                <a:gd name="T64" fmla="*/ 0 w 559"/>
                <a:gd name="T65" fmla="*/ 0 h 60"/>
                <a:gd name="T66" fmla="*/ 0 w 559"/>
                <a:gd name="T67" fmla="*/ 0 h 60"/>
                <a:gd name="T68" fmla="*/ 0 w 559"/>
                <a:gd name="T69" fmla="*/ 0 h 60"/>
                <a:gd name="T70" fmla="*/ 0 w 559"/>
                <a:gd name="T71" fmla="*/ 0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9"/>
                <a:gd name="T109" fmla="*/ 0 h 60"/>
                <a:gd name="T110" fmla="*/ 559 w 559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9" h="60">
                  <a:moveTo>
                    <a:pt x="2" y="7"/>
                  </a:moveTo>
                  <a:lnTo>
                    <a:pt x="7" y="15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20" y="17"/>
                  </a:lnTo>
                  <a:lnTo>
                    <a:pt x="27" y="19"/>
                  </a:lnTo>
                  <a:lnTo>
                    <a:pt x="35" y="20"/>
                  </a:lnTo>
                  <a:lnTo>
                    <a:pt x="44" y="21"/>
                  </a:lnTo>
                  <a:lnTo>
                    <a:pt x="55" y="24"/>
                  </a:lnTo>
                  <a:lnTo>
                    <a:pt x="68" y="27"/>
                  </a:lnTo>
                  <a:lnTo>
                    <a:pt x="82" y="28"/>
                  </a:lnTo>
                  <a:lnTo>
                    <a:pt x="96" y="31"/>
                  </a:lnTo>
                  <a:lnTo>
                    <a:pt x="111" y="32"/>
                  </a:lnTo>
                  <a:lnTo>
                    <a:pt x="127" y="35"/>
                  </a:lnTo>
                  <a:lnTo>
                    <a:pt x="144" y="37"/>
                  </a:lnTo>
                  <a:lnTo>
                    <a:pt x="163" y="40"/>
                  </a:lnTo>
                  <a:lnTo>
                    <a:pt x="181" y="43"/>
                  </a:lnTo>
                  <a:lnTo>
                    <a:pt x="203" y="45"/>
                  </a:lnTo>
                  <a:lnTo>
                    <a:pt x="223" y="47"/>
                  </a:lnTo>
                  <a:lnTo>
                    <a:pt x="243" y="49"/>
                  </a:lnTo>
                  <a:lnTo>
                    <a:pt x="264" y="51"/>
                  </a:lnTo>
                  <a:lnTo>
                    <a:pt x="288" y="53"/>
                  </a:lnTo>
                  <a:lnTo>
                    <a:pt x="310" y="55"/>
                  </a:lnTo>
                  <a:lnTo>
                    <a:pt x="333" y="56"/>
                  </a:lnTo>
                  <a:lnTo>
                    <a:pt x="357" y="59"/>
                  </a:lnTo>
                  <a:lnTo>
                    <a:pt x="382" y="59"/>
                  </a:lnTo>
                  <a:lnTo>
                    <a:pt x="408" y="60"/>
                  </a:lnTo>
                  <a:lnTo>
                    <a:pt x="432" y="60"/>
                  </a:lnTo>
                  <a:lnTo>
                    <a:pt x="457" y="60"/>
                  </a:lnTo>
                  <a:lnTo>
                    <a:pt x="482" y="60"/>
                  </a:lnTo>
                  <a:lnTo>
                    <a:pt x="507" y="60"/>
                  </a:lnTo>
                  <a:lnTo>
                    <a:pt x="533" y="59"/>
                  </a:lnTo>
                  <a:lnTo>
                    <a:pt x="559" y="57"/>
                  </a:lnTo>
                  <a:lnTo>
                    <a:pt x="558" y="43"/>
                  </a:lnTo>
                  <a:lnTo>
                    <a:pt x="533" y="44"/>
                  </a:lnTo>
                  <a:lnTo>
                    <a:pt x="507" y="45"/>
                  </a:lnTo>
                  <a:lnTo>
                    <a:pt x="482" y="45"/>
                  </a:lnTo>
                  <a:lnTo>
                    <a:pt x="457" y="45"/>
                  </a:lnTo>
                  <a:lnTo>
                    <a:pt x="432" y="45"/>
                  </a:lnTo>
                  <a:lnTo>
                    <a:pt x="408" y="45"/>
                  </a:lnTo>
                  <a:lnTo>
                    <a:pt x="382" y="44"/>
                  </a:lnTo>
                  <a:lnTo>
                    <a:pt x="358" y="43"/>
                  </a:lnTo>
                  <a:lnTo>
                    <a:pt x="334" y="41"/>
                  </a:lnTo>
                  <a:lnTo>
                    <a:pt x="312" y="40"/>
                  </a:lnTo>
                  <a:lnTo>
                    <a:pt x="288" y="39"/>
                  </a:lnTo>
                  <a:lnTo>
                    <a:pt x="265" y="36"/>
                  </a:lnTo>
                  <a:lnTo>
                    <a:pt x="244" y="35"/>
                  </a:lnTo>
                  <a:lnTo>
                    <a:pt x="224" y="32"/>
                  </a:lnTo>
                  <a:lnTo>
                    <a:pt x="203" y="29"/>
                  </a:lnTo>
                  <a:lnTo>
                    <a:pt x="184" y="28"/>
                  </a:lnTo>
                  <a:lnTo>
                    <a:pt x="165" y="25"/>
                  </a:lnTo>
                  <a:lnTo>
                    <a:pt x="147" y="23"/>
                  </a:lnTo>
                  <a:lnTo>
                    <a:pt x="129" y="20"/>
                  </a:lnTo>
                  <a:lnTo>
                    <a:pt x="113" y="17"/>
                  </a:lnTo>
                  <a:lnTo>
                    <a:pt x="98" y="16"/>
                  </a:lnTo>
                  <a:lnTo>
                    <a:pt x="83" y="13"/>
                  </a:lnTo>
                  <a:lnTo>
                    <a:pt x="70" y="11"/>
                  </a:lnTo>
                  <a:lnTo>
                    <a:pt x="59" y="9"/>
                  </a:lnTo>
                  <a:lnTo>
                    <a:pt x="48" y="7"/>
                  </a:lnTo>
                  <a:lnTo>
                    <a:pt x="38" y="6"/>
                  </a:lnTo>
                  <a:lnTo>
                    <a:pt x="30" y="4"/>
                  </a:lnTo>
                  <a:lnTo>
                    <a:pt x="23" y="3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6" y="8"/>
                  </a:lnTo>
                  <a:lnTo>
                    <a:pt x="2" y="7"/>
                  </a:lnTo>
                  <a:lnTo>
                    <a:pt x="0" y="13"/>
                  </a:lnTo>
                  <a:lnTo>
                    <a:pt x="7" y="1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5" name="Freeform 563"/>
            <p:cNvSpPr>
              <a:spLocks/>
            </p:cNvSpPr>
            <p:nvPr/>
          </p:nvSpPr>
          <p:spPr bwMode="auto">
            <a:xfrm>
              <a:off x="1637" y="2334"/>
              <a:ext cx="34" cy="247"/>
            </a:xfrm>
            <a:custGeom>
              <a:avLst/>
              <a:gdLst>
                <a:gd name="T0" fmla="*/ 0 w 100"/>
                <a:gd name="T1" fmla="*/ 0 h 739"/>
                <a:gd name="T2" fmla="*/ 0 w 100"/>
                <a:gd name="T3" fmla="*/ 0 h 739"/>
                <a:gd name="T4" fmla="*/ 0 w 100"/>
                <a:gd name="T5" fmla="*/ 0 h 739"/>
                <a:gd name="T6" fmla="*/ 0 w 100"/>
                <a:gd name="T7" fmla="*/ 0 h 739"/>
                <a:gd name="T8" fmla="*/ 0 w 100"/>
                <a:gd name="T9" fmla="*/ 0 h 739"/>
                <a:gd name="T10" fmla="*/ 0 w 100"/>
                <a:gd name="T11" fmla="*/ 0 h 739"/>
                <a:gd name="T12" fmla="*/ 0 w 100"/>
                <a:gd name="T13" fmla="*/ 0 h 739"/>
                <a:gd name="T14" fmla="*/ 0 w 100"/>
                <a:gd name="T15" fmla="*/ 0 h 739"/>
                <a:gd name="T16" fmla="*/ 0 w 100"/>
                <a:gd name="T17" fmla="*/ 0 h 739"/>
                <a:gd name="T18" fmla="*/ 0 w 100"/>
                <a:gd name="T19" fmla="*/ 0 h 7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739"/>
                <a:gd name="T32" fmla="*/ 100 w 100"/>
                <a:gd name="T33" fmla="*/ 739 h 7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739">
                  <a:moveTo>
                    <a:pt x="85" y="2"/>
                  </a:moveTo>
                  <a:lnTo>
                    <a:pt x="85" y="0"/>
                  </a:lnTo>
                  <a:lnTo>
                    <a:pt x="0" y="738"/>
                  </a:lnTo>
                  <a:lnTo>
                    <a:pt x="14" y="739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8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6" name="Freeform 564"/>
            <p:cNvSpPr>
              <a:spLocks/>
            </p:cNvSpPr>
            <p:nvPr/>
          </p:nvSpPr>
          <p:spPr bwMode="auto">
            <a:xfrm>
              <a:off x="1613" y="1966"/>
              <a:ext cx="58" cy="369"/>
            </a:xfrm>
            <a:custGeom>
              <a:avLst/>
              <a:gdLst>
                <a:gd name="T0" fmla="*/ 0 w 174"/>
                <a:gd name="T1" fmla="*/ 0 h 1108"/>
                <a:gd name="T2" fmla="*/ 0 w 174"/>
                <a:gd name="T3" fmla="*/ 0 h 1108"/>
                <a:gd name="T4" fmla="*/ 0 w 174"/>
                <a:gd name="T5" fmla="*/ 0 h 1108"/>
                <a:gd name="T6" fmla="*/ 0 w 174"/>
                <a:gd name="T7" fmla="*/ 0 h 1108"/>
                <a:gd name="T8" fmla="*/ 0 w 174"/>
                <a:gd name="T9" fmla="*/ 0 h 1108"/>
                <a:gd name="T10" fmla="*/ 0 w 174"/>
                <a:gd name="T11" fmla="*/ 0 h 1108"/>
                <a:gd name="T12" fmla="*/ 0 w 174"/>
                <a:gd name="T13" fmla="*/ 0 h 1108"/>
                <a:gd name="T14" fmla="*/ 0 w 174"/>
                <a:gd name="T15" fmla="*/ 0 h 1108"/>
                <a:gd name="T16" fmla="*/ 0 w 174"/>
                <a:gd name="T17" fmla="*/ 0 h 1108"/>
                <a:gd name="T18" fmla="*/ 0 w 174"/>
                <a:gd name="T19" fmla="*/ 0 h 1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4"/>
                <a:gd name="T31" fmla="*/ 0 h 1108"/>
                <a:gd name="T32" fmla="*/ 174 w 174"/>
                <a:gd name="T33" fmla="*/ 1108 h 1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4" h="1108">
                  <a:moveTo>
                    <a:pt x="6" y="0"/>
                  </a:moveTo>
                  <a:lnTo>
                    <a:pt x="0" y="8"/>
                  </a:lnTo>
                  <a:lnTo>
                    <a:pt x="159" y="1108"/>
                  </a:lnTo>
                  <a:lnTo>
                    <a:pt x="174" y="1106"/>
                  </a:lnTo>
                  <a:lnTo>
                    <a:pt x="16" y="7"/>
                  </a:lnTo>
                  <a:lnTo>
                    <a:pt x="11" y="15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7" name="Freeform 565"/>
            <p:cNvSpPr>
              <a:spLocks/>
            </p:cNvSpPr>
            <p:nvPr/>
          </p:nvSpPr>
          <p:spPr bwMode="auto">
            <a:xfrm>
              <a:off x="1615" y="1916"/>
              <a:ext cx="138" cy="55"/>
            </a:xfrm>
            <a:custGeom>
              <a:avLst/>
              <a:gdLst>
                <a:gd name="T0" fmla="*/ 0 w 415"/>
                <a:gd name="T1" fmla="*/ 0 h 165"/>
                <a:gd name="T2" fmla="*/ 0 w 415"/>
                <a:gd name="T3" fmla="*/ 0 h 165"/>
                <a:gd name="T4" fmla="*/ 0 w 415"/>
                <a:gd name="T5" fmla="*/ 0 h 165"/>
                <a:gd name="T6" fmla="*/ 0 w 415"/>
                <a:gd name="T7" fmla="*/ 0 h 165"/>
                <a:gd name="T8" fmla="*/ 0 w 415"/>
                <a:gd name="T9" fmla="*/ 0 h 165"/>
                <a:gd name="T10" fmla="*/ 0 w 415"/>
                <a:gd name="T11" fmla="*/ 0 h 165"/>
                <a:gd name="T12" fmla="*/ 0 w 415"/>
                <a:gd name="T13" fmla="*/ 0 h 165"/>
                <a:gd name="T14" fmla="*/ 0 w 415"/>
                <a:gd name="T15" fmla="*/ 0 h 165"/>
                <a:gd name="T16" fmla="*/ 0 w 415"/>
                <a:gd name="T17" fmla="*/ 0 h 165"/>
                <a:gd name="T18" fmla="*/ 0 w 415"/>
                <a:gd name="T19" fmla="*/ 0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5"/>
                <a:gd name="T31" fmla="*/ 0 h 165"/>
                <a:gd name="T32" fmla="*/ 415 w 415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5" h="165">
                  <a:moveTo>
                    <a:pt x="415" y="6"/>
                  </a:moveTo>
                  <a:lnTo>
                    <a:pt x="406" y="2"/>
                  </a:lnTo>
                  <a:lnTo>
                    <a:pt x="0" y="150"/>
                  </a:lnTo>
                  <a:lnTo>
                    <a:pt x="5" y="165"/>
                  </a:lnTo>
                  <a:lnTo>
                    <a:pt x="411" y="15"/>
                  </a:lnTo>
                  <a:lnTo>
                    <a:pt x="402" y="11"/>
                  </a:lnTo>
                  <a:lnTo>
                    <a:pt x="415" y="6"/>
                  </a:lnTo>
                  <a:lnTo>
                    <a:pt x="412" y="0"/>
                  </a:lnTo>
                  <a:lnTo>
                    <a:pt x="406" y="2"/>
                  </a:lnTo>
                  <a:lnTo>
                    <a:pt x="41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8" name="Freeform 566"/>
            <p:cNvSpPr>
              <a:spLocks/>
            </p:cNvSpPr>
            <p:nvPr/>
          </p:nvSpPr>
          <p:spPr bwMode="auto">
            <a:xfrm>
              <a:off x="1824" y="1859"/>
              <a:ext cx="166" cy="224"/>
            </a:xfrm>
            <a:custGeom>
              <a:avLst/>
              <a:gdLst>
                <a:gd name="T0" fmla="*/ 0 w 497"/>
                <a:gd name="T1" fmla="*/ 0 h 671"/>
                <a:gd name="T2" fmla="*/ 0 w 497"/>
                <a:gd name="T3" fmla="*/ 0 h 671"/>
                <a:gd name="T4" fmla="*/ 0 w 497"/>
                <a:gd name="T5" fmla="*/ 0 h 671"/>
                <a:gd name="T6" fmla="*/ 0 w 497"/>
                <a:gd name="T7" fmla="*/ 0 h 671"/>
                <a:gd name="T8" fmla="*/ 0 w 497"/>
                <a:gd name="T9" fmla="*/ 0 h 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7"/>
                <a:gd name="T16" fmla="*/ 0 h 671"/>
                <a:gd name="T17" fmla="*/ 497 w 497"/>
                <a:gd name="T18" fmla="*/ 671 h 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7" h="671">
                  <a:moveTo>
                    <a:pt x="0" y="130"/>
                  </a:moveTo>
                  <a:lnTo>
                    <a:pt x="354" y="0"/>
                  </a:lnTo>
                  <a:lnTo>
                    <a:pt x="497" y="529"/>
                  </a:lnTo>
                  <a:lnTo>
                    <a:pt x="152" y="671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9" name="Freeform 567"/>
            <p:cNvSpPr>
              <a:spLocks/>
            </p:cNvSpPr>
            <p:nvPr/>
          </p:nvSpPr>
          <p:spPr bwMode="auto">
            <a:xfrm>
              <a:off x="1824" y="1858"/>
              <a:ext cx="120" cy="46"/>
            </a:xfrm>
            <a:custGeom>
              <a:avLst/>
              <a:gdLst>
                <a:gd name="T0" fmla="*/ 0 w 359"/>
                <a:gd name="T1" fmla="*/ 0 h 138"/>
                <a:gd name="T2" fmla="*/ 0 w 359"/>
                <a:gd name="T3" fmla="*/ 0 h 138"/>
                <a:gd name="T4" fmla="*/ 0 w 359"/>
                <a:gd name="T5" fmla="*/ 0 h 138"/>
                <a:gd name="T6" fmla="*/ 0 w 359"/>
                <a:gd name="T7" fmla="*/ 0 h 138"/>
                <a:gd name="T8" fmla="*/ 0 w 359"/>
                <a:gd name="T9" fmla="*/ 0 h 138"/>
                <a:gd name="T10" fmla="*/ 0 w 359"/>
                <a:gd name="T11" fmla="*/ 0 h 138"/>
                <a:gd name="T12" fmla="*/ 0 w 359"/>
                <a:gd name="T13" fmla="*/ 0 h 138"/>
                <a:gd name="T14" fmla="*/ 0 w 359"/>
                <a:gd name="T15" fmla="*/ 0 h 138"/>
                <a:gd name="T16" fmla="*/ 0 w 359"/>
                <a:gd name="T17" fmla="*/ 0 h 138"/>
                <a:gd name="T18" fmla="*/ 0 w 359"/>
                <a:gd name="T19" fmla="*/ 0 h 1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9"/>
                <a:gd name="T31" fmla="*/ 0 h 138"/>
                <a:gd name="T32" fmla="*/ 359 w 359"/>
                <a:gd name="T33" fmla="*/ 138 h 1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9" h="138">
                  <a:moveTo>
                    <a:pt x="359" y="4"/>
                  </a:moveTo>
                  <a:lnTo>
                    <a:pt x="354" y="2"/>
                  </a:lnTo>
                  <a:lnTo>
                    <a:pt x="0" y="130"/>
                  </a:lnTo>
                  <a:lnTo>
                    <a:pt x="3" y="138"/>
                  </a:lnTo>
                  <a:lnTo>
                    <a:pt x="357" y="8"/>
                  </a:lnTo>
                  <a:lnTo>
                    <a:pt x="351" y="6"/>
                  </a:lnTo>
                  <a:lnTo>
                    <a:pt x="359" y="4"/>
                  </a:lnTo>
                  <a:lnTo>
                    <a:pt x="358" y="0"/>
                  </a:lnTo>
                  <a:lnTo>
                    <a:pt x="354" y="2"/>
                  </a:lnTo>
                  <a:lnTo>
                    <a:pt x="35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0" name="Freeform 568"/>
            <p:cNvSpPr>
              <a:spLocks/>
            </p:cNvSpPr>
            <p:nvPr/>
          </p:nvSpPr>
          <p:spPr bwMode="auto">
            <a:xfrm>
              <a:off x="1941" y="1859"/>
              <a:ext cx="51" cy="178"/>
            </a:xfrm>
            <a:custGeom>
              <a:avLst/>
              <a:gdLst>
                <a:gd name="T0" fmla="*/ 0 w 152"/>
                <a:gd name="T1" fmla="*/ 0 h 533"/>
                <a:gd name="T2" fmla="*/ 0 w 152"/>
                <a:gd name="T3" fmla="*/ 0 h 533"/>
                <a:gd name="T4" fmla="*/ 0 w 152"/>
                <a:gd name="T5" fmla="*/ 0 h 533"/>
                <a:gd name="T6" fmla="*/ 0 w 152"/>
                <a:gd name="T7" fmla="*/ 0 h 533"/>
                <a:gd name="T8" fmla="*/ 0 w 152"/>
                <a:gd name="T9" fmla="*/ 0 h 533"/>
                <a:gd name="T10" fmla="*/ 0 w 152"/>
                <a:gd name="T11" fmla="*/ 0 h 533"/>
                <a:gd name="T12" fmla="*/ 0 w 152"/>
                <a:gd name="T13" fmla="*/ 0 h 533"/>
                <a:gd name="T14" fmla="*/ 0 w 152"/>
                <a:gd name="T15" fmla="*/ 0 h 533"/>
                <a:gd name="T16" fmla="*/ 0 w 152"/>
                <a:gd name="T17" fmla="*/ 0 h 533"/>
                <a:gd name="T18" fmla="*/ 0 w 152"/>
                <a:gd name="T19" fmla="*/ 0 h 5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533"/>
                <a:gd name="T32" fmla="*/ 152 w 152"/>
                <a:gd name="T33" fmla="*/ 533 h 5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533">
                  <a:moveTo>
                    <a:pt x="150" y="533"/>
                  </a:moveTo>
                  <a:lnTo>
                    <a:pt x="151" y="528"/>
                  </a:lnTo>
                  <a:lnTo>
                    <a:pt x="8" y="0"/>
                  </a:lnTo>
                  <a:lnTo>
                    <a:pt x="0" y="2"/>
                  </a:lnTo>
                  <a:lnTo>
                    <a:pt x="144" y="530"/>
                  </a:lnTo>
                  <a:lnTo>
                    <a:pt x="146" y="526"/>
                  </a:lnTo>
                  <a:lnTo>
                    <a:pt x="150" y="533"/>
                  </a:lnTo>
                  <a:lnTo>
                    <a:pt x="152" y="532"/>
                  </a:lnTo>
                  <a:lnTo>
                    <a:pt x="151" y="528"/>
                  </a:lnTo>
                  <a:lnTo>
                    <a:pt x="150" y="5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1" name="Freeform 569"/>
            <p:cNvSpPr>
              <a:spLocks/>
            </p:cNvSpPr>
            <p:nvPr/>
          </p:nvSpPr>
          <p:spPr bwMode="auto">
            <a:xfrm>
              <a:off x="1874" y="2034"/>
              <a:ext cx="117" cy="51"/>
            </a:xfrm>
            <a:custGeom>
              <a:avLst/>
              <a:gdLst>
                <a:gd name="T0" fmla="*/ 0 w 352"/>
                <a:gd name="T1" fmla="*/ 0 h 151"/>
                <a:gd name="T2" fmla="*/ 0 w 352"/>
                <a:gd name="T3" fmla="*/ 0 h 151"/>
                <a:gd name="T4" fmla="*/ 0 w 352"/>
                <a:gd name="T5" fmla="*/ 0 h 151"/>
                <a:gd name="T6" fmla="*/ 0 w 352"/>
                <a:gd name="T7" fmla="*/ 0 h 151"/>
                <a:gd name="T8" fmla="*/ 0 w 352"/>
                <a:gd name="T9" fmla="*/ 0 h 151"/>
                <a:gd name="T10" fmla="*/ 0 w 352"/>
                <a:gd name="T11" fmla="*/ 0 h 151"/>
                <a:gd name="T12" fmla="*/ 0 w 352"/>
                <a:gd name="T13" fmla="*/ 0 h 151"/>
                <a:gd name="T14" fmla="*/ 0 w 352"/>
                <a:gd name="T15" fmla="*/ 0 h 151"/>
                <a:gd name="T16" fmla="*/ 0 w 352"/>
                <a:gd name="T17" fmla="*/ 0 h 151"/>
                <a:gd name="T18" fmla="*/ 0 w 352"/>
                <a:gd name="T19" fmla="*/ 0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2"/>
                <a:gd name="T31" fmla="*/ 0 h 151"/>
                <a:gd name="T32" fmla="*/ 352 w 352"/>
                <a:gd name="T33" fmla="*/ 151 h 1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2" h="151">
                  <a:moveTo>
                    <a:pt x="0" y="147"/>
                  </a:moveTo>
                  <a:lnTo>
                    <a:pt x="5" y="148"/>
                  </a:lnTo>
                  <a:lnTo>
                    <a:pt x="352" y="7"/>
                  </a:lnTo>
                  <a:lnTo>
                    <a:pt x="348" y="0"/>
                  </a:lnTo>
                  <a:lnTo>
                    <a:pt x="3" y="143"/>
                  </a:lnTo>
                  <a:lnTo>
                    <a:pt x="8" y="144"/>
                  </a:lnTo>
                  <a:lnTo>
                    <a:pt x="0" y="147"/>
                  </a:lnTo>
                  <a:lnTo>
                    <a:pt x="1" y="151"/>
                  </a:lnTo>
                  <a:lnTo>
                    <a:pt x="5" y="148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2" name="Freeform 570"/>
            <p:cNvSpPr>
              <a:spLocks/>
            </p:cNvSpPr>
            <p:nvPr/>
          </p:nvSpPr>
          <p:spPr bwMode="auto">
            <a:xfrm>
              <a:off x="1823" y="1901"/>
              <a:ext cx="53" cy="182"/>
            </a:xfrm>
            <a:custGeom>
              <a:avLst/>
              <a:gdLst>
                <a:gd name="T0" fmla="*/ 0 w 160"/>
                <a:gd name="T1" fmla="*/ 0 h 547"/>
                <a:gd name="T2" fmla="*/ 0 w 160"/>
                <a:gd name="T3" fmla="*/ 0 h 547"/>
                <a:gd name="T4" fmla="*/ 0 w 160"/>
                <a:gd name="T5" fmla="*/ 0 h 547"/>
                <a:gd name="T6" fmla="*/ 0 w 160"/>
                <a:gd name="T7" fmla="*/ 0 h 547"/>
                <a:gd name="T8" fmla="*/ 0 w 160"/>
                <a:gd name="T9" fmla="*/ 0 h 547"/>
                <a:gd name="T10" fmla="*/ 0 w 160"/>
                <a:gd name="T11" fmla="*/ 0 h 547"/>
                <a:gd name="T12" fmla="*/ 0 w 160"/>
                <a:gd name="T13" fmla="*/ 0 h 547"/>
                <a:gd name="T14" fmla="*/ 0 w 160"/>
                <a:gd name="T15" fmla="*/ 0 h 547"/>
                <a:gd name="T16" fmla="*/ 0 w 160"/>
                <a:gd name="T17" fmla="*/ 0 h 547"/>
                <a:gd name="T18" fmla="*/ 0 w 160"/>
                <a:gd name="T19" fmla="*/ 0 h 5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547"/>
                <a:gd name="T32" fmla="*/ 160 w 160"/>
                <a:gd name="T33" fmla="*/ 547 h 5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547">
                  <a:moveTo>
                    <a:pt x="3" y="0"/>
                  </a:moveTo>
                  <a:lnTo>
                    <a:pt x="0" y="5"/>
                  </a:lnTo>
                  <a:lnTo>
                    <a:pt x="152" y="547"/>
                  </a:lnTo>
                  <a:lnTo>
                    <a:pt x="160" y="544"/>
                  </a:lnTo>
                  <a:lnTo>
                    <a:pt x="8" y="2"/>
                  </a:lnTo>
                  <a:lnTo>
                    <a:pt x="6" y="8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" name="Freeform 571"/>
            <p:cNvSpPr>
              <a:spLocks/>
            </p:cNvSpPr>
            <p:nvPr/>
          </p:nvSpPr>
          <p:spPr bwMode="auto">
            <a:xfrm>
              <a:off x="1860" y="1859"/>
              <a:ext cx="134" cy="228"/>
            </a:xfrm>
            <a:custGeom>
              <a:avLst/>
              <a:gdLst>
                <a:gd name="T0" fmla="*/ 0 w 401"/>
                <a:gd name="T1" fmla="*/ 0 h 685"/>
                <a:gd name="T2" fmla="*/ 0 w 401"/>
                <a:gd name="T3" fmla="*/ 0 h 685"/>
                <a:gd name="T4" fmla="*/ 0 w 401"/>
                <a:gd name="T5" fmla="*/ 0 h 685"/>
                <a:gd name="T6" fmla="*/ 0 w 401"/>
                <a:gd name="T7" fmla="*/ 0 h 685"/>
                <a:gd name="T8" fmla="*/ 0 w 401"/>
                <a:gd name="T9" fmla="*/ 0 h 685"/>
                <a:gd name="T10" fmla="*/ 0 w 401"/>
                <a:gd name="T11" fmla="*/ 0 h 685"/>
                <a:gd name="T12" fmla="*/ 0 w 401"/>
                <a:gd name="T13" fmla="*/ 0 h 685"/>
                <a:gd name="T14" fmla="*/ 0 w 401"/>
                <a:gd name="T15" fmla="*/ 0 h 685"/>
                <a:gd name="T16" fmla="*/ 0 w 401"/>
                <a:gd name="T17" fmla="*/ 0 h 685"/>
                <a:gd name="T18" fmla="*/ 0 w 401"/>
                <a:gd name="T19" fmla="*/ 0 h 685"/>
                <a:gd name="T20" fmla="*/ 0 w 401"/>
                <a:gd name="T21" fmla="*/ 0 h 685"/>
                <a:gd name="T22" fmla="*/ 0 w 401"/>
                <a:gd name="T23" fmla="*/ 0 h 685"/>
                <a:gd name="T24" fmla="*/ 0 w 401"/>
                <a:gd name="T25" fmla="*/ 0 h 685"/>
                <a:gd name="T26" fmla="*/ 0 w 401"/>
                <a:gd name="T27" fmla="*/ 0 h 685"/>
                <a:gd name="T28" fmla="*/ 0 w 401"/>
                <a:gd name="T29" fmla="*/ 0 h 685"/>
                <a:gd name="T30" fmla="*/ 0 w 401"/>
                <a:gd name="T31" fmla="*/ 0 h 685"/>
                <a:gd name="T32" fmla="*/ 0 w 401"/>
                <a:gd name="T33" fmla="*/ 0 h 685"/>
                <a:gd name="T34" fmla="*/ 0 w 401"/>
                <a:gd name="T35" fmla="*/ 0 h 685"/>
                <a:gd name="T36" fmla="*/ 0 w 401"/>
                <a:gd name="T37" fmla="*/ 0 h 685"/>
                <a:gd name="T38" fmla="*/ 0 w 401"/>
                <a:gd name="T39" fmla="*/ 0 h 685"/>
                <a:gd name="T40" fmla="*/ 0 w 401"/>
                <a:gd name="T41" fmla="*/ 0 h 685"/>
                <a:gd name="T42" fmla="*/ 0 w 401"/>
                <a:gd name="T43" fmla="*/ 0 h 685"/>
                <a:gd name="T44" fmla="*/ 0 w 401"/>
                <a:gd name="T45" fmla="*/ 0 h 685"/>
                <a:gd name="T46" fmla="*/ 0 w 401"/>
                <a:gd name="T47" fmla="*/ 0 h 685"/>
                <a:gd name="T48" fmla="*/ 0 w 401"/>
                <a:gd name="T49" fmla="*/ 0 h 685"/>
                <a:gd name="T50" fmla="*/ 0 w 401"/>
                <a:gd name="T51" fmla="*/ 0 h 685"/>
                <a:gd name="T52" fmla="*/ 0 w 401"/>
                <a:gd name="T53" fmla="*/ 0 h 685"/>
                <a:gd name="T54" fmla="*/ 0 w 401"/>
                <a:gd name="T55" fmla="*/ 0 h 685"/>
                <a:gd name="T56" fmla="*/ 0 w 401"/>
                <a:gd name="T57" fmla="*/ 0 h 685"/>
                <a:gd name="T58" fmla="*/ 0 w 401"/>
                <a:gd name="T59" fmla="*/ 0 h 685"/>
                <a:gd name="T60" fmla="*/ 0 w 401"/>
                <a:gd name="T61" fmla="*/ 0 h 685"/>
                <a:gd name="T62" fmla="*/ 0 w 401"/>
                <a:gd name="T63" fmla="*/ 0 h 685"/>
                <a:gd name="T64" fmla="*/ 0 w 401"/>
                <a:gd name="T65" fmla="*/ 0 h 685"/>
                <a:gd name="T66" fmla="*/ 0 w 401"/>
                <a:gd name="T67" fmla="*/ 0 h 685"/>
                <a:gd name="T68" fmla="*/ 0 w 401"/>
                <a:gd name="T69" fmla="*/ 0 h 685"/>
                <a:gd name="T70" fmla="*/ 0 w 401"/>
                <a:gd name="T71" fmla="*/ 0 h 685"/>
                <a:gd name="T72" fmla="*/ 0 w 401"/>
                <a:gd name="T73" fmla="*/ 0 h 685"/>
                <a:gd name="T74" fmla="*/ 0 w 401"/>
                <a:gd name="T75" fmla="*/ 0 h 685"/>
                <a:gd name="T76" fmla="*/ 0 w 401"/>
                <a:gd name="T77" fmla="*/ 0 h 685"/>
                <a:gd name="T78" fmla="*/ 0 w 401"/>
                <a:gd name="T79" fmla="*/ 0 h 685"/>
                <a:gd name="T80" fmla="*/ 0 w 401"/>
                <a:gd name="T81" fmla="*/ 0 h 685"/>
                <a:gd name="T82" fmla="*/ 0 w 401"/>
                <a:gd name="T83" fmla="*/ 0 h 685"/>
                <a:gd name="T84" fmla="*/ 0 w 401"/>
                <a:gd name="T85" fmla="*/ 0 h 685"/>
                <a:gd name="T86" fmla="*/ 0 w 401"/>
                <a:gd name="T87" fmla="*/ 0 h 685"/>
                <a:gd name="T88" fmla="*/ 0 w 401"/>
                <a:gd name="T89" fmla="*/ 0 h 685"/>
                <a:gd name="T90" fmla="*/ 0 w 401"/>
                <a:gd name="T91" fmla="*/ 0 h 685"/>
                <a:gd name="T92" fmla="*/ 0 w 401"/>
                <a:gd name="T93" fmla="*/ 0 h 685"/>
                <a:gd name="T94" fmla="*/ 0 w 401"/>
                <a:gd name="T95" fmla="*/ 0 h 685"/>
                <a:gd name="T96" fmla="*/ 0 w 401"/>
                <a:gd name="T97" fmla="*/ 0 h 685"/>
                <a:gd name="T98" fmla="*/ 0 w 401"/>
                <a:gd name="T99" fmla="*/ 0 h 685"/>
                <a:gd name="T100" fmla="*/ 0 w 401"/>
                <a:gd name="T101" fmla="*/ 0 h 685"/>
                <a:gd name="T102" fmla="*/ 0 w 401"/>
                <a:gd name="T103" fmla="*/ 0 h 685"/>
                <a:gd name="T104" fmla="*/ 0 w 401"/>
                <a:gd name="T105" fmla="*/ 0 h 685"/>
                <a:gd name="T106" fmla="*/ 0 w 401"/>
                <a:gd name="T107" fmla="*/ 0 h 6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1"/>
                <a:gd name="T163" fmla="*/ 0 h 685"/>
                <a:gd name="T164" fmla="*/ 401 w 401"/>
                <a:gd name="T165" fmla="*/ 685 h 6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1" h="685">
                  <a:moveTo>
                    <a:pt x="247" y="0"/>
                  </a:moveTo>
                  <a:lnTo>
                    <a:pt x="271" y="15"/>
                  </a:lnTo>
                  <a:lnTo>
                    <a:pt x="271" y="16"/>
                  </a:lnTo>
                  <a:lnTo>
                    <a:pt x="271" y="18"/>
                  </a:lnTo>
                  <a:lnTo>
                    <a:pt x="273" y="22"/>
                  </a:lnTo>
                  <a:lnTo>
                    <a:pt x="273" y="27"/>
                  </a:lnTo>
                  <a:lnTo>
                    <a:pt x="273" y="32"/>
                  </a:lnTo>
                  <a:lnTo>
                    <a:pt x="273" y="39"/>
                  </a:lnTo>
                  <a:lnTo>
                    <a:pt x="273" y="47"/>
                  </a:lnTo>
                  <a:lnTo>
                    <a:pt x="271" y="54"/>
                  </a:lnTo>
                  <a:lnTo>
                    <a:pt x="270" y="63"/>
                  </a:lnTo>
                  <a:lnTo>
                    <a:pt x="267" y="71"/>
                  </a:lnTo>
                  <a:lnTo>
                    <a:pt x="265" y="79"/>
                  </a:lnTo>
                  <a:lnTo>
                    <a:pt x="261" y="87"/>
                  </a:lnTo>
                  <a:lnTo>
                    <a:pt x="257" y="94"/>
                  </a:lnTo>
                  <a:lnTo>
                    <a:pt x="250" y="100"/>
                  </a:lnTo>
                  <a:lnTo>
                    <a:pt x="243" y="107"/>
                  </a:lnTo>
                  <a:lnTo>
                    <a:pt x="234" y="111"/>
                  </a:lnTo>
                  <a:lnTo>
                    <a:pt x="229" y="114"/>
                  </a:lnTo>
                  <a:lnTo>
                    <a:pt x="222" y="115"/>
                  </a:lnTo>
                  <a:lnTo>
                    <a:pt x="214" y="116"/>
                  </a:lnTo>
                  <a:lnTo>
                    <a:pt x="206" y="118"/>
                  </a:lnTo>
                  <a:lnTo>
                    <a:pt x="198" y="118"/>
                  </a:lnTo>
                  <a:lnTo>
                    <a:pt x="189" y="118"/>
                  </a:lnTo>
                  <a:lnTo>
                    <a:pt x="180" y="119"/>
                  </a:lnTo>
                  <a:lnTo>
                    <a:pt x="169" y="119"/>
                  </a:lnTo>
                  <a:lnTo>
                    <a:pt x="158" y="119"/>
                  </a:lnTo>
                  <a:lnTo>
                    <a:pt x="148" y="120"/>
                  </a:lnTo>
                  <a:lnTo>
                    <a:pt x="137" y="120"/>
                  </a:lnTo>
                  <a:lnTo>
                    <a:pt x="125" y="122"/>
                  </a:lnTo>
                  <a:lnTo>
                    <a:pt x="114" y="123"/>
                  </a:lnTo>
                  <a:lnTo>
                    <a:pt x="104" y="126"/>
                  </a:lnTo>
                  <a:lnTo>
                    <a:pt x="93" y="127"/>
                  </a:lnTo>
                  <a:lnTo>
                    <a:pt x="82" y="130"/>
                  </a:lnTo>
                  <a:lnTo>
                    <a:pt x="65" y="136"/>
                  </a:lnTo>
                  <a:lnTo>
                    <a:pt x="49" y="144"/>
                  </a:lnTo>
                  <a:lnTo>
                    <a:pt x="34" y="154"/>
                  </a:lnTo>
                  <a:lnTo>
                    <a:pt x="23" y="163"/>
                  </a:lnTo>
                  <a:lnTo>
                    <a:pt x="13" y="171"/>
                  </a:lnTo>
                  <a:lnTo>
                    <a:pt x="7" y="179"/>
                  </a:lnTo>
                  <a:lnTo>
                    <a:pt x="1" y="183"/>
                  </a:lnTo>
                  <a:lnTo>
                    <a:pt x="0" y="184"/>
                  </a:lnTo>
                  <a:lnTo>
                    <a:pt x="105" y="685"/>
                  </a:lnTo>
                  <a:lnTo>
                    <a:pt x="106" y="685"/>
                  </a:lnTo>
                  <a:lnTo>
                    <a:pt x="108" y="683"/>
                  </a:lnTo>
                  <a:lnTo>
                    <a:pt x="109" y="682"/>
                  </a:lnTo>
                  <a:lnTo>
                    <a:pt x="112" y="679"/>
                  </a:lnTo>
                  <a:lnTo>
                    <a:pt x="116" y="677"/>
                  </a:lnTo>
                  <a:lnTo>
                    <a:pt x="120" y="674"/>
                  </a:lnTo>
                  <a:lnTo>
                    <a:pt x="124" y="670"/>
                  </a:lnTo>
                  <a:lnTo>
                    <a:pt x="129" y="666"/>
                  </a:lnTo>
                  <a:lnTo>
                    <a:pt x="136" y="662"/>
                  </a:lnTo>
                  <a:lnTo>
                    <a:pt x="142" y="658"/>
                  </a:lnTo>
                  <a:lnTo>
                    <a:pt x="149" y="653"/>
                  </a:lnTo>
                  <a:lnTo>
                    <a:pt x="157" y="649"/>
                  </a:lnTo>
                  <a:lnTo>
                    <a:pt x="165" y="645"/>
                  </a:lnTo>
                  <a:lnTo>
                    <a:pt x="174" y="642"/>
                  </a:lnTo>
                  <a:lnTo>
                    <a:pt x="184" y="638"/>
                  </a:lnTo>
                  <a:lnTo>
                    <a:pt x="193" y="634"/>
                  </a:lnTo>
                  <a:lnTo>
                    <a:pt x="209" y="630"/>
                  </a:lnTo>
                  <a:lnTo>
                    <a:pt x="225" y="626"/>
                  </a:lnTo>
                  <a:lnTo>
                    <a:pt x="241" y="621"/>
                  </a:lnTo>
                  <a:lnTo>
                    <a:pt x="258" y="617"/>
                  </a:lnTo>
                  <a:lnTo>
                    <a:pt x="275" y="613"/>
                  </a:lnTo>
                  <a:lnTo>
                    <a:pt x="291" y="609"/>
                  </a:lnTo>
                  <a:lnTo>
                    <a:pt x="307" y="605"/>
                  </a:lnTo>
                  <a:lnTo>
                    <a:pt x="323" y="600"/>
                  </a:lnTo>
                  <a:lnTo>
                    <a:pt x="337" y="594"/>
                  </a:lnTo>
                  <a:lnTo>
                    <a:pt x="351" y="589"/>
                  </a:lnTo>
                  <a:lnTo>
                    <a:pt x="363" y="584"/>
                  </a:lnTo>
                  <a:lnTo>
                    <a:pt x="374" y="578"/>
                  </a:lnTo>
                  <a:lnTo>
                    <a:pt x="383" y="572"/>
                  </a:lnTo>
                  <a:lnTo>
                    <a:pt x="391" y="565"/>
                  </a:lnTo>
                  <a:lnTo>
                    <a:pt x="397" y="557"/>
                  </a:lnTo>
                  <a:lnTo>
                    <a:pt x="401" y="548"/>
                  </a:lnTo>
                  <a:lnTo>
                    <a:pt x="401" y="542"/>
                  </a:lnTo>
                  <a:lnTo>
                    <a:pt x="399" y="536"/>
                  </a:lnTo>
                  <a:lnTo>
                    <a:pt x="398" y="525"/>
                  </a:lnTo>
                  <a:lnTo>
                    <a:pt x="395" y="513"/>
                  </a:lnTo>
                  <a:lnTo>
                    <a:pt x="393" y="498"/>
                  </a:lnTo>
                  <a:lnTo>
                    <a:pt x="390" y="484"/>
                  </a:lnTo>
                  <a:lnTo>
                    <a:pt x="386" y="466"/>
                  </a:lnTo>
                  <a:lnTo>
                    <a:pt x="382" y="448"/>
                  </a:lnTo>
                  <a:lnTo>
                    <a:pt x="377" y="426"/>
                  </a:lnTo>
                  <a:lnTo>
                    <a:pt x="371" y="405"/>
                  </a:lnTo>
                  <a:lnTo>
                    <a:pt x="366" y="384"/>
                  </a:lnTo>
                  <a:lnTo>
                    <a:pt x="361" y="361"/>
                  </a:lnTo>
                  <a:lnTo>
                    <a:pt x="355" y="337"/>
                  </a:lnTo>
                  <a:lnTo>
                    <a:pt x="350" y="313"/>
                  </a:lnTo>
                  <a:lnTo>
                    <a:pt x="343" y="289"/>
                  </a:lnTo>
                  <a:lnTo>
                    <a:pt x="337" y="265"/>
                  </a:lnTo>
                  <a:lnTo>
                    <a:pt x="331" y="241"/>
                  </a:lnTo>
                  <a:lnTo>
                    <a:pt x="325" y="219"/>
                  </a:lnTo>
                  <a:lnTo>
                    <a:pt x="319" y="195"/>
                  </a:lnTo>
                  <a:lnTo>
                    <a:pt x="313" y="172"/>
                  </a:lnTo>
                  <a:lnTo>
                    <a:pt x="307" y="151"/>
                  </a:lnTo>
                  <a:lnTo>
                    <a:pt x="302" y="131"/>
                  </a:lnTo>
                  <a:lnTo>
                    <a:pt x="297" y="111"/>
                  </a:lnTo>
                  <a:lnTo>
                    <a:pt x="291" y="92"/>
                  </a:lnTo>
                  <a:lnTo>
                    <a:pt x="287" y="75"/>
                  </a:lnTo>
                  <a:lnTo>
                    <a:pt x="283" y="60"/>
                  </a:lnTo>
                  <a:lnTo>
                    <a:pt x="279" y="47"/>
                  </a:lnTo>
                  <a:lnTo>
                    <a:pt x="277" y="36"/>
                  </a:lnTo>
                  <a:lnTo>
                    <a:pt x="274" y="27"/>
                  </a:lnTo>
                  <a:lnTo>
                    <a:pt x="273" y="20"/>
                  </a:lnTo>
                  <a:lnTo>
                    <a:pt x="271" y="16"/>
                  </a:lnTo>
                  <a:lnTo>
                    <a:pt x="271" y="15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" name="Freeform 572"/>
            <p:cNvSpPr>
              <a:spLocks/>
            </p:cNvSpPr>
            <p:nvPr/>
          </p:nvSpPr>
          <p:spPr bwMode="auto">
            <a:xfrm>
              <a:off x="1942" y="1858"/>
              <a:ext cx="10" cy="7"/>
            </a:xfrm>
            <a:custGeom>
              <a:avLst/>
              <a:gdLst>
                <a:gd name="T0" fmla="*/ 0 w 29"/>
                <a:gd name="T1" fmla="*/ 0 h 20"/>
                <a:gd name="T2" fmla="*/ 0 w 29"/>
                <a:gd name="T3" fmla="*/ 0 h 20"/>
                <a:gd name="T4" fmla="*/ 0 w 29"/>
                <a:gd name="T5" fmla="*/ 0 h 20"/>
                <a:gd name="T6" fmla="*/ 0 w 29"/>
                <a:gd name="T7" fmla="*/ 0 h 20"/>
                <a:gd name="T8" fmla="*/ 0 w 29"/>
                <a:gd name="T9" fmla="*/ 0 h 20"/>
                <a:gd name="T10" fmla="*/ 0 w 29"/>
                <a:gd name="T11" fmla="*/ 0 h 20"/>
                <a:gd name="T12" fmla="*/ 0 w 29"/>
                <a:gd name="T13" fmla="*/ 0 h 20"/>
                <a:gd name="T14" fmla="*/ 0 w 29"/>
                <a:gd name="T15" fmla="*/ 0 h 20"/>
                <a:gd name="T16" fmla="*/ 0 w 29"/>
                <a:gd name="T17" fmla="*/ 0 h 20"/>
                <a:gd name="T18" fmla="*/ 0 w 29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0"/>
                <a:gd name="T32" fmla="*/ 29 w 29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0">
                  <a:moveTo>
                    <a:pt x="29" y="16"/>
                  </a:moveTo>
                  <a:lnTo>
                    <a:pt x="27" y="13"/>
                  </a:lnTo>
                  <a:lnTo>
                    <a:pt x="4" y="0"/>
                  </a:lnTo>
                  <a:lnTo>
                    <a:pt x="0" y="6"/>
                  </a:lnTo>
                  <a:lnTo>
                    <a:pt x="23" y="20"/>
                  </a:lnTo>
                  <a:lnTo>
                    <a:pt x="21" y="17"/>
                  </a:lnTo>
                  <a:lnTo>
                    <a:pt x="29" y="16"/>
                  </a:lnTo>
                  <a:lnTo>
                    <a:pt x="28" y="14"/>
                  </a:lnTo>
                  <a:lnTo>
                    <a:pt x="27" y="13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" name="Freeform 573"/>
            <p:cNvSpPr>
              <a:spLocks/>
            </p:cNvSpPr>
            <p:nvPr/>
          </p:nvSpPr>
          <p:spPr bwMode="auto">
            <a:xfrm>
              <a:off x="1938" y="1864"/>
              <a:ext cx="14" cy="33"/>
            </a:xfrm>
            <a:custGeom>
              <a:avLst/>
              <a:gdLst>
                <a:gd name="T0" fmla="*/ 0 w 44"/>
                <a:gd name="T1" fmla="*/ 0 h 101"/>
                <a:gd name="T2" fmla="*/ 0 w 44"/>
                <a:gd name="T3" fmla="*/ 0 h 101"/>
                <a:gd name="T4" fmla="*/ 0 w 44"/>
                <a:gd name="T5" fmla="*/ 0 h 101"/>
                <a:gd name="T6" fmla="*/ 0 w 44"/>
                <a:gd name="T7" fmla="*/ 0 h 101"/>
                <a:gd name="T8" fmla="*/ 0 w 44"/>
                <a:gd name="T9" fmla="*/ 0 h 101"/>
                <a:gd name="T10" fmla="*/ 0 w 44"/>
                <a:gd name="T11" fmla="*/ 0 h 101"/>
                <a:gd name="T12" fmla="*/ 0 w 44"/>
                <a:gd name="T13" fmla="*/ 0 h 101"/>
                <a:gd name="T14" fmla="*/ 0 w 44"/>
                <a:gd name="T15" fmla="*/ 0 h 101"/>
                <a:gd name="T16" fmla="*/ 0 w 44"/>
                <a:gd name="T17" fmla="*/ 0 h 101"/>
                <a:gd name="T18" fmla="*/ 0 w 44"/>
                <a:gd name="T19" fmla="*/ 0 h 101"/>
                <a:gd name="T20" fmla="*/ 0 w 44"/>
                <a:gd name="T21" fmla="*/ 0 h 101"/>
                <a:gd name="T22" fmla="*/ 0 w 44"/>
                <a:gd name="T23" fmla="*/ 0 h 101"/>
                <a:gd name="T24" fmla="*/ 0 w 44"/>
                <a:gd name="T25" fmla="*/ 0 h 101"/>
                <a:gd name="T26" fmla="*/ 0 w 44"/>
                <a:gd name="T27" fmla="*/ 0 h 101"/>
                <a:gd name="T28" fmla="*/ 0 w 44"/>
                <a:gd name="T29" fmla="*/ 0 h 101"/>
                <a:gd name="T30" fmla="*/ 0 w 44"/>
                <a:gd name="T31" fmla="*/ 0 h 101"/>
                <a:gd name="T32" fmla="*/ 0 w 44"/>
                <a:gd name="T33" fmla="*/ 0 h 101"/>
                <a:gd name="T34" fmla="*/ 0 w 44"/>
                <a:gd name="T35" fmla="*/ 0 h 101"/>
                <a:gd name="T36" fmla="*/ 0 w 44"/>
                <a:gd name="T37" fmla="*/ 0 h 101"/>
                <a:gd name="T38" fmla="*/ 0 w 44"/>
                <a:gd name="T39" fmla="*/ 0 h 101"/>
                <a:gd name="T40" fmla="*/ 0 w 44"/>
                <a:gd name="T41" fmla="*/ 0 h 101"/>
                <a:gd name="T42" fmla="*/ 0 w 44"/>
                <a:gd name="T43" fmla="*/ 0 h 101"/>
                <a:gd name="T44" fmla="*/ 0 w 44"/>
                <a:gd name="T45" fmla="*/ 0 h 101"/>
                <a:gd name="T46" fmla="*/ 0 w 44"/>
                <a:gd name="T47" fmla="*/ 0 h 101"/>
                <a:gd name="T48" fmla="*/ 0 w 44"/>
                <a:gd name="T49" fmla="*/ 0 h 101"/>
                <a:gd name="T50" fmla="*/ 0 w 44"/>
                <a:gd name="T51" fmla="*/ 0 h 101"/>
                <a:gd name="T52" fmla="*/ 0 w 44"/>
                <a:gd name="T53" fmla="*/ 0 h 101"/>
                <a:gd name="T54" fmla="*/ 0 w 44"/>
                <a:gd name="T55" fmla="*/ 0 h 101"/>
                <a:gd name="T56" fmla="*/ 0 w 44"/>
                <a:gd name="T57" fmla="*/ 0 h 101"/>
                <a:gd name="T58" fmla="*/ 0 w 44"/>
                <a:gd name="T59" fmla="*/ 0 h 101"/>
                <a:gd name="T60" fmla="*/ 0 w 44"/>
                <a:gd name="T61" fmla="*/ 0 h 101"/>
                <a:gd name="T62" fmla="*/ 0 w 44"/>
                <a:gd name="T63" fmla="*/ 0 h 101"/>
                <a:gd name="T64" fmla="*/ 0 w 44"/>
                <a:gd name="T65" fmla="*/ 0 h 101"/>
                <a:gd name="T66" fmla="*/ 0 w 44"/>
                <a:gd name="T67" fmla="*/ 0 h 101"/>
                <a:gd name="T68" fmla="*/ 0 w 44"/>
                <a:gd name="T69" fmla="*/ 0 h 101"/>
                <a:gd name="T70" fmla="*/ 0 w 44"/>
                <a:gd name="T71" fmla="*/ 0 h 101"/>
                <a:gd name="T72" fmla="*/ 0 w 44"/>
                <a:gd name="T73" fmla="*/ 0 h 10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"/>
                <a:gd name="T112" fmla="*/ 0 h 101"/>
                <a:gd name="T113" fmla="*/ 44 w 44"/>
                <a:gd name="T114" fmla="*/ 101 h 10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" h="101">
                  <a:moveTo>
                    <a:pt x="2" y="101"/>
                  </a:moveTo>
                  <a:lnTo>
                    <a:pt x="2" y="101"/>
                  </a:lnTo>
                  <a:lnTo>
                    <a:pt x="12" y="96"/>
                  </a:lnTo>
                  <a:lnTo>
                    <a:pt x="20" y="89"/>
                  </a:lnTo>
                  <a:lnTo>
                    <a:pt x="26" y="82"/>
                  </a:lnTo>
                  <a:lnTo>
                    <a:pt x="32" y="74"/>
                  </a:lnTo>
                  <a:lnTo>
                    <a:pt x="36" y="66"/>
                  </a:lnTo>
                  <a:lnTo>
                    <a:pt x="38" y="58"/>
                  </a:lnTo>
                  <a:lnTo>
                    <a:pt x="41" y="50"/>
                  </a:lnTo>
                  <a:lnTo>
                    <a:pt x="42" y="41"/>
                  </a:lnTo>
                  <a:lnTo>
                    <a:pt x="44" y="33"/>
                  </a:lnTo>
                  <a:lnTo>
                    <a:pt x="44" y="25"/>
                  </a:lnTo>
                  <a:lnTo>
                    <a:pt x="44" y="18"/>
                  </a:lnTo>
                  <a:lnTo>
                    <a:pt x="44" y="13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5"/>
                  </a:lnTo>
                  <a:lnTo>
                    <a:pt x="36" y="8"/>
                  </a:lnTo>
                  <a:lnTo>
                    <a:pt x="36" y="13"/>
                  </a:lnTo>
                  <a:lnTo>
                    <a:pt x="36" y="18"/>
                  </a:lnTo>
                  <a:lnTo>
                    <a:pt x="36" y="25"/>
                  </a:lnTo>
                  <a:lnTo>
                    <a:pt x="36" y="33"/>
                  </a:lnTo>
                  <a:lnTo>
                    <a:pt x="34" y="40"/>
                  </a:lnTo>
                  <a:lnTo>
                    <a:pt x="33" y="48"/>
                  </a:lnTo>
                  <a:lnTo>
                    <a:pt x="32" y="56"/>
                  </a:lnTo>
                  <a:lnTo>
                    <a:pt x="29" y="64"/>
                  </a:lnTo>
                  <a:lnTo>
                    <a:pt x="25" y="70"/>
                  </a:lnTo>
                  <a:lnTo>
                    <a:pt x="20" y="77"/>
                  </a:lnTo>
                  <a:lnTo>
                    <a:pt x="14" y="84"/>
                  </a:lnTo>
                  <a:lnTo>
                    <a:pt x="8" y="89"/>
                  </a:lnTo>
                  <a:lnTo>
                    <a:pt x="0" y="94"/>
                  </a:lnTo>
                  <a:lnTo>
                    <a:pt x="2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" name="Freeform 574"/>
            <p:cNvSpPr>
              <a:spLocks/>
            </p:cNvSpPr>
            <p:nvPr/>
          </p:nvSpPr>
          <p:spPr bwMode="auto">
            <a:xfrm>
              <a:off x="1887" y="1895"/>
              <a:ext cx="51" cy="9"/>
            </a:xfrm>
            <a:custGeom>
              <a:avLst/>
              <a:gdLst>
                <a:gd name="T0" fmla="*/ 0 w 154"/>
                <a:gd name="T1" fmla="*/ 0 h 26"/>
                <a:gd name="T2" fmla="*/ 0 w 154"/>
                <a:gd name="T3" fmla="*/ 0 h 26"/>
                <a:gd name="T4" fmla="*/ 0 w 154"/>
                <a:gd name="T5" fmla="*/ 0 h 26"/>
                <a:gd name="T6" fmla="*/ 0 w 154"/>
                <a:gd name="T7" fmla="*/ 0 h 26"/>
                <a:gd name="T8" fmla="*/ 0 w 154"/>
                <a:gd name="T9" fmla="*/ 0 h 26"/>
                <a:gd name="T10" fmla="*/ 0 w 154"/>
                <a:gd name="T11" fmla="*/ 0 h 26"/>
                <a:gd name="T12" fmla="*/ 0 w 154"/>
                <a:gd name="T13" fmla="*/ 0 h 26"/>
                <a:gd name="T14" fmla="*/ 0 w 154"/>
                <a:gd name="T15" fmla="*/ 0 h 26"/>
                <a:gd name="T16" fmla="*/ 0 w 154"/>
                <a:gd name="T17" fmla="*/ 0 h 26"/>
                <a:gd name="T18" fmla="*/ 0 w 154"/>
                <a:gd name="T19" fmla="*/ 0 h 26"/>
                <a:gd name="T20" fmla="*/ 0 w 154"/>
                <a:gd name="T21" fmla="*/ 0 h 26"/>
                <a:gd name="T22" fmla="*/ 0 w 154"/>
                <a:gd name="T23" fmla="*/ 0 h 26"/>
                <a:gd name="T24" fmla="*/ 0 w 154"/>
                <a:gd name="T25" fmla="*/ 0 h 26"/>
                <a:gd name="T26" fmla="*/ 0 w 154"/>
                <a:gd name="T27" fmla="*/ 0 h 26"/>
                <a:gd name="T28" fmla="*/ 0 w 154"/>
                <a:gd name="T29" fmla="*/ 0 h 26"/>
                <a:gd name="T30" fmla="*/ 0 w 154"/>
                <a:gd name="T31" fmla="*/ 0 h 26"/>
                <a:gd name="T32" fmla="*/ 0 w 154"/>
                <a:gd name="T33" fmla="*/ 0 h 26"/>
                <a:gd name="T34" fmla="*/ 0 w 154"/>
                <a:gd name="T35" fmla="*/ 0 h 26"/>
                <a:gd name="T36" fmla="*/ 0 w 154"/>
                <a:gd name="T37" fmla="*/ 0 h 26"/>
                <a:gd name="T38" fmla="*/ 0 w 154"/>
                <a:gd name="T39" fmla="*/ 0 h 26"/>
                <a:gd name="T40" fmla="*/ 0 w 154"/>
                <a:gd name="T41" fmla="*/ 0 h 26"/>
                <a:gd name="T42" fmla="*/ 0 w 154"/>
                <a:gd name="T43" fmla="*/ 0 h 26"/>
                <a:gd name="T44" fmla="*/ 0 w 154"/>
                <a:gd name="T45" fmla="*/ 0 h 26"/>
                <a:gd name="T46" fmla="*/ 0 w 154"/>
                <a:gd name="T47" fmla="*/ 0 h 26"/>
                <a:gd name="T48" fmla="*/ 0 w 154"/>
                <a:gd name="T49" fmla="*/ 0 h 26"/>
                <a:gd name="T50" fmla="*/ 0 w 154"/>
                <a:gd name="T51" fmla="*/ 0 h 26"/>
                <a:gd name="T52" fmla="*/ 0 w 154"/>
                <a:gd name="T53" fmla="*/ 0 h 26"/>
                <a:gd name="T54" fmla="*/ 0 w 154"/>
                <a:gd name="T55" fmla="*/ 0 h 26"/>
                <a:gd name="T56" fmla="*/ 0 w 154"/>
                <a:gd name="T57" fmla="*/ 0 h 26"/>
                <a:gd name="T58" fmla="*/ 0 w 154"/>
                <a:gd name="T59" fmla="*/ 0 h 26"/>
                <a:gd name="T60" fmla="*/ 0 w 154"/>
                <a:gd name="T61" fmla="*/ 0 h 26"/>
                <a:gd name="T62" fmla="*/ 0 w 154"/>
                <a:gd name="T63" fmla="*/ 0 h 26"/>
                <a:gd name="T64" fmla="*/ 0 w 154"/>
                <a:gd name="T65" fmla="*/ 0 h 26"/>
                <a:gd name="T66" fmla="*/ 0 w 154"/>
                <a:gd name="T67" fmla="*/ 0 h 26"/>
                <a:gd name="T68" fmla="*/ 0 w 154"/>
                <a:gd name="T69" fmla="*/ 0 h 26"/>
                <a:gd name="T70" fmla="*/ 0 w 154"/>
                <a:gd name="T71" fmla="*/ 0 h 26"/>
                <a:gd name="T72" fmla="*/ 0 w 154"/>
                <a:gd name="T73" fmla="*/ 0 h 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26"/>
                <a:gd name="T113" fmla="*/ 154 w 154"/>
                <a:gd name="T114" fmla="*/ 26 h 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26">
                  <a:moveTo>
                    <a:pt x="3" y="26"/>
                  </a:moveTo>
                  <a:lnTo>
                    <a:pt x="3" y="26"/>
                  </a:lnTo>
                  <a:lnTo>
                    <a:pt x="13" y="23"/>
                  </a:lnTo>
                  <a:lnTo>
                    <a:pt x="23" y="20"/>
                  </a:lnTo>
                  <a:lnTo>
                    <a:pt x="33" y="19"/>
                  </a:lnTo>
                  <a:lnTo>
                    <a:pt x="45" y="18"/>
                  </a:lnTo>
                  <a:lnTo>
                    <a:pt x="56" y="16"/>
                  </a:lnTo>
                  <a:lnTo>
                    <a:pt x="67" y="15"/>
                  </a:lnTo>
                  <a:lnTo>
                    <a:pt x="77" y="15"/>
                  </a:lnTo>
                  <a:lnTo>
                    <a:pt x="88" y="15"/>
                  </a:lnTo>
                  <a:lnTo>
                    <a:pt x="99" y="15"/>
                  </a:lnTo>
                  <a:lnTo>
                    <a:pt x="108" y="14"/>
                  </a:lnTo>
                  <a:lnTo>
                    <a:pt x="117" y="14"/>
                  </a:lnTo>
                  <a:lnTo>
                    <a:pt x="127" y="12"/>
                  </a:lnTo>
                  <a:lnTo>
                    <a:pt x="135" y="12"/>
                  </a:lnTo>
                  <a:lnTo>
                    <a:pt x="141" y="11"/>
                  </a:lnTo>
                  <a:lnTo>
                    <a:pt x="149" y="10"/>
                  </a:lnTo>
                  <a:lnTo>
                    <a:pt x="154" y="7"/>
                  </a:lnTo>
                  <a:lnTo>
                    <a:pt x="152" y="0"/>
                  </a:lnTo>
                  <a:lnTo>
                    <a:pt x="146" y="2"/>
                  </a:lnTo>
                  <a:lnTo>
                    <a:pt x="141" y="3"/>
                  </a:lnTo>
                  <a:lnTo>
                    <a:pt x="133" y="4"/>
                  </a:lnTo>
                  <a:lnTo>
                    <a:pt x="125" y="6"/>
                  </a:lnTo>
                  <a:lnTo>
                    <a:pt x="117" y="6"/>
                  </a:lnTo>
                  <a:lnTo>
                    <a:pt x="108" y="7"/>
                  </a:lnTo>
                  <a:lnTo>
                    <a:pt x="99" y="7"/>
                  </a:lnTo>
                  <a:lnTo>
                    <a:pt x="88" y="7"/>
                  </a:lnTo>
                  <a:lnTo>
                    <a:pt x="77" y="7"/>
                  </a:lnTo>
                  <a:lnTo>
                    <a:pt x="67" y="8"/>
                  </a:lnTo>
                  <a:lnTo>
                    <a:pt x="55" y="10"/>
                  </a:lnTo>
                  <a:lnTo>
                    <a:pt x="44" y="10"/>
                  </a:lnTo>
                  <a:lnTo>
                    <a:pt x="32" y="11"/>
                  </a:lnTo>
                  <a:lnTo>
                    <a:pt x="21" y="14"/>
                  </a:lnTo>
                  <a:lnTo>
                    <a:pt x="11" y="15"/>
                  </a:lnTo>
                  <a:lnTo>
                    <a:pt x="0" y="18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" name="Freeform 575"/>
            <p:cNvSpPr>
              <a:spLocks/>
            </p:cNvSpPr>
            <p:nvPr/>
          </p:nvSpPr>
          <p:spPr bwMode="auto">
            <a:xfrm>
              <a:off x="1859" y="1901"/>
              <a:ext cx="29" cy="20"/>
            </a:xfrm>
            <a:custGeom>
              <a:avLst/>
              <a:gdLst>
                <a:gd name="T0" fmla="*/ 0 w 88"/>
                <a:gd name="T1" fmla="*/ 0 h 61"/>
                <a:gd name="T2" fmla="*/ 0 w 88"/>
                <a:gd name="T3" fmla="*/ 0 h 61"/>
                <a:gd name="T4" fmla="*/ 0 w 88"/>
                <a:gd name="T5" fmla="*/ 0 h 61"/>
                <a:gd name="T6" fmla="*/ 0 w 88"/>
                <a:gd name="T7" fmla="*/ 0 h 61"/>
                <a:gd name="T8" fmla="*/ 0 w 88"/>
                <a:gd name="T9" fmla="*/ 0 h 61"/>
                <a:gd name="T10" fmla="*/ 0 w 88"/>
                <a:gd name="T11" fmla="*/ 0 h 61"/>
                <a:gd name="T12" fmla="*/ 0 w 88"/>
                <a:gd name="T13" fmla="*/ 0 h 61"/>
                <a:gd name="T14" fmla="*/ 0 w 88"/>
                <a:gd name="T15" fmla="*/ 0 h 61"/>
                <a:gd name="T16" fmla="*/ 0 w 88"/>
                <a:gd name="T17" fmla="*/ 0 h 61"/>
                <a:gd name="T18" fmla="*/ 0 w 88"/>
                <a:gd name="T19" fmla="*/ 0 h 61"/>
                <a:gd name="T20" fmla="*/ 0 w 88"/>
                <a:gd name="T21" fmla="*/ 0 h 61"/>
                <a:gd name="T22" fmla="*/ 0 w 88"/>
                <a:gd name="T23" fmla="*/ 0 h 61"/>
                <a:gd name="T24" fmla="*/ 0 w 88"/>
                <a:gd name="T25" fmla="*/ 0 h 61"/>
                <a:gd name="T26" fmla="*/ 0 w 88"/>
                <a:gd name="T27" fmla="*/ 0 h 61"/>
                <a:gd name="T28" fmla="*/ 0 w 88"/>
                <a:gd name="T29" fmla="*/ 0 h 61"/>
                <a:gd name="T30" fmla="*/ 0 w 88"/>
                <a:gd name="T31" fmla="*/ 0 h 61"/>
                <a:gd name="T32" fmla="*/ 0 w 88"/>
                <a:gd name="T33" fmla="*/ 0 h 61"/>
                <a:gd name="T34" fmla="*/ 0 w 88"/>
                <a:gd name="T35" fmla="*/ 0 h 61"/>
                <a:gd name="T36" fmla="*/ 0 w 88"/>
                <a:gd name="T37" fmla="*/ 0 h 61"/>
                <a:gd name="T38" fmla="*/ 0 w 88"/>
                <a:gd name="T39" fmla="*/ 0 h 61"/>
                <a:gd name="T40" fmla="*/ 0 w 88"/>
                <a:gd name="T41" fmla="*/ 0 h 61"/>
                <a:gd name="T42" fmla="*/ 0 w 88"/>
                <a:gd name="T43" fmla="*/ 0 h 61"/>
                <a:gd name="T44" fmla="*/ 0 w 88"/>
                <a:gd name="T45" fmla="*/ 0 h 61"/>
                <a:gd name="T46" fmla="*/ 0 w 88"/>
                <a:gd name="T47" fmla="*/ 0 h 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61"/>
                <a:gd name="T74" fmla="*/ 88 w 88"/>
                <a:gd name="T75" fmla="*/ 61 h 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61">
                  <a:moveTo>
                    <a:pt x="8" y="58"/>
                  </a:moveTo>
                  <a:lnTo>
                    <a:pt x="7" y="61"/>
                  </a:lnTo>
                  <a:lnTo>
                    <a:pt x="8" y="59"/>
                  </a:lnTo>
                  <a:lnTo>
                    <a:pt x="13" y="55"/>
                  </a:lnTo>
                  <a:lnTo>
                    <a:pt x="20" y="47"/>
                  </a:lnTo>
                  <a:lnTo>
                    <a:pt x="29" y="40"/>
                  </a:lnTo>
                  <a:lnTo>
                    <a:pt x="41" y="30"/>
                  </a:lnTo>
                  <a:lnTo>
                    <a:pt x="54" y="21"/>
                  </a:lnTo>
                  <a:lnTo>
                    <a:pt x="70" y="13"/>
                  </a:lnTo>
                  <a:lnTo>
                    <a:pt x="88" y="8"/>
                  </a:lnTo>
                  <a:lnTo>
                    <a:pt x="85" y="0"/>
                  </a:lnTo>
                  <a:lnTo>
                    <a:pt x="68" y="8"/>
                  </a:lnTo>
                  <a:lnTo>
                    <a:pt x="52" y="16"/>
                  </a:lnTo>
                  <a:lnTo>
                    <a:pt x="37" y="24"/>
                  </a:lnTo>
                  <a:lnTo>
                    <a:pt x="25" y="34"/>
                  </a:lnTo>
                  <a:lnTo>
                    <a:pt x="15" y="42"/>
                  </a:lnTo>
                  <a:lnTo>
                    <a:pt x="8" y="50"/>
                  </a:lnTo>
                  <a:lnTo>
                    <a:pt x="3" y="54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8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" name="Freeform 576"/>
            <p:cNvSpPr>
              <a:spLocks/>
            </p:cNvSpPr>
            <p:nvPr/>
          </p:nvSpPr>
          <p:spPr bwMode="auto">
            <a:xfrm>
              <a:off x="1859" y="1920"/>
              <a:ext cx="37" cy="170"/>
            </a:xfrm>
            <a:custGeom>
              <a:avLst/>
              <a:gdLst>
                <a:gd name="T0" fmla="*/ 0 w 113"/>
                <a:gd name="T1" fmla="*/ 0 h 509"/>
                <a:gd name="T2" fmla="*/ 0 w 113"/>
                <a:gd name="T3" fmla="*/ 0 h 509"/>
                <a:gd name="T4" fmla="*/ 0 w 113"/>
                <a:gd name="T5" fmla="*/ 0 h 509"/>
                <a:gd name="T6" fmla="*/ 0 w 113"/>
                <a:gd name="T7" fmla="*/ 0 h 509"/>
                <a:gd name="T8" fmla="*/ 0 w 113"/>
                <a:gd name="T9" fmla="*/ 0 h 509"/>
                <a:gd name="T10" fmla="*/ 0 w 113"/>
                <a:gd name="T11" fmla="*/ 0 h 509"/>
                <a:gd name="T12" fmla="*/ 0 w 113"/>
                <a:gd name="T13" fmla="*/ 0 h 509"/>
                <a:gd name="T14" fmla="*/ 0 w 113"/>
                <a:gd name="T15" fmla="*/ 0 h 509"/>
                <a:gd name="T16" fmla="*/ 0 w 113"/>
                <a:gd name="T17" fmla="*/ 0 h 509"/>
                <a:gd name="T18" fmla="*/ 0 w 113"/>
                <a:gd name="T19" fmla="*/ 0 h 5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3"/>
                <a:gd name="T31" fmla="*/ 0 h 509"/>
                <a:gd name="T32" fmla="*/ 113 w 113"/>
                <a:gd name="T33" fmla="*/ 509 h 5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3" h="509">
                  <a:moveTo>
                    <a:pt x="106" y="498"/>
                  </a:moveTo>
                  <a:lnTo>
                    <a:pt x="113" y="501"/>
                  </a:lnTo>
                  <a:lnTo>
                    <a:pt x="8" y="0"/>
                  </a:lnTo>
                  <a:lnTo>
                    <a:pt x="0" y="1"/>
                  </a:lnTo>
                  <a:lnTo>
                    <a:pt x="106" y="502"/>
                  </a:lnTo>
                  <a:lnTo>
                    <a:pt x="112" y="503"/>
                  </a:lnTo>
                  <a:lnTo>
                    <a:pt x="106" y="502"/>
                  </a:lnTo>
                  <a:lnTo>
                    <a:pt x="108" y="509"/>
                  </a:lnTo>
                  <a:lnTo>
                    <a:pt x="112" y="503"/>
                  </a:lnTo>
                  <a:lnTo>
                    <a:pt x="106" y="4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" name="Freeform 577"/>
            <p:cNvSpPr>
              <a:spLocks/>
            </p:cNvSpPr>
            <p:nvPr/>
          </p:nvSpPr>
          <p:spPr bwMode="auto">
            <a:xfrm>
              <a:off x="1894" y="2069"/>
              <a:ext cx="31" cy="19"/>
            </a:xfrm>
            <a:custGeom>
              <a:avLst/>
              <a:gdLst>
                <a:gd name="T0" fmla="*/ 0 w 92"/>
                <a:gd name="T1" fmla="*/ 0 h 56"/>
                <a:gd name="T2" fmla="*/ 0 w 92"/>
                <a:gd name="T3" fmla="*/ 0 h 56"/>
                <a:gd name="T4" fmla="*/ 0 w 92"/>
                <a:gd name="T5" fmla="*/ 0 h 56"/>
                <a:gd name="T6" fmla="*/ 0 w 92"/>
                <a:gd name="T7" fmla="*/ 0 h 56"/>
                <a:gd name="T8" fmla="*/ 0 w 92"/>
                <a:gd name="T9" fmla="*/ 0 h 56"/>
                <a:gd name="T10" fmla="*/ 0 w 92"/>
                <a:gd name="T11" fmla="*/ 0 h 56"/>
                <a:gd name="T12" fmla="*/ 0 w 92"/>
                <a:gd name="T13" fmla="*/ 0 h 56"/>
                <a:gd name="T14" fmla="*/ 0 w 92"/>
                <a:gd name="T15" fmla="*/ 0 h 56"/>
                <a:gd name="T16" fmla="*/ 0 w 92"/>
                <a:gd name="T17" fmla="*/ 0 h 56"/>
                <a:gd name="T18" fmla="*/ 0 w 92"/>
                <a:gd name="T19" fmla="*/ 0 h 56"/>
                <a:gd name="T20" fmla="*/ 0 w 92"/>
                <a:gd name="T21" fmla="*/ 0 h 56"/>
                <a:gd name="T22" fmla="*/ 0 w 92"/>
                <a:gd name="T23" fmla="*/ 0 h 56"/>
                <a:gd name="T24" fmla="*/ 0 w 92"/>
                <a:gd name="T25" fmla="*/ 0 h 56"/>
                <a:gd name="T26" fmla="*/ 0 w 92"/>
                <a:gd name="T27" fmla="*/ 0 h 56"/>
                <a:gd name="T28" fmla="*/ 0 w 92"/>
                <a:gd name="T29" fmla="*/ 0 h 56"/>
                <a:gd name="T30" fmla="*/ 0 w 92"/>
                <a:gd name="T31" fmla="*/ 0 h 56"/>
                <a:gd name="T32" fmla="*/ 0 w 92"/>
                <a:gd name="T33" fmla="*/ 0 h 56"/>
                <a:gd name="T34" fmla="*/ 0 w 92"/>
                <a:gd name="T35" fmla="*/ 0 h 56"/>
                <a:gd name="T36" fmla="*/ 0 w 92"/>
                <a:gd name="T37" fmla="*/ 0 h 56"/>
                <a:gd name="T38" fmla="*/ 0 w 92"/>
                <a:gd name="T39" fmla="*/ 0 h 56"/>
                <a:gd name="T40" fmla="*/ 0 w 92"/>
                <a:gd name="T41" fmla="*/ 0 h 56"/>
                <a:gd name="T42" fmla="*/ 0 w 92"/>
                <a:gd name="T43" fmla="*/ 0 h 56"/>
                <a:gd name="T44" fmla="*/ 0 w 92"/>
                <a:gd name="T45" fmla="*/ 0 h 56"/>
                <a:gd name="T46" fmla="*/ 0 w 92"/>
                <a:gd name="T47" fmla="*/ 0 h 56"/>
                <a:gd name="T48" fmla="*/ 0 w 92"/>
                <a:gd name="T49" fmla="*/ 0 h 56"/>
                <a:gd name="T50" fmla="*/ 0 w 92"/>
                <a:gd name="T51" fmla="*/ 0 h 56"/>
                <a:gd name="T52" fmla="*/ 0 w 92"/>
                <a:gd name="T53" fmla="*/ 0 h 56"/>
                <a:gd name="T54" fmla="*/ 0 w 92"/>
                <a:gd name="T55" fmla="*/ 0 h 56"/>
                <a:gd name="T56" fmla="*/ 0 w 92"/>
                <a:gd name="T57" fmla="*/ 0 h 56"/>
                <a:gd name="T58" fmla="*/ 0 w 92"/>
                <a:gd name="T59" fmla="*/ 0 h 56"/>
                <a:gd name="T60" fmla="*/ 0 w 92"/>
                <a:gd name="T61" fmla="*/ 0 h 56"/>
                <a:gd name="T62" fmla="*/ 0 w 92"/>
                <a:gd name="T63" fmla="*/ 0 h 56"/>
                <a:gd name="T64" fmla="*/ 0 w 92"/>
                <a:gd name="T65" fmla="*/ 0 h 56"/>
                <a:gd name="T66" fmla="*/ 0 w 92"/>
                <a:gd name="T67" fmla="*/ 0 h 56"/>
                <a:gd name="T68" fmla="*/ 0 w 92"/>
                <a:gd name="T69" fmla="*/ 0 h 56"/>
                <a:gd name="T70" fmla="*/ 0 w 92"/>
                <a:gd name="T71" fmla="*/ 0 h 56"/>
                <a:gd name="T72" fmla="*/ 0 w 92"/>
                <a:gd name="T73" fmla="*/ 0 h 56"/>
                <a:gd name="T74" fmla="*/ 0 w 92"/>
                <a:gd name="T75" fmla="*/ 0 h 56"/>
                <a:gd name="T76" fmla="*/ 0 w 92"/>
                <a:gd name="T77" fmla="*/ 0 h 56"/>
                <a:gd name="T78" fmla="*/ 0 w 92"/>
                <a:gd name="T79" fmla="*/ 0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2"/>
                <a:gd name="T121" fmla="*/ 0 h 56"/>
                <a:gd name="T122" fmla="*/ 92 w 92"/>
                <a:gd name="T123" fmla="*/ 56 h 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2" h="56">
                  <a:moveTo>
                    <a:pt x="90" y="0"/>
                  </a:moveTo>
                  <a:lnTo>
                    <a:pt x="90" y="0"/>
                  </a:lnTo>
                  <a:lnTo>
                    <a:pt x="80" y="3"/>
                  </a:lnTo>
                  <a:lnTo>
                    <a:pt x="70" y="7"/>
                  </a:lnTo>
                  <a:lnTo>
                    <a:pt x="62" y="11"/>
                  </a:lnTo>
                  <a:lnTo>
                    <a:pt x="54" y="15"/>
                  </a:lnTo>
                  <a:lnTo>
                    <a:pt x="46" y="19"/>
                  </a:lnTo>
                  <a:lnTo>
                    <a:pt x="38" y="23"/>
                  </a:lnTo>
                  <a:lnTo>
                    <a:pt x="31" y="27"/>
                  </a:lnTo>
                  <a:lnTo>
                    <a:pt x="26" y="32"/>
                  </a:lnTo>
                  <a:lnTo>
                    <a:pt x="19" y="35"/>
                  </a:lnTo>
                  <a:lnTo>
                    <a:pt x="15" y="40"/>
                  </a:lnTo>
                  <a:lnTo>
                    <a:pt x="11" y="43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3" y="50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6" y="56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10" y="54"/>
                  </a:lnTo>
                  <a:lnTo>
                    <a:pt x="12" y="51"/>
                  </a:lnTo>
                  <a:lnTo>
                    <a:pt x="15" y="48"/>
                  </a:lnTo>
                  <a:lnTo>
                    <a:pt x="19" y="46"/>
                  </a:lnTo>
                  <a:lnTo>
                    <a:pt x="24" y="42"/>
                  </a:lnTo>
                  <a:lnTo>
                    <a:pt x="30" y="38"/>
                  </a:lnTo>
                  <a:lnTo>
                    <a:pt x="35" y="34"/>
                  </a:lnTo>
                  <a:lnTo>
                    <a:pt x="42" y="30"/>
                  </a:lnTo>
                  <a:lnTo>
                    <a:pt x="48" y="26"/>
                  </a:lnTo>
                  <a:lnTo>
                    <a:pt x="56" y="22"/>
                  </a:lnTo>
                  <a:lnTo>
                    <a:pt x="64" y="18"/>
                  </a:lnTo>
                  <a:lnTo>
                    <a:pt x="74" y="14"/>
                  </a:lnTo>
                  <a:lnTo>
                    <a:pt x="83" y="11"/>
                  </a:lnTo>
                  <a:lnTo>
                    <a:pt x="92" y="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" name="Freeform 578"/>
            <p:cNvSpPr>
              <a:spLocks/>
            </p:cNvSpPr>
            <p:nvPr/>
          </p:nvSpPr>
          <p:spPr bwMode="auto">
            <a:xfrm>
              <a:off x="1924" y="2041"/>
              <a:ext cx="70" cy="31"/>
            </a:xfrm>
            <a:custGeom>
              <a:avLst/>
              <a:gdLst>
                <a:gd name="T0" fmla="*/ 0 w 211"/>
                <a:gd name="T1" fmla="*/ 0 h 92"/>
                <a:gd name="T2" fmla="*/ 0 w 211"/>
                <a:gd name="T3" fmla="*/ 0 h 92"/>
                <a:gd name="T4" fmla="*/ 0 w 211"/>
                <a:gd name="T5" fmla="*/ 0 h 92"/>
                <a:gd name="T6" fmla="*/ 0 w 211"/>
                <a:gd name="T7" fmla="*/ 0 h 92"/>
                <a:gd name="T8" fmla="*/ 0 w 211"/>
                <a:gd name="T9" fmla="*/ 0 h 92"/>
                <a:gd name="T10" fmla="*/ 0 w 211"/>
                <a:gd name="T11" fmla="*/ 0 h 92"/>
                <a:gd name="T12" fmla="*/ 0 w 211"/>
                <a:gd name="T13" fmla="*/ 0 h 92"/>
                <a:gd name="T14" fmla="*/ 0 w 211"/>
                <a:gd name="T15" fmla="*/ 0 h 92"/>
                <a:gd name="T16" fmla="*/ 0 w 211"/>
                <a:gd name="T17" fmla="*/ 0 h 92"/>
                <a:gd name="T18" fmla="*/ 0 w 211"/>
                <a:gd name="T19" fmla="*/ 0 h 92"/>
                <a:gd name="T20" fmla="*/ 0 w 211"/>
                <a:gd name="T21" fmla="*/ 0 h 92"/>
                <a:gd name="T22" fmla="*/ 0 w 211"/>
                <a:gd name="T23" fmla="*/ 0 h 92"/>
                <a:gd name="T24" fmla="*/ 0 w 211"/>
                <a:gd name="T25" fmla="*/ 0 h 92"/>
                <a:gd name="T26" fmla="*/ 0 w 211"/>
                <a:gd name="T27" fmla="*/ 0 h 92"/>
                <a:gd name="T28" fmla="*/ 0 w 211"/>
                <a:gd name="T29" fmla="*/ 0 h 92"/>
                <a:gd name="T30" fmla="*/ 0 w 211"/>
                <a:gd name="T31" fmla="*/ 0 h 92"/>
                <a:gd name="T32" fmla="*/ 0 w 211"/>
                <a:gd name="T33" fmla="*/ 0 h 92"/>
                <a:gd name="T34" fmla="*/ 0 w 211"/>
                <a:gd name="T35" fmla="*/ 0 h 92"/>
                <a:gd name="T36" fmla="*/ 0 w 211"/>
                <a:gd name="T37" fmla="*/ 0 h 92"/>
                <a:gd name="T38" fmla="*/ 0 w 211"/>
                <a:gd name="T39" fmla="*/ 0 h 92"/>
                <a:gd name="T40" fmla="*/ 0 w 211"/>
                <a:gd name="T41" fmla="*/ 0 h 92"/>
                <a:gd name="T42" fmla="*/ 0 w 211"/>
                <a:gd name="T43" fmla="*/ 0 h 92"/>
                <a:gd name="T44" fmla="*/ 0 w 211"/>
                <a:gd name="T45" fmla="*/ 0 h 92"/>
                <a:gd name="T46" fmla="*/ 0 w 211"/>
                <a:gd name="T47" fmla="*/ 0 h 92"/>
                <a:gd name="T48" fmla="*/ 0 w 211"/>
                <a:gd name="T49" fmla="*/ 0 h 92"/>
                <a:gd name="T50" fmla="*/ 0 w 211"/>
                <a:gd name="T51" fmla="*/ 0 h 92"/>
                <a:gd name="T52" fmla="*/ 0 w 211"/>
                <a:gd name="T53" fmla="*/ 0 h 92"/>
                <a:gd name="T54" fmla="*/ 0 w 211"/>
                <a:gd name="T55" fmla="*/ 0 h 92"/>
                <a:gd name="T56" fmla="*/ 0 w 211"/>
                <a:gd name="T57" fmla="*/ 0 h 92"/>
                <a:gd name="T58" fmla="*/ 0 w 211"/>
                <a:gd name="T59" fmla="*/ 0 h 92"/>
                <a:gd name="T60" fmla="*/ 0 w 211"/>
                <a:gd name="T61" fmla="*/ 0 h 92"/>
                <a:gd name="T62" fmla="*/ 0 w 211"/>
                <a:gd name="T63" fmla="*/ 0 h 92"/>
                <a:gd name="T64" fmla="*/ 0 w 211"/>
                <a:gd name="T65" fmla="*/ 0 h 92"/>
                <a:gd name="T66" fmla="*/ 0 w 211"/>
                <a:gd name="T67" fmla="*/ 0 h 92"/>
                <a:gd name="T68" fmla="*/ 0 w 211"/>
                <a:gd name="T69" fmla="*/ 0 h 92"/>
                <a:gd name="T70" fmla="*/ 0 w 211"/>
                <a:gd name="T71" fmla="*/ 0 h 92"/>
                <a:gd name="T72" fmla="*/ 0 w 211"/>
                <a:gd name="T73" fmla="*/ 0 h 92"/>
                <a:gd name="T74" fmla="*/ 0 w 211"/>
                <a:gd name="T75" fmla="*/ 0 h 92"/>
                <a:gd name="T76" fmla="*/ 0 w 211"/>
                <a:gd name="T77" fmla="*/ 0 h 92"/>
                <a:gd name="T78" fmla="*/ 0 w 211"/>
                <a:gd name="T79" fmla="*/ 0 h 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1"/>
                <a:gd name="T121" fmla="*/ 0 h 92"/>
                <a:gd name="T122" fmla="*/ 211 w 211"/>
                <a:gd name="T123" fmla="*/ 92 h 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1" h="92">
                  <a:moveTo>
                    <a:pt x="205" y="2"/>
                  </a:moveTo>
                  <a:lnTo>
                    <a:pt x="205" y="0"/>
                  </a:lnTo>
                  <a:lnTo>
                    <a:pt x="202" y="8"/>
                  </a:lnTo>
                  <a:lnTo>
                    <a:pt x="197" y="16"/>
                  </a:lnTo>
                  <a:lnTo>
                    <a:pt x="190" y="23"/>
                  </a:lnTo>
                  <a:lnTo>
                    <a:pt x="181" y="30"/>
                  </a:lnTo>
                  <a:lnTo>
                    <a:pt x="170" y="35"/>
                  </a:lnTo>
                  <a:lnTo>
                    <a:pt x="158" y="40"/>
                  </a:lnTo>
                  <a:lnTo>
                    <a:pt x="145" y="44"/>
                  </a:lnTo>
                  <a:lnTo>
                    <a:pt x="130" y="50"/>
                  </a:lnTo>
                  <a:lnTo>
                    <a:pt x="114" y="55"/>
                  </a:lnTo>
                  <a:lnTo>
                    <a:pt x="98" y="59"/>
                  </a:lnTo>
                  <a:lnTo>
                    <a:pt x="82" y="63"/>
                  </a:lnTo>
                  <a:lnTo>
                    <a:pt x="65" y="67"/>
                  </a:lnTo>
                  <a:lnTo>
                    <a:pt x="49" y="72"/>
                  </a:lnTo>
                  <a:lnTo>
                    <a:pt x="31" y="76"/>
                  </a:lnTo>
                  <a:lnTo>
                    <a:pt x="16" y="80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17" y="88"/>
                  </a:lnTo>
                  <a:lnTo>
                    <a:pt x="34" y="83"/>
                  </a:lnTo>
                  <a:lnTo>
                    <a:pt x="50" y="79"/>
                  </a:lnTo>
                  <a:lnTo>
                    <a:pt x="67" y="75"/>
                  </a:lnTo>
                  <a:lnTo>
                    <a:pt x="83" y="71"/>
                  </a:lnTo>
                  <a:lnTo>
                    <a:pt x="101" y="67"/>
                  </a:lnTo>
                  <a:lnTo>
                    <a:pt x="117" y="62"/>
                  </a:lnTo>
                  <a:lnTo>
                    <a:pt x="131" y="58"/>
                  </a:lnTo>
                  <a:lnTo>
                    <a:pt x="146" y="52"/>
                  </a:lnTo>
                  <a:lnTo>
                    <a:pt x="161" y="47"/>
                  </a:lnTo>
                  <a:lnTo>
                    <a:pt x="173" y="40"/>
                  </a:lnTo>
                  <a:lnTo>
                    <a:pt x="185" y="35"/>
                  </a:lnTo>
                  <a:lnTo>
                    <a:pt x="194" y="28"/>
                  </a:lnTo>
                  <a:lnTo>
                    <a:pt x="202" y="22"/>
                  </a:lnTo>
                  <a:lnTo>
                    <a:pt x="209" y="12"/>
                  </a:lnTo>
                  <a:lnTo>
                    <a:pt x="211" y="3"/>
                  </a:lnTo>
                  <a:lnTo>
                    <a:pt x="20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" name="Freeform 580"/>
            <p:cNvSpPr>
              <a:spLocks/>
            </p:cNvSpPr>
            <p:nvPr/>
          </p:nvSpPr>
          <p:spPr bwMode="auto">
            <a:xfrm>
              <a:off x="1949" y="1864"/>
              <a:ext cx="45" cy="178"/>
            </a:xfrm>
            <a:custGeom>
              <a:avLst/>
              <a:gdLst>
                <a:gd name="T0" fmla="*/ 0 w 136"/>
                <a:gd name="T1" fmla="*/ 0 h 535"/>
                <a:gd name="T2" fmla="*/ 0 w 136"/>
                <a:gd name="T3" fmla="*/ 0 h 535"/>
                <a:gd name="T4" fmla="*/ 0 w 136"/>
                <a:gd name="T5" fmla="*/ 0 h 535"/>
                <a:gd name="T6" fmla="*/ 0 w 136"/>
                <a:gd name="T7" fmla="*/ 0 h 535"/>
                <a:gd name="T8" fmla="*/ 0 w 136"/>
                <a:gd name="T9" fmla="*/ 0 h 535"/>
                <a:gd name="T10" fmla="*/ 0 w 136"/>
                <a:gd name="T11" fmla="*/ 0 h 535"/>
                <a:gd name="T12" fmla="*/ 0 w 136"/>
                <a:gd name="T13" fmla="*/ 0 h 535"/>
                <a:gd name="T14" fmla="*/ 0 w 136"/>
                <a:gd name="T15" fmla="*/ 0 h 535"/>
                <a:gd name="T16" fmla="*/ 0 w 136"/>
                <a:gd name="T17" fmla="*/ 0 h 535"/>
                <a:gd name="T18" fmla="*/ 0 w 136"/>
                <a:gd name="T19" fmla="*/ 0 h 535"/>
                <a:gd name="T20" fmla="*/ 0 w 136"/>
                <a:gd name="T21" fmla="*/ 0 h 535"/>
                <a:gd name="T22" fmla="*/ 0 w 136"/>
                <a:gd name="T23" fmla="*/ 0 h 535"/>
                <a:gd name="T24" fmla="*/ 0 w 136"/>
                <a:gd name="T25" fmla="*/ 0 h 535"/>
                <a:gd name="T26" fmla="*/ 0 w 136"/>
                <a:gd name="T27" fmla="*/ 0 h 535"/>
                <a:gd name="T28" fmla="*/ 0 w 136"/>
                <a:gd name="T29" fmla="*/ 0 h 535"/>
                <a:gd name="T30" fmla="*/ 0 w 136"/>
                <a:gd name="T31" fmla="*/ 0 h 535"/>
                <a:gd name="T32" fmla="*/ 0 w 136"/>
                <a:gd name="T33" fmla="*/ 0 h 535"/>
                <a:gd name="T34" fmla="*/ 0 w 136"/>
                <a:gd name="T35" fmla="*/ 0 h 535"/>
                <a:gd name="T36" fmla="*/ 0 w 136"/>
                <a:gd name="T37" fmla="*/ 0 h 535"/>
                <a:gd name="T38" fmla="*/ 0 w 136"/>
                <a:gd name="T39" fmla="*/ 0 h 535"/>
                <a:gd name="T40" fmla="*/ 0 w 136"/>
                <a:gd name="T41" fmla="*/ 0 h 535"/>
                <a:gd name="T42" fmla="*/ 0 w 136"/>
                <a:gd name="T43" fmla="*/ 0 h 535"/>
                <a:gd name="T44" fmla="*/ 0 w 136"/>
                <a:gd name="T45" fmla="*/ 0 h 535"/>
                <a:gd name="T46" fmla="*/ 0 w 136"/>
                <a:gd name="T47" fmla="*/ 0 h 535"/>
                <a:gd name="T48" fmla="*/ 0 w 136"/>
                <a:gd name="T49" fmla="*/ 0 h 535"/>
                <a:gd name="T50" fmla="*/ 0 w 136"/>
                <a:gd name="T51" fmla="*/ 0 h 535"/>
                <a:gd name="T52" fmla="*/ 0 w 136"/>
                <a:gd name="T53" fmla="*/ 0 h 535"/>
                <a:gd name="T54" fmla="*/ 0 w 136"/>
                <a:gd name="T55" fmla="*/ 0 h 535"/>
                <a:gd name="T56" fmla="*/ 0 w 136"/>
                <a:gd name="T57" fmla="*/ 0 h 535"/>
                <a:gd name="T58" fmla="*/ 0 w 136"/>
                <a:gd name="T59" fmla="*/ 0 h 535"/>
                <a:gd name="T60" fmla="*/ 0 w 136"/>
                <a:gd name="T61" fmla="*/ 0 h 535"/>
                <a:gd name="T62" fmla="*/ 0 w 136"/>
                <a:gd name="T63" fmla="*/ 0 h 535"/>
                <a:gd name="T64" fmla="*/ 0 w 136"/>
                <a:gd name="T65" fmla="*/ 0 h 5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535"/>
                <a:gd name="T101" fmla="*/ 136 w 136"/>
                <a:gd name="T102" fmla="*/ 535 h 5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535">
                  <a:moveTo>
                    <a:pt x="0" y="2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3" y="14"/>
                  </a:lnTo>
                  <a:lnTo>
                    <a:pt x="6" y="24"/>
                  </a:lnTo>
                  <a:lnTo>
                    <a:pt x="8" y="34"/>
                  </a:lnTo>
                  <a:lnTo>
                    <a:pt x="12" y="48"/>
                  </a:lnTo>
                  <a:lnTo>
                    <a:pt x="16" y="62"/>
                  </a:lnTo>
                  <a:lnTo>
                    <a:pt x="22" y="80"/>
                  </a:lnTo>
                  <a:lnTo>
                    <a:pt x="26" y="98"/>
                  </a:lnTo>
                  <a:lnTo>
                    <a:pt x="31" y="117"/>
                  </a:lnTo>
                  <a:lnTo>
                    <a:pt x="36" y="138"/>
                  </a:lnTo>
                  <a:lnTo>
                    <a:pt x="43" y="159"/>
                  </a:lnTo>
                  <a:lnTo>
                    <a:pt x="48" y="182"/>
                  </a:lnTo>
                  <a:lnTo>
                    <a:pt x="54" y="205"/>
                  </a:lnTo>
                  <a:lnTo>
                    <a:pt x="60" y="229"/>
                  </a:lnTo>
                  <a:lnTo>
                    <a:pt x="67" y="253"/>
                  </a:lnTo>
                  <a:lnTo>
                    <a:pt x="72" y="277"/>
                  </a:lnTo>
                  <a:lnTo>
                    <a:pt x="79" y="301"/>
                  </a:lnTo>
                  <a:lnTo>
                    <a:pt x="84" y="325"/>
                  </a:lnTo>
                  <a:lnTo>
                    <a:pt x="91" y="349"/>
                  </a:lnTo>
                  <a:lnTo>
                    <a:pt x="96" y="371"/>
                  </a:lnTo>
                  <a:lnTo>
                    <a:pt x="102" y="392"/>
                  </a:lnTo>
                  <a:lnTo>
                    <a:pt x="107" y="414"/>
                  </a:lnTo>
                  <a:lnTo>
                    <a:pt x="111" y="434"/>
                  </a:lnTo>
                  <a:lnTo>
                    <a:pt x="115" y="452"/>
                  </a:lnTo>
                  <a:lnTo>
                    <a:pt x="119" y="470"/>
                  </a:lnTo>
                  <a:lnTo>
                    <a:pt x="123" y="486"/>
                  </a:lnTo>
                  <a:lnTo>
                    <a:pt x="126" y="500"/>
                  </a:lnTo>
                  <a:lnTo>
                    <a:pt x="127" y="511"/>
                  </a:lnTo>
                  <a:lnTo>
                    <a:pt x="128" y="522"/>
                  </a:lnTo>
                  <a:lnTo>
                    <a:pt x="130" y="528"/>
                  </a:lnTo>
                  <a:lnTo>
                    <a:pt x="130" y="534"/>
                  </a:lnTo>
                  <a:lnTo>
                    <a:pt x="136" y="535"/>
                  </a:lnTo>
                  <a:lnTo>
                    <a:pt x="136" y="528"/>
                  </a:lnTo>
                  <a:lnTo>
                    <a:pt x="136" y="520"/>
                  </a:lnTo>
                  <a:lnTo>
                    <a:pt x="135" y="511"/>
                  </a:lnTo>
                  <a:lnTo>
                    <a:pt x="132" y="499"/>
                  </a:lnTo>
                  <a:lnTo>
                    <a:pt x="130" y="484"/>
                  </a:lnTo>
                  <a:lnTo>
                    <a:pt x="127" y="468"/>
                  </a:lnTo>
                  <a:lnTo>
                    <a:pt x="123" y="451"/>
                  </a:lnTo>
                  <a:lnTo>
                    <a:pt x="119" y="432"/>
                  </a:lnTo>
                  <a:lnTo>
                    <a:pt x="114" y="412"/>
                  </a:lnTo>
                  <a:lnTo>
                    <a:pt x="108" y="391"/>
                  </a:lnTo>
                  <a:lnTo>
                    <a:pt x="103" y="369"/>
                  </a:lnTo>
                  <a:lnTo>
                    <a:pt x="98" y="346"/>
                  </a:lnTo>
                  <a:lnTo>
                    <a:pt x="92" y="322"/>
                  </a:lnTo>
                  <a:lnTo>
                    <a:pt x="86" y="298"/>
                  </a:lnTo>
                  <a:lnTo>
                    <a:pt x="80" y="274"/>
                  </a:lnTo>
                  <a:lnTo>
                    <a:pt x="74" y="250"/>
                  </a:lnTo>
                  <a:lnTo>
                    <a:pt x="67" y="226"/>
                  </a:lnTo>
                  <a:lnTo>
                    <a:pt x="62" y="203"/>
                  </a:lnTo>
                  <a:lnTo>
                    <a:pt x="56" y="181"/>
                  </a:lnTo>
                  <a:lnTo>
                    <a:pt x="50" y="157"/>
                  </a:lnTo>
                  <a:lnTo>
                    <a:pt x="44" y="136"/>
                  </a:lnTo>
                  <a:lnTo>
                    <a:pt x="39" y="116"/>
                  </a:lnTo>
                  <a:lnTo>
                    <a:pt x="34" y="96"/>
                  </a:lnTo>
                  <a:lnTo>
                    <a:pt x="28" y="77"/>
                  </a:lnTo>
                  <a:lnTo>
                    <a:pt x="24" y="61"/>
                  </a:lnTo>
                  <a:lnTo>
                    <a:pt x="20" y="45"/>
                  </a:lnTo>
                  <a:lnTo>
                    <a:pt x="16" y="32"/>
                  </a:lnTo>
                  <a:lnTo>
                    <a:pt x="14" y="21"/>
                  </a:lnTo>
                  <a:lnTo>
                    <a:pt x="11" y="12"/>
                  </a:lnTo>
                  <a:lnTo>
                    <a:pt x="10" y="5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" name="Freeform 581"/>
            <p:cNvSpPr>
              <a:spLocks/>
            </p:cNvSpPr>
            <p:nvPr/>
          </p:nvSpPr>
          <p:spPr bwMode="auto">
            <a:xfrm>
              <a:off x="1897" y="1927"/>
              <a:ext cx="114" cy="245"/>
            </a:xfrm>
            <a:custGeom>
              <a:avLst/>
              <a:gdLst>
                <a:gd name="T0" fmla="*/ 0 w 340"/>
                <a:gd name="T1" fmla="*/ 0 h 735"/>
                <a:gd name="T2" fmla="*/ 0 w 340"/>
                <a:gd name="T3" fmla="*/ 0 h 735"/>
                <a:gd name="T4" fmla="*/ 0 w 340"/>
                <a:gd name="T5" fmla="*/ 0 h 735"/>
                <a:gd name="T6" fmla="*/ 0 w 340"/>
                <a:gd name="T7" fmla="*/ 0 h 735"/>
                <a:gd name="T8" fmla="*/ 0 w 340"/>
                <a:gd name="T9" fmla="*/ 0 h 735"/>
                <a:gd name="T10" fmla="*/ 0 w 340"/>
                <a:gd name="T11" fmla="*/ 0 h 735"/>
                <a:gd name="T12" fmla="*/ 0 w 340"/>
                <a:gd name="T13" fmla="*/ 0 h 735"/>
                <a:gd name="T14" fmla="*/ 0 w 340"/>
                <a:gd name="T15" fmla="*/ 0 h 735"/>
                <a:gd name="T16" fmla="*/ 0 w 340"/>
                <a:gd name="T17" fmla="*/ 0 h 735"/>
                <a:gd name="T18" fmla="*/ 0 w 340"/>
                <a:gd name="T19" fmla="*/ 0 h 735"/>
                <a:gd name="T20" fmla="*/ 0 w 340"/>
                <a:gd name="T21" fmla="*/ 0 h 735"/>
                <a:gd name="T22" fmla="*/ 0 w 340"/>
                <a:gd name="T23" fmla="*/ 0 h 735"/>
                <a:gd name="T24" fmla="*/ 0 w 340"/>
                <a:gd name="T25" fmla="*/ 0 h 735"/>
                <a:gd name="T26" fmla="*/ 0 w 340"/>
                <a:gd name="T27" fmla="*/ 0 h 735"/>
                <a:gd name="T28" fmla="*/ 0 w 340"/>
                <a:gd name="T29" fmla="*/ 0 h 735"/>
                <a:gd name="T30" fmla="*/ 0 w 340"/>
                <a:gd name="T31" fmla="*/ 0 h 735"/>
                <a:gd name="T32" fmla="*/ 0 w 340"/>
                <a:gd name="T33" fmla="*/ 0 h 735"/>
                <a:gd name="T34" fmla="*/ 0 w 340"/>
                <a:gd name="T35" fmla="*/ 0 h 735"/>
                <a:gd name="T36" fmla="*/ 0 w 340"/>
                <a:gd name="T37" fmla="*/ 0 h 735"/>
                <a:gd name="T38" fmla="*/ 0 w 340"/>
                <a:gd name="T39" fmla="*/ 0 h 735"/>
                <a:gd name="T40" fmla="*/ 0 w 340"/>
                <a:gd name="T41" fmla="*/ 0 h 735"/>
                <a:gd name="T42" fmla="*/ 0 w 340"/>
                <a:gd name="T43" fmla="*/ 0 h 735"/>
                <a:gd name="T44" fmla="*/ 0 w 340"/>
                <a:gd name="T45" fmla="*/ 0 h 735"/>
                <a:gd name="T46" fmla="*/ 0 w 340"/>
                <a:gd name="T47" fmla="*/ 0 h 735"/>
                <a:gd name="T48" fmla="*/ 0 w 340"/>
                <a:gd name="T49" fmla="*/ 0 h 735"/>
                <a:gd name="T50" fmla="*/ 0 w 340"/>
                <a:gd name="T51" fmla="*/ 0 h 735"/>
                <a:gd name="T52" fmla="*/ 0 w 340"/>
                <a:gd name="T53" fmla="*/ 0 h 735"/>
                <a:gd name="T54" fmla="*/ 0 w 340"/>
                <a:gd name="T55" fmla="*/ 0 h 735"/>
                <a:gd name="T56" fmla="*/ 0 w 340"/>
                <a:gd name="T57" fmla="*/ 0 h 735"/>
                <a:gd name="T58" fmla="*/ 0 w 340"/>
                <a:gd name="T59" fmla="*/ 0 h 735"/>
                <a:gd name="T60" fmla="*/ 0 w 340"/>
                <a:gd name="T61" fmla="*/ 0 h 735"/>
                <a:gd name="T62" fmla="*/ 0 w 340"/>
                <a:gd name="T63" fmla="*/ 0 h 735"/>
                <a:gd name="T64" fmla="*/ 0 w 340"/>
                <a:gd name="T65" fmla="*/ 0 h 735"/>
                <a:gd name="T66" fmla="*/ 0 w 340"/>
                <a:gd name="T67" fmla="*/ 0 h 735"/>
                <a:gd name="T68" fmla="*/ 0 w 340"/>
                <a:gd name="T69" fmla="*/ 0 h 735"/>
                <a:gd name="T70" fmla="*/ 0 w 340"/>
                <a:gd name="T71" fmla="*/ 0 h 735"/>
                <a:gd name="T72" fmla="*/ 0 w 340"/>
                <a:gd name="T73" fmla="*/ 0 h 735"/>
                <a:gd name="T74" fmla="*/ 0 w 340"/>
                <a:gd name="T75" fmla="*/ 0 h 735"/>
                <a:gd name="T76" fmla="*/ 0 w 340"/>
                <a:gd name="T77" fmla="*/ 0 h 735"/>
                <a:gd name="T78" fmla="*/ 0 w 340"/>
                <a:gd name="T79" fmla="*/ 0 h 735"/>
                <a:gd name="T80" fmla="*/ 0 w 340"/>
                <a:gd name="T81" fmla="*/ 0 h 735"/>
                <a:gd name="T82" fmla="*/ 0 w 340"/>
                <a:gd name="T83" fmla="*/ 0 h 735"/>
                <a:gd name="T84" fmla="*/ 0 w 340"/>
                <a:gd name="T85" fmla="*/ 0 h 735"/>
                <a:gd name="T86" fmla="*/ 0 w 340"/>
                <a:gd name="T87" fmla="*/ 0 h 735"/>
                <a:gd name="T88" fmla="*/ 0 w 340"/>
                <a:gd name="T89" fmla="*/ 0 h 735"/>
                <a:gd name="T90" fmla="*/ 0 w 340"/>
                <a:gd name="T91" fmla="*/ 0 h 735"/>
                <a:gd name="T92" fmla="*/ 0 w 340"/>
                <a:gd name="T93" fmla="*/ 0 h 735"/>
                <a:gd name="T94" fmla="*/ 0 w 340"/>
                <a:gd name="T95" fmla="*/ 0 h 735"/>
                <a:gd name="T96" fmla="*/ 0 w 340"/>
                <a:gd name="T97" fmla="*/ 0 h 735"/>
                <a:gd name="T98" fmla="*/ 0 w 340"/>
                <a:gd name="T99" fmla="*/ 0 h 735"/>
                <a:gd name="T100" fmla="*/ 0 w 340"/>
                <a:gd name="T101" fmla="*/ 0 h 7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0"/>
                <a:gd name="T154" fmla="*/ 0 h 735"/>
                <a:gd name="T155" fmla="*/ 340 w 340"/>
                <a:gd name="T156" fmla="*/ 735 h 7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0" h="735">
                  <a:moveTo>
                    <a:pt x="115" y="653"/>
                  </a:moveTo>
                  <a:lnTo>
                    <a:pt x="109" y="507"/>
                  </a:lnTo>
                  <a:lnTo>
                    <a:pt x="5" y="323"/>
                  </a:lnTo>
                  <a:lnTo>
                    <a:pt x="5" y="319"/>
                  </a:lnTo>
                  <a:lnTo>
                    <a:pt x="4" y="309"/>
                  </a:lnTo>
                  <a:lnTo>
                    <a:pt x="4" y="293"/>
                  </a:lnTo>
                  <a:lnTo>
                    <a:pt x="2" y="273"/>
                  </a:lnTo>
                  <a:lnTo>
                    <a:pt x="1" y="247"/>
                  </a:lnTo>
                  <a:lnTo>
                    <a:pt x="1" y="221"/>
                  </a:lnTo>
                  <a:lnTo>
                    <a:pt x="0" y="191"/>
                  </a:lnTo>
                  <a:lnTo>
                    <a:pt x="0" y="161"/>
                  </a:lnTo>
                  <a:lnTo>
                    <a:pt x="0" y="130"/>
                  </a:lnTo>
                  <a:lnTo>
                    <a:pt x="1" y="101"/>
                  </a:lnTo>
                  <a:lnTo>
                    <a:pt x="2" y="74"/>
                  </a:lnTo>
                  <a:lnTo>
                    <a:pt x="5" y="50"/>
                  </a:lnTo>
                  <a:lnTo>
                    <a:pt x="9" y="29"/>
                  </a:lnTo>
                  <a:lnTo>
                    <a:pt x="14" y="13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1"/>
                  </a:lnTo>
                  <a:lnTo>
                    <a:pt x="42" y="5"/>
                  </a:lnTo>
                  <a:lnTo>
                    <a:pt x="49" y="12"/>
                  </a:lnTo>
                  <a:lnTo>
                    <a:pt x="56" y="20"/>
                  </a:lnTo>
                  <a:lnTo>
                    <a:pt x="62" y="29"/>
                  </a:lnTo>
                  <a:lnTo>
                    <a:pt x="68" y="40"/>
                  </a:lnTo>
                  <a:lnTo>
                    <a:pt x="72" y="52"/>
                  </a:lnTo>
                  <a:lnTo>
                    <a:pt x="76" y="64"/>
                  </a:lnTo>
                  <a:lnTo>
                    <a:pt x="80" y="76"/>
                  </a:lnTo>
                  <a:lnTo>
                    <a:pt x="84" y="88"/>
                  </a:lnTo>
                  <a:lnTo>
                    <a:pt x="86" y="98"/>
                  </a:lnTo>
                  <a:lnTo>
                    <a:pt x="88" y="108"/>
                  </a:lnTo>
                  <a:lnTo>
                    <a:pt x="89" y="117"/>
                  </a:lnTo>
                  <a:lnTo>
                    <a:pt x="90" y="122"/>
                  </a:lnTo>
                  <a:lnTo>
                    <a:pt x="92" y="126"/>
                  </a:lnTo>
                  <a:lnTo>
                    <a:pt x="92" y="128"/>
                  </a:lnTo>
                  <a:lnTo>
                    <a:pt x="135" y="205"/>
                  </a:lnTo>
                  <a:lnTo>
                    <a:pt x="109" y="130"/>
                  </a:lnTo>
                  <a:lnTo>
                    <a:pt x="108" y="129"/>
                  </a:lnTo>
                  <a:lnTo>
                    <a:pt x="106" y="125"/>
                  </a:lnTo>
                  <a:lnTo>
                    <a:pt x="105" y="118"/>
                  </a:lnTo>
                  <a:lnTo>
                    <a:pt x="102" y="110"/>
                  </a:lnTo>
                  <a:lnTo>
                    <a:pt x="100" y="101"/>
                  </a:lnTo>
                  <a:lnTo>
                    <a:pt x="96" y="90"/>
                  </a:lnTo>
                  <a:lnTo>
                    <a:pt x="93" y="80"/>
                  </a:lnTo>
                  <a:lnTo>
                    <a:pt x="89" y="69"/>
                  </a:lnTo>
                  <a:lnTo>
                    <a:pt x="86" y="58"/>
                  </a:lnTo>
                  <a:lnTo>
                    <a:pt x="85" y="48"/>
                  </a:lnTo>
                  <a:lnTo>
                    <a:pt x="84" y="38"/>
                  </a:lnTo>
                  <a:lnTo>
                    <a:pt x="82" y="30"/>
                  </a:lnTo>
                  <a:lnTo>
                    <a:pt x="84" y="25"/>
                  </a:lnTo>
                  <a:lnTo>
                    <a:pt x="85" y="21"/>
                  </a:lnTo>
                  <a:lnTo>
                    <a:pt x="89" y="20"/>
                  </a:lnTo>
                  <a:lnTo>
                    <a:pt x="94" y="21"/>
                  </a:lnTo>
                  <a:lnTo>
                    <a:pt x="100" y="25"/>
                  </a:lnTo>
                  <a:lnTo>
                    <a:pt x="105" y="30"/>
                  </a:lnTo>
                  <a:lnTo>
                    <a:pt x="109" y="36"/>
                  </a:lnTo>
                  <a:lnTo>
                    <a:pt x="113" y="42"/>
                  </a:lnTo>
                  <a:lnTo>
                    <a:pt x="118" y="50"/>
                  </a:lnTo>
                  <a:lnTo>
                    <a:pt x="121" y="58"/>
                  </a:lnTo>
                  <a:lnTo>
                    <a:pt x="125" y="66"/>
                  </a:lnTo>
                  <a:lnTo>
                    <a:pt x="129" y="76"/>
                  </a:lnTo>
                  <a:lnTo>
                    <a:pt x="133" y="85"/>
                  </a:lnTo>
                  <a:lnTo>
                    <a:pt x="137" y="96"/>
                  </a:lnTo>
                  <a:lnTo>
                    <a:pt x="141" y="106"/>
                  </a:lnTo>
                  <a:lnTo>
                    <a:pt x="145" y="117"/>
                  </a:lnTo>
                  <a:lnTo>
                    <a:pt x="150" y="128"/>
                  </a:lnTo>
                  <a:lnTo>
                    <a:pt x="155" y="138"/>
                  </a:lnTo>
                  <a:lnTo>
                    <a:pt x="161" y="150"/>
                  </a:lnTo>
                  <a:lnTo>
                    <a:pt x="167" y="161"/>
                  </a:lnTo>
                  <a:lnTo>
                    <a:pt x="179" y="182"/>
                  </a:lnTo>
                  <a:lnTo>
                    <a:pt x="190" y="198"/>
                  </a:lnTo>
                  <a:lnTo>
                    <a:pt x="199" y="211"/>
                  </a:lnTo>
                  <a:lnTo>
                    <a:pt x="206" y="221"/>
                  </a:lnTo>
                  <a:lnTo>
                    <a:pt x="211" y="227"/>
                  </a:lnTo>
                  <a:lnTo>
                    <a:pt x="215" y="231"/>
                  </a:lnTo>
                  <a:lnTo>
                    <a:pt x="218" y="234"/>
                  </a:lnTo>
                  <a:lnTo>
                    <a:pt x="219" y="234"/>
                  </a:lnTo>
                  <a:lnTo>
                    <a:pt x="219" y="235"/>
                  </a:lnTo>
                  <a:lnTo>
                    <a:pt x="219" y="238"/>
                  </a:lnTo>
                  <a:lnTo>
                    <a:pt x="219" y="242"/>
                  </a:lnTo>
                  <a:lnTo>
                    <a:pt x="222" y="247"/>
                  </a:lnTo>
                  <a:lnTo>
                    <a:pt x="225" y="253"/>
                  </a:lnTo>
                  <a:lnTo>
                    <a:pt x="230" y="259"/>
                  </a:lnTo>
                  <a:lnTo>
                    <a:pt x="238" y="266"/>
                  </a:lnTo>
                  <a:lnTo>
                    <a:pt x="249" y="271"/>
                  </a:lnTo>
                  <a:lnTo>
                    <a:pt x="254" y="274"/>
                  </a:lnTo>
                  <a:lnTo>
                    <a:pt x="258" y="273"/>
                  </a:lnTo>
                  <a:lnTo>
                    <a:pt x="261" y="270"/>
                  </a:lnTo>
                  <a:lnTo>
                    <a:pt x="263" y="266"/>
                  </a:lnTo>
                  <a:lnTo>
                    <a:pt x="265" y="261"/>
                  </a:lnTo>
                  <a:lnTo>
                    <a:pt x="265" y="253"/>
                  </a:lnTo>
                  <a:lnTo>
                    <a:pt x="265" y="245"/>
                  </a:lnTo>
                  <a:lnTo>
                    <a:pt x="265" y="237"/>
                  </a:lnTo>
                  <a:lnTo>
                    <a:pt x="263" y="227"/>
                  </a:lnTo>
                  <a:lnTo>
                    <a:pt x="262" y="219"/>
                  </a:lnTo>
                  <a:lnTo>
                    <a:pt x="262" y="211"/>
                  </a:lnTo>
                  <a:lnTo>
                    <a:pt x="261" y="205"/>
                  </a:lnTo>
                  <a:lnTo>
                    <a:pt x="259" y="198"/>
                  </a:lnTo>
                  <a:lnTo>
                    <a:pt x="258" y="193"/>
                  </a:lnTo>
                  <a:lnTo>
                    <a:pt x="257" y="190"/>
                  </a:lnTo>
                  <a:lnTo>
                    <a:pt x="257" y="189"/>
                  </a:lnTo>
                  <a:lnTo>
                    <a:pt x="258" y="188"/>
                  </a:lnTo>
                  <a:lnTo>
                    <a:pt x="258" y="185"/>
                  </a:lnTo>
                  <a:lnTo>
                    <a:pt x="259" y="181"/>
                  </a:lnTo>
                  <a:lnTo>
                    <a:pt x="262" y="176"/>
                  </a:lnTo>
                  <a:lnTo>
                    <a:pt x="265" y="169"/>
                  </a:lnTo>
                  <a:lnTo>
                    <a:pt x="267" y="162"/>
                  </a:lnTo>
                  <a:lnTo>
                    <a:pt x="270" y="154"/>
                  </a:lnTo>
                  <a:lnTo>
                    <a:pt x="274" y="148"/>
                  </a:lnTo>
                  <a:lnTo>
                    <a:pt x="278" y="141"/>
                  </a:lnTo>
                  <a:lnTo>
                    <a:pt x="282" y="136"/>
                  </a:lnTo>
                  <a:lnTo>
                    <a:pt x="286" y="132"/>
                  </a:lnTo>
                  <a:lnTo>
                    <a:pt x="290" y="129"/>
                  </a:lnTo>
                  <a:lnTo>
                    <a:pt x="294" y="128"/>
                  </a:lnTo>
                  <a:lnTo>
                    <a:pt x="299" y="129"/>
                  </a:lnTo>
                  <a:lnTo>
                    <a:pt x="303" y="133"/>
                  </a:lnTo>
                  <a:lnTo>
                    <a:pt x="307" y="140"/>
                  </a:lnTo>
                  <a:lnTo>
                    <a:pt x="311" y="149"/>
                  </a:lnTo>
                  <a:lnTo>
                    <a:pt x="314" y="157"/>
                  </a:lnTo>
                  <a:lnTo>
                    <a:pt x="315" y="165"/>
                  </a:lnTo>
                  <a:lnTo>
                    <a:pt x="316" y="173"/>
                  </a:lnTo>
                  <a:lnTo>
                    <a:pt x="316" y="181"/>
                  </a:lnTo>
                  <a:lnTo>
                    <a:pt x="316" y="189"/>
                  </a:lnTo>
                  <a:lnTo>
                    <a:pt x="315" y="197"/>
                  </a:lnTo>
                  <a:lnTo>
                    <a:pt x="314" y="205"/>
                  </a:lnTo>
                  <a:lnTo>
                    <a:pt x="312" y="214"/>
                  </a:lnTo>
                  <a:lnTo>
                    <a:pt x="310" y="223"/>
                  </a:lnTo>
                  <a:lnTo>
                    <a:pt x="308" y="233"/>
                  </a:lnTo>
                  <a:lnTo>
                    <a:pt x="307" y="243"/>
                  </a:lnTo>
                  <a:lnTo>
                    <a:pt x="307" y="255"/>
                  </a:lnTo>
                  <a:lnTo>
                    <a:pt x="306" y="269"/>
                  </a:lnTo>
                  <a:lnTo>
                    <a:pt x="306" y="283"/>
                  </a:lnTo>
                  <a:lnTo>
                    <a:pt x="307" y="299"/>
                  </a:lnTo>
                  <a:lnTo>
                    <a:pt x="308" y="315"/>
                  </a:lnTo>
                  <a:lnTo>
                    <a:pt x="308" y="330"/>
                  </a:lnTo>
                  <a:lnTo>
                    <a:pt x="308" y="345"/>
                  </a:lnTo>
                  <a:lnTo>
                    <a:pt x="308" y="359"/>
                  </a:lnTo>
                  <a:lnTo>
                    <a:pt x="307" y="371"/>
                  </a:lnTo>
                  <a:lnTo>
                    <a:pt x="306" y="383"/>
                  </a:lnTo>
                  <a:lnTo>
                    <a:pt x="304" y="393"/>
                  </a:lnTo>
                  <a:lnTo>
                    <a:pt x="302" y="402"/>
                  </a:lnTo>
                  <a:lnTo>
                    <a:pt x="301" y="411"/>
                  </a:lnTo>
                  <a:lnTo>
                    <a:pt x="299" y="419"/>
                  </a:lnTo>
                  <a:lnTo>
                    <a:pt x="297" y="426"/>
                  </a:lnTo>
                  <a:lnTo>
                    <a:pt x="295" y="431"/>
                  </a:lnTo>
                  <a:lnTo>
                    <a:pt x="294" y="435"/>
                  </a:lnTo>
                  <a:lnTo>
                    <a:pt x="294" y="438"/>
                  </a:lnTo>
                  <a:lnTo>
                    <a:pt x="293" y="439"/>
                  </a:lnTo>
                  <a:lnTo>
                    <a:pt x="293" y="440"/>
                  </a:lnTo>
                  <a:lnTo>
                    <a:pt x="274" y="514"/>
                  </a:lnTo>
                  <a:lnTo>
                    <a:pt x="340" y="619"/>
                  </a:lnTo>
                  <a:lnTo>
                    <a:pt x="138" y="735"/>
                  </a:lnTo>
                  <a:lnTo>
                    <a:pt x="115" y="653"/>
                  </a:lnTo>
                  <a:close/>
                </a:path>
              </a:pathLst>
            </a:custGeom>
            <a:solidFill>
              <a:srgbClr val="FFB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" name="Freeform 582"/>
            <p:cNvSpPr>
              <a:spLocks/>
            </p:cNvSpPr>
            <p:nvPr/>
          </p:nvSpPr>
          <p:spPr bwMode="auto">
            <a:xfrm>
              <a:off x="1931" y="2094"/>
              <a:ext cx="7" cy="51"/>
            </a:xfrm>
            <a:custGeom>
              <a:avLst/>
              <a:gdLst>
                <a:gd name="T0" fmla="*/ 0 w 22"/>
                <a:gd name="T1" fmla="*/ 0 h 152"/>
                <a:gd name="T2" fmla="*/ 0 w 22"/>
                <a:gd name="T3" fmla="*/ 0 h 152"/>
                <a:gd name="T4" fmla="*/ 0 w 22"/>
                <a:gd name="T5" fmla="*/ 0 h 152"/>
                <a:gd name="T6" fmla="*/ 0 w 22"/>
                <a:gd name="T7" fmla="*/ 0 h 152"/>
                <a:gd name="T8" fmla="*/ 0 w 22"/>
                <a:gd name="T9" fmla="*/ 0 h 152"/>
                <a:gd name="T10" fmla="*/ 0 w 22"/>
                <a:gd name="T11" fmla="*/ 0 h 152"/>
                <a:gd name="T12" fmla="*/ 0 w 22"/>
                <a:gd name="T13" fmla="*/ 0 h 152"/>
                <a:gd name="T14" fmla="*/ 0 w 22"/>
                <a:gd name="T15" fmla="*/ 0 h 152"/>
                <a:gd name="T16" fmla="*/ 0 w 22"/>
                <a:gd name="T17" fmla="*/ 0 h 152"/>
                <a:gd name="T18" fmla="*/ 0 w 22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52"/>
                <a:gd name="T32" fmla="*/ 22 w 22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52">
                  <a:moveTo>
                    <a:pt x="1" y="8"/>
                  </a:moveTo>
                  <a:lnTo>
                    <a:pt x="0" y="4"/>
                  </a:lnTo>
                  <a:lnTo>
                    <a:pt x="7" y="152"/>
                  </a:lnTo>
                  <a:lnTo>
                    <a:pt x="22" y="150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" name="Freeform 583"/>
            <p:cNvSpPr>
              <a:spLocks/>
            </p:cNvSpPr>
            <p:nvPr/>
          </p:nvSpPr>
          <p:spPr bwMode="auto">
            <a:xfrm>
              <a:off x="1897" y="2033"/>
              <a:ext cx="39" cy="64"/>
            </a:xfrm>
            <a:custGeom>
              <a:avLst/>
              <a:gdLst>
                <a:gd name="T0" fmla="*/ 0 w 117"/>
                <a:gd name="T1" fmla="*/ 0 h 192"/>
                <a:gd name="T2" fmla="*/ 0 w 117"/>
                <a:gd name="T3" fmla="*/ 0 h 192"/>
                <a:gd name="T4" fmla="*/ 0 w 117"/>
                <a:gd name="T5" fmla="*/ 0 h 192"/>
                <a:gd name="T6" fmla="*/ 0 w 117"/>
                <a:gd name="T7" fmla="*/ 0 h 192"/>
                <a:gd name="T8" fmla="*/ 0 w 117"/>
                <a:gd name="T9" fmla="*/ 0 h 192"/>
                <a:gd name="T10" fmla="*/ 0 w 117"/>
                <a:gd name="T11" fmla="*/ 0 h 192"/>
                <a:gd name="T12" fmla="*/ 0 w 117"/>
                <a:gd name="T13" fmla="*/ 0 h 192"/>
                <a:gd name="T14" fmla="*/ 0 w 117"/>
                <a:gd name="T15" fmla="*/ 0 h 192"/>
                <a:gd name="T16" fmla="*/ 0 w 117"/>
                <a:gd name="T17" fmla="*/ 0 h 192"/>
                <a:gd name="T18" fmla="*/ 0 w 117"/>
                <a:gd name="T19" fmla="*/ 0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"/>
                <a:gd name="T31" fmla="*/ 0 h 192"/>
                <a:gd name="T32" fmla="*/ 117 w 117"/>
                <a:gd name="T33" fmla="*/ 192 h 1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" h="192">
                  <a:moveTo>
                    <a:pt x="0" y="4"/>
                  </a:moveTo>
                  <a:lnTo>
                    <a:pt x="0" y="8"/>
                  </a:lnTo>
                  <a:lnTo>
                    <a:pt x="104" y="192"/>
                  </a:lnTo>
                  <a:lnTo>
                    <a:pt x="117" y="184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" name="Freeform 584"/>
            <p:cNvSpPr>
              <a:spLocks/>
            </p:cNvSpPr>
            <p:nvPr/>
          </p:nvSpPr>
          <p:spPr bwMode="auto">
            <a:xfrm>
              <a:off x="1895" y="1924"/>
              <a:ext cx="12" cy="110"/>
            </a:xfrm>
            <a:custGeom>
              <a:avLst/>
              <a:gdLst>
                <a:gd name="T0" fmla="*/ 0 w 35"/>
                <a:gd name="T1" fmla="*/ 0 h 331"/>
                <a:gd name="T2" fmla="*/ 0 w 35"/>
                <a:gd name="T3" fmla="*/ 0 h 331"/>
                <a:gd name="T4" fmla="*/ 0 w 35"/>
                <a:gd name="T5" fmla="*/ 0 h 331"/>
                <a:gd name="T6" fmla="*/ 0 w 35"/>
                <a:gd name="T7" fmla="*/ 0 h 331"/>
                <a:gd name="T8" fmla="*/ 0 w 35"/>
                <a:gd name="T9" fmla="*/ 0 h 331"/>
                <a:gd name="T10" fmla="*/ 0 w 35"/>
                <a:gd name="T11" fmla="*/ 0 h 331"/>
                <a:gd name="T12" fmla="*/ 0 w 35"/>
                <a:gd name="T13" fmla="*/ 0 h 331"/>
                <a:gd name="T14" fmla="*/ 0 w 35"/>
                <a:gd name="T15" fmla="*/ 0 h 331"/>
                <a:gd name="T16" fmla="*/ 0 w 35"/>
                <a:gd name="T17" fmla="*/ 0 h 331"/>
                <a:gd name="T18" fmla="*/ 0 w 35"/>
                <a:gd name="T19" fmla="*/ 0 h 331"/>
                <a:gd name="T20" fmla="*/ 0 w 35"/>
                <a:gd name="T21" fmla="*/ 0 h 331"/>
                <a:gd name="T22" fmla="*/ 0 w 35"/>
                <a:gd name="T23" fmla="*/ 0 h 331"/>
                <a:gd name="T24" fmla="*/ 0 w 35"/>
                <a:gd name="T25" fmla="*/ 0 h 331"/>
                <a:gd name="T26" fmla="*/ 0 w 35"/>
                <a:gd name="T27" fmla="*/ 0 h 331"/>
                <a:gd name="T28" fmla="*/ 0 w 35"/>
                <a:gd name="T29" fmla="*/ 0 h 331"/>
                <a:gd name="T30" fmla="*/ 0 w 35"/>
                <a:gd name="T31" fmla="*/ 0 h 331"/>
                <a:gd name="T32" fmla="*/ 0 w 35"/>
                <a:gd name="T33" fmla="*/ 0 h 331"/>
                <a:gd name="T34" fmla="*/ 0 w 35"/>
                <a:gd name="T35" fmla="*/ 0 h 331"/>
                <a:gd name="T36" fmla="*/ 0 w 35"/>
                <a:gd name="T37" fmla="*/ 0 h 331"/>
                <a:gd name="T38" fmla="*/ 0 w 35"/>
                <a:gd name="T39" fmla="*/ 0 h 331"/>
                <a:gd name="T40" fmla="*/ 0 w 35"/>
                <a:gd name="T41" fmla="*/ 0 h 331"/>
                <a:gd name="T42" fmla="*/ 0 w 35"/>
                <a:gd name="T43" fmla="*/ 0 h 331"/>
                <a:gd name="T44" fmla="*/ 0 w 35"/>
                <a:gd name="T45" fmla="*/ 0 h 331"/>
                <a:gd name="T46" fmla="*/ 0 w 35"/>
                <a:gd name="T47" fmla="*/ 0 h 331"/>
                <a:gd name="T48" fmla="*/ 0 w 35"/>
                <a:gd name="T49" fmla="*/ 0 h 331"/>
                <a:gd name="T50" fmla="*/ 0 w 35"/>
                <a:gd name="T51" fmla="*/ 0 h 331"/>
                <a:gd name="T52" fmla="*/ 0 w 35"/>
                <a:gd name="T53" fmla="*/ 0 h 331"/>
                <a:gd name="T54" fmla="*/ 0 w 35"/>
                <a:gd name="T55" fmla="*/ 0 h 331"/>
                <a:gd name="T56" fmla="*/ 0 w 35"/>
                <a:gd name="T57" fmla="*/ 0 h 331"/>
                <a:gd name="T58" fmla="*/ 0 w 35"/>
                <a:gd name="T59" fmla="*/ 0 h 331"/>
                <a:gd name="T60" fmla="*/ 0 w 35"/>
                <a:gd name="T61" fmla="*/ 0 h 331"/>
                <a:gd name="T62" fmla="*/ 0 w 35"/>
                <a:gd name="T63" fmla="*/ 0 h 331"/>
                <a:gd name="T64" fmla="*/ 0 w 35"/>
                <a:gd name="T65" fmla="*/ 0 h 331"/>
                <a:gd name="T66" fmla="*/ 0 w 35"/>
                <a:gd name="T67" fmla="*/ 0 h 331"/>
                <a:gd name="T68" fmla="*/ 0 w 35"/>
                <a:gd name="T69" fmla="*/ 0 h 331"/>
                <a:gd name="T70" fmla="*/ 0 w 35"/>
                <a:gd name="T71" fmla="*/ 0 h 331"/>
                <a:gd name="T72" fmla="*/ 0 w 35"/>
                <a:gd name="T73" fmla="*/ 0 h 3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"/>
                <a:gd name="T112" fmla="*/ 0 h 331"/>
                <a:gd name="T113" fmla="*/ 35 w 35"/>
                <a:gd name="T114" fmla="*/ 331 h 3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" h="331">
                  <a:moveTo>
                    <a:pt x="35" y="0"/>
                  </a:moveTo>
                  <a:lnTo>
                    <a:pt x="35" y="0"/>
                  </a:lnTo>
                  <a:lnTo>
                    <a:pt x="21" y="6"/>
                  </a:lnTo>
                  <a:lnTo>
                    <a:pt x="13" y="18"/>
                  </a:lnTo>
                  <a:lnTo>
                    <a:pt x="8" y="36"/>
                  </a:lnTo>
                  <a:lnTo>
                    <a:pt x="5" y="57"/>
                  </a:lnTo>
                  <a:lnTo>
                    <a:pt x="3" y="82"/>
                  </a:lnTo>
                  <a:lnTo>
                    <a:pt x="0" y="109"/>
                  </a:lnTo>
                  <a:lnTo>
                    <a:pt x="0" y="138"/>
                  </a:lnTo>
                  <a:lnTo>
                    <a:pt x="0" y="169"/>
                  </a:lnTo>
                  <a:lnTo>
                    <a:pt x="0" y="199"/>
                  </a:lnTo>
                  <a:lnTo>
                    <a:pt x="0" y="229"/>
                  </a:lnTo>
                  <a:lnTo>
                    <a:pt x="1" y="257"/>
                  </a:lnTo>
                  <a:lnTo>
                    <a:pt x="3" y="281"/>
                  </a:lnTo>
                  <a:lnTo>
                    <a:pt x="3" y="302"/>
                  </a:lnTo>
                  <a:lnTo>
                    <a:pt x="4" y="318"/>
                  </a:lnTo>
                  <a:lnTo>
                    <a:pt x="5" y="327"/>
                  </a:lnTo>
                  <a:lnTo>
                    <a:pt x="5" y="331"/>
                  </a:lnTo>
                  <a:lnTo>
                    <a:pt x="20" y="330"/>
                  </a:lnTo>
                  <a:lnTo>
                    <a:pt x="20" y="327"/>
                  </a:lnTo>
                  <a:lnTo>
                    <a:pt x="19" y="317"/>
                  </a:lnTo>
                  <a:lnTo>
                    <a:pt x="19" y="301"/>
                  </a:lnTo>
                  <a:lnTo>
                    <a:pt x="17" y="279"/>
                  </a:lnTo>
                  <a:lnTo>
                    <a:pt x="16" y="255"/>
                  </a:lnTo>
                  <a:lnTo>
                    <a:pt x="15" y="229"/>
                  </a:lnTo>
                  <a:lnTo>
                    <a:pt x="15" y="199"/>
                  </a:lnTo>
                  <a:lnTo>
                    <a:pt x="15" y="169"/>
                  </a:lnTo>
                  <a:lnTo>
                    <a:pt x="15" y="138"/>
                  </a:lnTo>
                  <a:lnTo>
                    <a:pt x="16" y="110"/>
                  </a:lnTo>
                  <a:lnTo>
                    <a:pt x="17" y="82"/>
                  </a:lnTo>
                  <a:lnTo>
                    <a:pt x="20" y="58"/>
                  </a:lnTo>
                  <a:lnTo>
                    <a:pt x="24" y="38"/>
                  </a:lnTo>
                  <a:lnTo>
                    <a:pt x="28" y="24"/>
                  </a:lnTo>
                  <a:lnTo>
                    <a:pt x="32" y="17"/>
                  </a:lnTo>
                  <a:lnTo>
                    <a:pt x="35" y="1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" name="Freeform 585"/>
            <p:cNvSpPr>
              <a:spLocks/>
            </p:cNvSpPr>
            <p:nvPr/>
          </p:nvSpPr>
          <p:spPr bwMode="auto">
            <a:xfrm>
              <a:off x="1907" y="1924"/>
              <a:ext cx="24" cy="47"/>
            </a:xfrm>
            <a:custGeom>
              <a:avLst/>
              <a:gdLst>
                <a:gd name="T0" fmla="*/ 0 w 72"/>
                <a:gd name="T1" fmla="*/ 0 h 140"/>
                <a:gd name="T2" fmla="*/ 0 w 72"/>
                <a:gd name="T3" fmla="*/ 0 h 140"/>
                <a:gd name="T4" fmla="*/ 0 w 72"/>
                <a:gd name="T5" fmla="*/ 0 h 140"/>
                <a:gd name="T6" fmla="*/ 0 w 72"/>
                <a:gd name="T7" fmla="*/ 0 h 140"/>
                <a:gd name="T8" fmla="*/ 0 w 72"/>
                <a:gd name="T9" fmla="*/ 0 h 140"/>
                <a:gd name="T10" fmla="*/ 0 w 72"/>
                <a:gd name="T11" fmla="*/ 0 h 140"/>
                <a:gd name="T12" fmla="*/ 0 w 72"/>
                <a:gd name="T13" fmla="*/ 0 h 140"/>
                <a:gd name="T14" fmla="*/ 0 w 72"/>
                <a:gd name="T15" fmla="*/ 0 h 140"/>
                <a:gd name="T16" fmla="*/ 0 w 72"/>
                <a:gd name="T17" fmla="*/ 0 h 140"/>
                <a:gd name="T18" fmla="*/ 0 w 72"/>
                <a:gd name="T19" fmla="*/ 0 h 140"/>
                <a:gd name="T20" fmla="*/ 0 w 72"/>
                <a:gd name="T21" fmla="*/ 0 h 140"/>
                <a:gd name="T22" fmla="*/ 0 w 72"/>
                <a:gd name="T23" fmla="*/ 0 h 140"/>
                <a:gd name="T24" fmla="*/ 0 w 72"/>
                <a:gd name="T25" fmla="*/ 0 h 140"/>
                <a:gd name="T26" fmla="*/ 0 w 72"/>
                <a:gd name="T27" fmla="*/ 0 h 140"/>
                <a:gd name="T28" fmla="*/ 0 w 72"/>
                <a:gd name="T29" fmla="*/ 0 h 140"/>
                <a:gd name="T30" fmla="*/ 0 w 72"/>
                <a:gd name="T31" fmla="*/ 0 h 140"/>
                <a:gd name="T32" fmla="*/ 0 w 72"/>
                <a:gd name="T33" fmla="*/ 0 h 140"/>
                <a:gd name="T34" fmla="*/ 0 w 72"/>
                <a:gd name="T35" fmla="*/ 0 h 140"/>
                <a:gd name="T36" fmla="*/ 0 w 72"/>
                <a:gd name="T37" fmla="*/ 0 h 140"/>
                <a:gd name="T38" fmla="*/ 0 w 72"/>
                <a:gd name="T39" fmla="*/ 0 h 140"/>
                <a:gd name="T40" fmla="*/ 0 w 72"/>
                <a:gd name="T41" fmla="*/ 0 h 140"/>
                <a:gd name="T42" fmla="*/ 0 w 72"/>
                <a:gd name="T43" fmla="*/ 0 h 140"/>
                <a:gd name="T44" fmla="*/ 0 w 72"/>
                <a:gd name="T45" fmla="*/ 0 h 140"/>
                <a:gd name="T46" fmla="*/ 0 w 72"/>
                <a:gd name="T47" fmla="*/ 0 h 140"/>
                <a:gd name="T48" fmla="*/ 0 w 72"/>
                <a:gd name="T49" fmla="*/ 0 h 140"/>
                <a:gd name="T50" fmla="*/ 0 w 72"/>
                <a:gd name="T51" fmla="*/ 0 h 140"/>
                <a:gd name="T52" fmla="*/ 0 w 72"/>
                <a:gd name="T53" fmla="*/ 0 h 140"/>
                <a:gd name="T54" fmla="*/ 0 w 72"/>
                <a:gd name="T55" fmla="*/ 0 h 140"/>
                <a:gd name="T56" fmla="*/ 0 w 72"/>
                <a:gd name="T57" fmla="*/ 0 h 140"/>
                <a:gd name="T58" fmla="*/ 0 w 72"/>
                <a:gd name="T59" fmla="*/ 0 h 140"/>
                <a:gd name="T60" fmla="*/ 0 w 72"/>
                <a:gd name="T61" fmla="*/ 0 h 140"/>
                <a:gd name="T62" fmla="*/ 0 w 72"/>
                <a:gd name="T63" fmla="*/ 0 h 140"/>
                <a:gd name="T64" fmla="*/ 0 w 72"/>
                <a:gd name="T65" fmla="*/ 0 h 140"/>
                <a:gd name="T66" fmla="*/ 0 w 72"/>
                <a:gd name="T67" fmla="*/ 0 h 140"/>
                <a:gd name="T68" fmla="*/ 0 w 72"/>
                <a:gd name="T69" fmla="*/ 0 h 140"/>
                <a:gd name="T70" fmla="*/ 0 w 72"/>
                <a:gd name="T71" fmla="*/ 0 h 140"/>
                <a:gd name="T72" fmla="*/ 0 w 72"/>
                <a:gd name="T73" fmla="*/ 0 h 140"/>
                <a:gd name="T74" fmla="*/ 0 w 72"/>
                <a:gd name="T75" fmla="*/ 0 h 140"/>
                <a:gd name="T76" fmla="*/ 0 w 72"/>
                <a:gd name="T77" fmla="*/ 0 h 140"/>
                <a:gd name="T78" fmla="*/ 0 w 72"/>
                <a:gd name="T79" fmla="*/ 0 h 1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2"/>
                <a:gd name="T121" fmla="*/ 0 h 140"/>
                <a:gd name="T122" fmla="*/ 72 w 72"/>
                <a:gd name="T123" fmla="*/ 140 h 1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2" h="140">
                  <a:moveTo>
                    <a:pt x="70" y="133"/>
                  </a:moveTo>
                  <a:lnTo>
                    <a:pt x="72" y="136"/>
                  </a:lnTo>
                  <a:lnTo>
                    <a:pt x="72" y="133"/>
                  </a:lnTo>
                  <a:lnTo>
                    <a:pt x="70" y="129"/>
                  </a:lnTo>
                  <a:lnTo>
                    <a:pt x="69" y="124"/>
                  </a:lnTo>
                  <a:lnTo>
                    <a:pt x="68" y="114"/>
                  </a:lnTo>
                  <a:lnTo>
                    <a:pt x="65" y="105"/>
                  </a:lnTo>
                  <a:lnTo>
                    <a:pt x="62" y="93"/>
                  </a:lnTo>
                  <a:lnTo>
                    <a:pt x="58" y="82"/>
                  </a:lnTo>
                  <a:lnTo>
                    <a:pt x="56" y="69"/>
                  </a:lnTo>
                  <a:lnTo>
                    <a:pt x="50" y="57"/>
                  </a:lnTo>
                  <a:lnTo>
                    <a:pt x="46" y="45"/>
                  </a:lnTo>
                  <a:lnTo>
                    <a:pt x="40" y="34"/>
                  </a:lnTo>
                  <a:lnTo>
                    <a:pt x="34" y="24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0" y="18"/>
                  </a:lnTo>
                  <a:lnTo>
                    <a:pt x="16" y="24"/>
                  </a:lnTo>
                  <a:lnTo>
                    <a:pt x="21" y="32"/>
                  </a:lnTo>
                  <a:lnTo>
                    <a:pt x="28" y="41"/>
                  </a:lnTo>
                  <a:lnTo>
                    <a:pt x="32" y="52"/>
                  </a:lnTo>
                  <a:lnTo>
                    <a:pt x="37" y="62"/>
                  </a:lnTo>
                  <a:lnTo>
                    <a:pt x="41" y="74"/>
                  </a:lnTo>
                  <a:lnTo>
                    <a:pt x="45" y="86"/>
                  </a:lnTo>
                  <a:lnTo>
                    <a:pt x="48" y="97"/>
                  </a:lnTo>
                  <a:lnTo>
                    <a:pt x="50" y="108"/>
                  </a:lnTo>
                  <a:lnTo>
                    <a:pt x="53" y="117"/>
                  </a:lnTo>
                  <a:lnTo>
                    <a:pt x="54" y="125"/>
                  </a:lnTo>
                  <a:lnTo>
                    <a:pt x="56" y="133"/>
                  </a:lnTo>
                  <a:lnTo>
                    <a:pt x="56" y="136"/>
                  </a:lnTo>
                  <a:lnTo>
                    <a:pt x="56" y="137"/>
                  </a:lnTo>
                  <a:lnTo>
                    <a:pt x="57" y="140"/>
                  </a:lnTo>
                  <a:lnTo>
                    <a:pt x="56" y="137"/>
                  </a:lnTo>
                  <a:lnTo>
                    <a:pt x="57" y="138"/>
                  </a:lnTo>
                  <a:lnTo>
                    <a:pt x="57" y="140"/>
                  </a:lnTo>
                  <a:lnTo>
                    <a:pt x="70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" name="Freeform 586"/>
            <p:cNvSpPr>
              <a:spLocks/>
            </p:cNvSpPr>
            <p:nvPr/>
          </p:nvSpPr>
          <p:spPr bwMode="auto">
            <a:xfrm>
              <a:off x="1926" y="1968"/>
              <a:ext cx="26" cy="48"/>
            </a:xfrm>
            <a:custGeom>
              <a:avLst/>
              <a:gdLst>
                <a:gd name="T0" fmla="*/ 0 w 78"/>
                <a:gd name="T1" fmla="*/ 0 h 144"/>
                <a:gd name="T2" fmla="*/ 0 w 78"/>
                <a:gd name="T3" fmla="*/ 0 h 144"/>
                <a:gd name="T4" fmla="*/ 0 w 78"/>
                <a:gd name="T5" fmla="*/ 0 h 144"/>
                <a:gd name="T6" fmla="*/ 0 w 78"/>
                <a:gd name="T7" fmla="*/ 0 h 144"/>
                <a:gd name="T8" fmla="*/ 0 w 78"/>
                <a:gd name="T9" fmla="*/ 0 h 144"/>
                <a:gd name="T10" fmla="*/ 0 w 78"/>
                <a:gd name="T11" fmla="*/ 0 h 144"/>
                <a:gd name="T12" fmla="*/ 0 w 78"/>
                <a:gd name="T13" fmla="*/ 0 h 144"/>
                <a:gd name="T14" fmla="*/ 0 w 78"/>
                <a:gd name="T15" fmla="*/ 0 h 144"/>
                <a:gd name="T16" fmla="*/ 0 w 78"/>
                <a:gd name="T17" fmla="*/ 0 h 144"/>
                <a:gd name="T18" fmla="*/ 0 w 78"/>
                <a:gd name="T19" fmla="*/ 0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144"/>
                <a:gd name="T32" fmla="*/ 78 w 78"/>
                <a:gd name="T33" fmla="*/ 144 h 1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144">
                  <a:moveTo>
                    <a:pt x="44" y="82"/>
                  </a:moveTo>
                  <a:lnTo>
                    <a:pt x="57" y="77"/>
                  </a:lnTo>
                  <a:lnTo>
                    <a:pt x="13" y="0"/>
                  </a:lnTo>
                  <a:lnTo>
                    <a:pt x="0" y="7"/>
                  </a:lnTo>
                  <a:lnTo>
                    <a:pt x="44" y="84"/>
                  </a:lnTo>
                  <a:lnTo>
                    <a:pt x="57" y="77"/>
                  </a:lnTo>
                  <a:lnTo>
                    <a:pt x="44" y="84"/>
                  </a:lnTo>
                  <a:lnTo>
                    <a:pt x="78" y="144"/>
                  </a:lnTo>
                  <a:lnTo>
                    <a:pt x="57" y="77"/>
                  </a:lnTo>
                  <a:lnTo>
                    <a:pt x="44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" name="Freeform 587"/>
            <p:cNvSpPr>
              <a:spLocks/>
            </p:cNvSpPr>
            <p:nvPr/>
          </p:nvSpPr>
          <p:spPr bwMode="auto">
            <a:xfrm>
              <a:off x="1931" y="1969"/>
              <a:ext cx="14" cy="27"/>
            </a:xfrm>
            <a:custGeom>
              <a:avLst/>
              <a:gdLst>
                <a:gd name="T0" fmla="*/ 0 w 40"/>
                <a:gd name="T1" fmla="*/ 0 h 79"/>
                <a:gd name="T2" fmla="*/ 0 w 40"/>
                <a:gd name="T3" fmla="*/ 0 h 79"/>
                <a:gd name="T4" fmla="*/ 0 w 40"/>
                <a:gd name="T5" fmla="*/ 0 h 79"/>
                <a:gd name="T6" fmla="*/ 0 w 40"/>
                <a:gd name="T7" fmla="*/ 0 h 79"/>
                <a:gd name="T8" fmla="*/ 0 w 40"/>
                <a:gd name="T9" fmla="*/ 0 h 79"/>
                <a:gd name="T10" fmla="*/ 0 w 40"/>
                <a:gd name="T11" fmla="*/ 0 h 79"/>
                <a:gd name="T12" fmla="*/ 0 w 40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79"/>
                <a:gd name="T23" fmla="*/ 40 w 40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79">
                  <a:moveTo>
                    <a:pt x="0" y="5"/>
                  </a:moveTo>
                  <a:lnTo>
                    <a:pt x="0" y="5"/>
                  </a:lnTo>
                  <a:lnTo>
                    <a:pt x="27" y="79"/>
                  </a:lnTo>
                  <a:lnTo>
                    <a:pt x="40" y="7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" name="Freeform 588"/>
            <p:cNvSpPr>
              <a:spLocks/>
            </p:cNvSpPr>
            <p:nvPr/>
          </p:nvSpPr>
          <p:spPr bwMode="auto">
            <a:xfrm>
              <a:off x="1923" y="1931"/>
              <a:ext cx="13" cy="40"/>
            </a:xfrm>
            <a:custGeom>
              <a:avLst/>
              <a:gdLst>
                <a:gd name="T0" fmla="*/ 0 w 39"/>
                <a:gd name="T1" fmla="*/ 0 h 120"/>
                <a:gd name="T2" fmla="*/ 0 w 39"/>
                <a:gd name="T3" fmla="*/ 0 h 120"/>
                <a:gd name="T4" fmla="*/ 0 w 39"/>
                <a:gd name="T5" fmla="*/ 0 h 120"/>
                <a:gd name="T6" fmla="*/ 0 w 39"/>
                <a:gd name="T7" fmla="*/ 0 h 120"/>
                <a:gd name="T8" fmla="*/ 0 w 39"/>
                <a:gd name="T9" fmla="*/ 0 h 120"/>
                <a:gd name="T10" fmla="*/ 0 w 39"/>
                <a:gd name="T11" fmla="*/ 0 h 120"/>
                <a:gd name="T12" fmla="*/ 0 w 39"/>
                <a:gd name="T13" fmla="*/ 0 h 120"/>
                <a:gd name="T14" fmla="*/ 0 w 39"/>
                <a:gd name="T15" fmla="*/ 0 h 120"/>
                <a:gd name="T16" fmla="*/ 0 w 39"/>
                <a:gd name="T17" fmla="*/ 0 h 120"/>
                <a:gd name="T18" fmla="*/ 0 w 39"/>
                <a:gd name="T19" fmla="*/ 0 h 120"/>
                <a:gd name="T20" fmla="*/ 0 w 39"/>
                <a:gd name="T21" fmla="*/ 0 h 120"/>
                <a:gd name="T22" fmla="*/ 0 w 39"/>
                <a:gd name="T23" fmla="*/ 0 h 120"/>
                <a:gd name="T24" fmla="*/ 0 w 39"/>
                <a:gd name="T25" fmla="*/ 0 h 120"/>
                <a:gd name="T26" fmla="*/ 0 w 39"/>
                <a:gd name="T27" fmla="*/ 0 h 120"/>
                <a:gd name="T28" fmla="*/ 0 w 39"/>
                <a:gd name="T29" fmla="*/ 0 h 120"/>
                <a:gd name="T30" fmla="*/ 0 w 39"/>
                <a:gd name="T31" fmla="*/ 0 h 120"/>
                <a:gd name="T32" fmla="*/ 0 w 39"/>
                <a:gd name="T33" fmla="*/ 0 h 120"/>
                <a:gd name="T34" fmla="*/ 0 w 39"/>
                <a:gd name="T35" fmla="*/ 0 h 120"/>
                <a:gd name="T36" fmla="*/ 0 w 39"/>
                <a:gd name="T37" fmla="*/ 0 h 120"/>
                <a:gd name="T38" fmla="*/ 0 w 39"/>
                <a:gd name="T39" fmla="*/ 0 h 120"/>
                <a:gd name="T40" fmla="*/ 0 w 39"/>
                <a:gd name="T41" fmla="*/ 0 h 120"/>
                <a:gd name="T42" fmla="*/ 0 w 39"/>
                <a:gd name="T43" fmla="*/ 0 h 120"/>
                <a:gd name="T44" fmla="*/ 0 w 39"/>
                <a:gd name="T45" fmla="*/ 0 h 120"/>
                <a:gd name="T46" fmla="*/ 0 w 39"/>
                <a:gd name="T47" fmla="*/ 0 h 120"/>
                <a:gd name="T48" fmla="*/ 0 w 39"/>
                <a:gd name="T49" fmla="*/ 0 h 120"/>
                <a:gd name="T50" fmla="*/ 0 w 39"/>
                <a:gd name="T51" fmla="*/ 0 h 120"/>
                <a:gd name="T52" fmla="*/ 0 w 39"/>
                <a:gd name="T53" fmla="*/ 0 h 120"/>
                <a:gd name="T54" fmla="*/ 0 w 39"/>
                <a:gd name="T55" fmla="*/ 0 h 120"/>
                <a:gd name="T56" fmla="*/ 0 w 39"/>
                <a:gd name="T57" fmla="*/ 0 h 120"/>
                <a:gd name="T58" fmla="*/ 0 w 39"/>
                <a:gd name="T59" fmla="*/ 0 h 120"/>
                <a:gd name="T60" fmla="*/ 0 w 39"/>
                <a:gd name="T61" fmla="*/ 0 h 120"/>
                <a:gd name="T62" fmla="*/ 0 w 39"/>
                <a:gd name="T63" fmla="*/ 0 h 120"/>
                <a:gd name="T64" fmla="*/ 0 w 39"/>
                <a:gd name="T65" fmla="*/ 0 h 120"/>
                <a:gd name="T66" fmla="*/ 0 w 39"/>
                <a:gd name="T67" fmla="*/ 0 h 120"/>
                <a:gd name="T68" fmla="*/ 0 w 39"/>
                <a:gd name="T69" fmla="*/ 0 h 120"/>
                <a:gd name="T70" fmla="*/ 0 w 39"/>
                <a:gd name="T71" fmla="*/ 0 h 120"/>
                <a:gd name="T72" fmla="*/ 0 w 39"/>
                <a:gd name="T73" fmla="*/ 0 h 1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120"/>
                <a:gd name="T113" fmla="*/ 39 w 39"/>
                <a:gd name="T114" fmla="*/ 120 h 1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120">
                  <a:moveTo>
                    <a:pt x="21" y="3"/>
                  </a:moveTo>
                  <a:lnTo>
                    <a:pt x="21" y="3"/>
                  </a:lnTo>
                  <a:lnTo>
                    <a:pt x="13" y="0"/>
                  </a:lnTo>
                  <a:lnTo>
                    <a:pt x="5" y="3"/>
                  </a:lnTo>
                  <a:lnTo>
                    <a:pt x="0" y="9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1" y="36"/>
                  </a:lnTo>
                  <a:lnTo>
                    <a:pt x="4" y="47"/>
                  </a:lnTo>
                  <a:lnTo>
                    <a:pt x="6" y="59"/>
                  </a:lnTo>
                  <a:lnTo>
                    <a:pt x="10" y="69"/>
                  </a:lnTo>
                  <a:lnTo>
                    <a:pt x="13" y="80"/>
                  </a:lnTo>
                  <a:lnTo>
                    <a:pt x="16" y="91"/>
                  </a:lnTo>
                  <a:lnTo>
                    <a:pt x="18" y="100"/>
                  </a:lnTo>
                  <a:lnTo>
                    <a:pt x="21" y="108"/>
                  </a:lnTo>
                  <a:lnTo>
                    <a:pt x="24" y="115"/>
                  </a:lnTo>
                  <a:lnTo>
                    <a:pt x="25" y="119"/>
                  </a:lnTo>
                  <a:lnTo>
                    <a:pt x="26" y="120"/>
                  </a:lnTo>
                  <a:lnTo>
                    <a:pt x="39" y="115"/>
                  </a:lnTo>
                  <a:lnTo>
                    <a:pt x="39" y="113"/>
                  </a:lnTo>
                  <a:lnTo>
                    <a:pt x="37" y="109"/>
                  </a:lnTo>
                  <a:lnTo>
                    <a:pt x="35" y="104"/>
                  </a:lnTo>
                  <a:lnTo>
                    <a:pt x="33" y="96"/>
                  </a:lnTo>
                  <a:lnTo>
                    <a:pt x="30" y="87"/>
                  </a:lnTo>
                  <a:lnTo>
                    <a:pt x="26" y="76"/>
                  </a:lnTo>
                  <a:lnTo>
                    <a:pt x="24" y="65"/>
                  </a:lnTo>
                  <a:lnTo>
                    <a:pt x="21" y="53"/>
                  </a:lnTo>
                  <a:lnTo>
                    <a:pt x="18" y="43"/>
                  </a:lnTo>
                  <a:lnTo>
                    <a:pt x="16" y="33"/>
                  </a:lnTo>
                  <a:lnTo>
                    <a:pt x="14" y="24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" name="Freeform 589"/>
            <p:cNvSpPr>
              <a:spLocks/>
            </p:cNvSpPr>
            <p:nvPr/>
          </p:nvSpPr>
          <p:spPr bwMode="auto">
            <a:xfrm>
              <a:off x="1927" y="1932"/>
              <a:ext cx="28" cy="50"/>
            </a:xfrm>
            <a:custGeom>
              <a:avLst/>
              <a:gdLst>
                <a:gd name="T0" fmla="*/ 0 w 84"/>
                <a:gd name="T1" fmla="*/ 0 h 149"/>
                <a:gd name="T2" fmla="*/ 0 w 84"/>
                <a:gd name="T3" fmla="*/ 0 h 149"/>
                <a:gd name="T4" fmla="*/ 0 w 84"/>
                <a:gd name="T5" fmla="*/ 0 h 149"/>
                <a:gd name="T6" fmla="*/ 0 w 84"/>
                <a:gd name="T7" fmla="*/ 0 h 149"/>
                <a:gd name="T8" fmla="*/ 0 w 84"/>
                <a:gd name="T9" fmla="*/ 0 h 149"/>
                <a:gd name="T10" fmla="*/ 0 w 84"/>
                <a:gd name="T11" fmla="*/ 0 h 149"/>
                <a:gd name="T12" fmla="*/ 0 w 84"/>
                <a:gd name="T13" fmla="*/ 0 h 149"/>
                <a:gd name="T14" fmla="*/ 0 w 84"/>
                <a:gd name="T15" fmla="*/ 0 h 149"/>
                <a:gd name="T16" fmla="*/ 0 w 84"/>
                <a:gd name="T17" fmla="*/ 0 h 149"/>
                <a:gd name="T18" fmla="*/ 0 w 84"/>
                <a:gd name="T19" fmla="*/ 0 h 149"/>
                <a:gd name="T20" fmla="*/ 0 w 84"/>
                <a:gd name="T21" fmla="*/ 0 h 149"/>
                <a:gd name="T22" fmla="*/ 0 w 84"/>
                <a:gd name="T23" fmla="*/ 0 h 149"/>
                <a:gd name="T24" fmla="*/ 0 w 84"/>
                <a:gd name="T25" fmla="*/ 0 h 149"/>
                <a:gd name="T26" fmla="*/ 0 w 84"/>
                <a:gd name="T27" fmla="*/ 0 h 149"/>
                <a:gd name="T28" fmla="*/ 0 w 84"/>
                <a:gd name="T29" fmla="*/ 0 h 149"/>
                <a:gd name="T30" fmla="*/ 0 w 84"/>
                <a:gd name="T31" fmla="*/ 0 h 149"/>
                <a:gd name="T32" fmla="*/ 0 w 84"/>
                <a:gd name="T33" fmla="*/ 0 h 149"/>
                <a:gd name="T34" fmla="*/ 0 w 84"/>
                <a:gd name="T35" fmla="*/ 0 h 149"/>
                <a:gd name="T36" fmla="*/ 0 w 84"/>
                <a:gd name="T37" fmla="*/ 0 h 149"/>
                <a:gd name="T38" fmla="*/ 0 w 84"/>
                <a:gd name="T39" fmla="*/ 0 h 149"/>
                <a:gd name="T40" fmla="*/ 0 w 84"/>
                <a:gd name="T41" fmla="*/ 0 h 149"/>
                <a:gd name="T42" fmla="*/ 0 w 84"/>
                <a:gd name="T43" fmla="*/ 0 h 149"/>
                <a:gd name="T44" fmla="*/ 0 w 84"/>
                <a:gd name="T45" fmla="*/ 0 h 149"/>
                <a:gd name="T46" fmla="*/ 0 w 84"/>
                <a:gd name="T47" fmla="*/ 0 h 149"/>
                <a:gd name="T48" fmla="*/ 0 w 84"/>
                <a:gd name="T49" fmla="*/ 0 h 149"/>
                <a:gd name="T50" fmla="*/ 0 w 84"/>
                <a:gd name="T51" fmla="*/ 0 h 149"/>
                <a:gd name="T52" fmla="*/ 0 w 84"/>
                <a:gd name="T53" fmla="*/ 0 h 149"/>
                <a:gd name="T54" fmla="*/ 0 w 84"/>
                <a:gd name="T55" fmla="*/ 0 h 149"/>
                <a:gd name="T56" fmla="*/ 0 w 84"/>
                <a:gd name="T57" fmla="*/ 0 h 149"/>
                <a:gd name="T58" fmla="*/ 0 w 84"/>
                <a:gd name="T59" fmla="*/ 0 h 149"/>
                <a:gd name="T60" fmla="*/ 0 w 84"/>
                <a:gd name="T61" fmla="*/ 0 h 149"/>
                <a:gd name="T62" fmla="*/ 0 w 84"/>
                <a:gd name="T63" fmla="*/ 0 h 149"/>
                <a:gd name="T64" fmla="*/ 0 w 84"/>
                <a:gd name="T65" fmla="*/ 0 h 149"/>
                <a:gd name="T66" fmla="*/ 0 w 84"/>
                <a:gd name="T67" fmla="*/ 0 h 149"/>
                <a:gd name="T68" fmla="*/ 0 w 84"/>
                <a:gd name="T69" fmla="*/ 0 h 149"/>
                <a:gd name="T70" fmla="*/ 0 w 84"/>
                <a:gd name="T71" fmla="*/ 0 h 149"/>
                <a:gd name="T72" fmla="*/ 0 w 84"/>
                <a:gd name="T73" fmla="*/ 0 h 1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4"/>
                <a:gd name="T112" fmla="*/ 0 h 149"/>
                <a:gd name="T113" fmla="*/ 84 w 84"/>
                <a:gd name="T114" fmla="*/ 149 h 1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4" h="149">
                  <a:moveTo>
                    <a:pt x="84" y="141"/>
                  </a:moveTo>
                  <a:lnTo>
                    <a:pt x="84" y="141"/>
                  </a:lnTo>
                  <a:lnTo>
                    <a:pt x="77" y="130"/>
                  </a:lnTo>
                  <a:lnTo>
                    <a:pt x="72" y="120"/>
                  </a:lnTo>
                  <a:lnTo>
                    <a:pt x="67" y="108"/>
                  </a:lnTo>
                  <a:lnTo>
                    <a:pt x="63" y="98"/>
                  </a:lnTo>
                  <a:lnTo>
                    <a:pt x="57" y="88"/>
                  </a:lnTo>
                  <a:lnTo>
                    <a:pt x="53" y="77"/>
                  </a:lnTo>
                  <a:lnTo>
                    <a:pt x="49" y="66"/>
                  </a:lnTo>
                  <a:lnTo>
                    <a:pt x="45" y="57"/>
                  </a:lnTo>
                  <a:lnTo>
                    <a:pt x="41" y="48"/>
                  </a:lnTo>
                  <a:lnTo>
                    <a:pt x="39" y="38"/>
                  </a:lnTo>
                  <a:lnTo>
                    <a:pt x="33" y="30"/>
                  </a:lnTo>
                  <a:lnTo>
                    <a:pt x="29" y="22"/>
                  </a:lnTo>
                  <a:lnTo>
                    <a:pt x="25" y="16"/>
                  </a:lnTo>
                  <a:lnTo>
                    <a:pt x="20" y="10"/>
                  </a:lnTo>
                  <a:lnTo>
                    <a:pt x="15" y="4"/>
                  </a:lnTo>
                  <a:lnTo>
                    <a:pt x="7" y="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10" y="18"/>
                  </a:lnTo>
                  <a:lnTo>
                    <a:pt x="14" y="24"/>
                  </a:lnTo>
                  <a:lnTo>
                    <a:pt x="18" y="30"/>
                  </a:lnTo>
                  <a:lnTo>
                    <a:pt x="21" y="37"/>
                  </a:lnTo>
                  <a:lnTo>
                    <a:pt x="24" y="45"/>
                  </a:lnTo>
                  <a:lnTo>
                    <a:pt x="28" y="53"/>
                  </a:lnTo>
                  <a:lnTo>
                    <a:pt x="32" y="62"/>
                  </a:lnTo>
                  <a:lnTo>
                    <a:pt x="36" y="72"/>
                  </a:lnTo>
                  <a:lnTo>
                    <a:pt x="40" y="82"/>
                  </a:lnTo>
                  <a:lnTo>
                    <a:pt x="44" y="93"/>
                  </a:lnTo>
                  <a:lnTo>
                    <a:pt x="48" y="104"/>
                  </a:lnTo>
                  <a:lnTo>
                    <a:pt x="53" y="114"/>
                  </a:lnTo>
                  <a:lnTo>
                    <a:pt x="59" y="125"/>
                  </a:lnTo>
                  <a:lnTo>
                    <a:pt x="64" y="137"/>
                  </a:lnTo>
                  <a:lnTo>
                    <a:pt x="71" y="149"/>
                  </a:lnTo>
                  <a:lnTo>
                    <a:pt x="84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" name="Freeform 590"/>
            <p:cNvSpPr>
              <a:spLocks/>
            </p:cNvSpPr>
            <p:nvPr/>
          </p:nvSpPr>
          <p:spPr bwMode="auto">
            <a:xfrm>
              <a:off x="1951" y="1979"/>
              <a:ext cx="22" cy="28"/>
            </a:xfrm>
            <a:custGeom>
              <a:avLst/>
              <a:gdLst>
                <a:gd name="T0" fmla="*/ 0 w 66"/>
                <a:gd name="T1" fmla="*/ 0 h 84"/>
                <a:gd name="T2" fmla="*/ 0 w 66"/>
                <a:gd name="T3" fmla="*/ 0 h 84"/>
                <a:gd name="T4" fmla="*/ 0 w 66"/>
                <a:gd name="T5" fmla="*/ 0 h 84"/>
                <a:gd name="T6" fmla="*/ 0 w 66"/>
                <a:gd name="T7" fmla="*/ 0 h 84"/>
                <a:gd name="T8" fmla="*/ 0 w 66"/>
                <a:gd name="T9" fmla="*/ 0 h 84"/>
                <a:gd name="T10" fmla="*/ 0 w 66"/>
                <a:gd name="T11" fmla="*/ 0 h 84"/>
                <a:gd name="T12" fmla="*/ 0 w 66"/>
                <a:gd name="T13" fmla="*/ 0 h 84"/>
                <a:gd name="T14" fmla="*/ 0 w 66"/>
                <a:gd name="T15" fmla="*/ 0 h 84"/>
                <a:gd name="T16" fmla="*/ 0 w 66"/>
                <a:gd name="T17" fmla="*/ 0 h 84"/>
                <a:gd name="T18" fmla="*/ 0 w 66"/>
                <a:gd name="T19" fmla="*/ 0 h 84"/>
                <a:gd name="T20" fmla="*/ 0 w 66"/>
                <a:gd name="T21" fmla="*/ 0 h 84"/>
                <a:gd name="T22" fmla="*/ 0 w 66"/>
                <a:gd name="T23" fmla="*/ 0 h 84"/>
                <a:gd name="T24" fmla="*/ 0 w 66"/>
                <a:gd name="T25" fmla="*/ 0 h 84"/>
                <a:gd name="T26" fmla="*/ 0 w 66"/>
                <a:gd name="T27" fmla="*/ 0 h 84"/>
                <a:gd name="T28" fmla="*/ 0 w 66"/>
                <a:gd name="T29" fmla="*/ 0 h 84"/>
                <a:gd name="T30" fmla="*/ 0 w 66"/>
                <a:gd name="T31" fmla="*/ 0 h 84"/>
                <a:gd name="T32" fmla="*/ 0 w 66"/>
                <a:gd name="T33" fmla="*/ 0 h 84"/>
                <a:gd name="T34" fmla="*/ 0 w 66"/>
                <a:gd name="T35" fmla="*/ 0 h 84"/>
                <a:gd name="T36" fmla="*/ 0 w 66"/>
                <a:gd name="T37" fmla="*/ 0 h 84"/>
                <a:gd name="T38" fmla="*/ 0 w 66"/>
                <a:gd name="T39" fmla="*/ 0 h 84"/>
                <a:gd name="T40" fmla="*/ 0 w 66"/>
                <a:gd name="T41" fmla="*/ 0 h 84"/>
                <a:gd name="T42" fmla="*/ 0 w 66"/>
                <a:gd name="T43" fmla="*/ 0 h 84"/>
                <a:gd name="T44" fmla="*/ 0 w 66"/>
                <a:gd name="T45" fmla="*/ 0 h 84"/>
                <a:gd name="T46" fmla="*/ 0 w 66"/>
                <a:gd name="T47" fmla="*/ 0 h 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6"/>
                <a:gd name="T73" fmla="*/ 0 h 84"/>
                <a:gd name="T74" fmla="*/ 66 w 66"/>
                <a:gd name="T75" fmla="*/ 84 h 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6" h="84">
                  <a:moveTo>
                    <a:pt x="65" y="78"/>
                  </a:moveTo>
                  <a:lnTo>
                    <a:pt x="62" y="72"/>
                  </a:lnTo>
                  <a:lnTo>
                    <a:pt x="60" y="69"/>
                  </a:lnTo>
                  <a:lnTo>
                    <a:pt x="56" y="65"/>
                  </a:lnTo>
                  <a:lnTo>
                    <a:pt x="50" y="58"/>
                  </a:lnTo>
                  <a:lnTo>
                    <a:pt x="44" y="50"/>
                  </a:lnTo>
                  <a:lnTo>
                    <a:pt x="36" y="37"/>
                  </a:lnTo>
                  <a:lnTo>
                    <a:pt x="25" y="21"/>
                  </a:lnTo>
                  <a:lnTo>
                    <a:pt x="13" y="0"/>
                  </a:lnTo>
                  <a:lnTo>
                    <a:pt x="0" y="8"/>
                  </a:lnTo>
                  <a:lnTo>
                    <a:pt x="12" y="29"/>
                  </a:lnTo>
                  <a:lnTo>
                    <a:pt x="22" y="45"/>
                  </a:lnTo>
                  <a:lnTo>
                    <a:pt x="32" y="58"/>
                  </a:lnTo>
                  <a:lnTo>
                    <a:pt x="40" y="69"/>
                  </a:lnTo>
                  <a:lnTo>
                    <a:pt x="45" y="74"/>
                  </a:lnTo>
                  <a:lnTo>
                    <a:pt x="49" y="80"/>
                  </a:lnTo>
                  <a:lnTo>
                    <a:pt x="52" y="82"/>
                  </a:lnTo>
                  <a:lnTo>
                    <a:pt x="53" y="84"/>
                  </a:lnTo>
                  <a:lnTo>
                    <a:pt x="50" y="77"/>
                  </a:lnTo>
                  <a:lnTo>
                    <a:pt x="65" y="78"/>
                  </a:lnTo>
                  <a:lnTo>
                    <a:pt x="66" y="74"/>
                  </a:lnTo>
                  <a:lnTo>
                    <a:pt x="62" y="72"/>
                  </a:lnTo>
                  <a:lnTo>
                    <a:pt x="6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" name="Freeform 591"/>
            <p:cNvSpPr>
              <a:spLocks/>
            </p:cNvSpPr>
            <p:nvPr/>
          </p:nvSpPr>
          <p:spPr bwMode="auto">
            <a:xfrm>
              <a:off x="1968" y="2005"/>
              <a:ext cx="13" cy="14"/>
            </a:xfrm>
            <a:custGeom>
              <a:avLst/>
              <a:gdLst>
                <a:gd name="T0" fmla="*/ 0 w 40"/>
                <a:gd name="T1" fmla="*/ 0 h 44"/>
                <a:gd name="T2" fmla="*/ 0 w 40"/>
                <a:gd name="T3" fmla="*/ 0 h 44"/>
                <a:gd name="T4" fmla="*/ 0 w 40"/>
                <a:gd name="T5" fmla="*/ 0 h 44"/>
                <a:gd name="T6" fmla="*/ 0 w 40"/>
                <a:gd name="T7" fmla="*/ 0 h 44"/>
                <a:gd name="T8" fmla="*/ 0 w 40"/>
                <a:gd name="T9" fmla="*/ 0 h 44"/>
                <a:gd name="T10" fmla="*/ 0 w 40"/>
                <a:gd name="T11" fmla="*/ 0 h 44"/>
                <a:gd name="T12" fmla="*/ 0 w 40"/>
                <a:gd name="T13" fmla="*/ 0 h 44"/>
                <a:gd name="T14" fmla="*/ 0 w 40"/>
                <a:gd name="T15" fmla="*/ 0 h 44"/>
                <a:gd name="T16" fmla="*/ 0 w 40"/>
                <a:gd name="T17" fmla="*/ 0 h 44"/>
                <a:gd name="T18" fmla="*/ 0 w 40"/>
                <a:gd name="T19" fmla="*/ 0 h 44"/>
                <a:gd name="T20" fmla="*/ 0 w 40"/>
                <a:gd name="T21" fmla="*/ 0 h 44"/>
                <a:gd name="T22" fmla="*/ 0 w 40"/>
                <a:gd name="T23" fmla="*/ 0 h 44"/>
                <a:gd name="T24" fmla="*/ 0 w 40"/>
                <a:gd name="T25" fmla="*/ 0 h 44"/>
                <a:gd name="T26" fmla="*/ 0 w 40"/>
                <a:gd name="T27" fmla="*/ 0 h 44"/>
                <a:gd name="T28" fmla="*/ 0 w 40"/>
                <a:gd name="T29" fmla="*/ 0 h 44"/>
                <a:gd name="T30" fmla="*/ 0 w 40"/>
                <a:gd name="T31" fmla="*/ 0 h 44"/>
                <a:gd name="T32" fmla="*/ 0 w 40"/>
                <a:gd name="T33" fmla="*/ 0 h 44"/>
                <a:gd name="T34" fmla="*/ 0 w 40"/>
                <a:gd name="T35" fmla="*/ 0 h 44"/>
                <a:gd name="T36" fmla="*/ 0 w 40"/>
                <a:gd name="T37" fmla="*/ 0 h 44"/>
                <a:gd name="T38" fmla="*/ 0 w 40"/>
                <a:gd name="T39" fmla="*/ 0 h 44"/>
                <a:gd name="T40" fmla="*/ 0 w 40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"/>
                <a:gd name="T64" fmla="*/ 0 h 44"/>
                <a:gd name="T65" fmla="*/ 40 w 40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" h="44">
                  <a:moveTo>
                    <a:pt x="40" y="32"/>
                  </a:moveTo>
                  <a:lnTo>
                    <a:pt x="40" y="32"/>
                  </a:lnTo>
                  <a:lnTo>
                    <a:pt x="31" y="25"/>
                  </a:lnTo>
                  <a:lnTo>
                    <a:pt x="24" y="20"/>
                  </a:lnTo>
                  <a:lnTo>
                    <a:pt x="20" y="15"/>
                  </a:lnTo>
                  <a:lnTo>
                    <a:pt x="16" y="9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11"/>
                  </a:lnTo>
                  <a:lnTo>
                    <a:pt x="4" y="16"/>
                  </a:lnTo>
                  <a:lnTo>
                    <a:pt x="8" y="23"/>
                  </a:lnTo>
                  <a:lnTo>
                    <a:pt x="14" y="31"/>
                  </a:lnTo>
                  <a:lnTo>
                    <a:pt x="23" y="37"/>
                  </a:lnTo>
                  <a:lnTo>
                    <a:pt x="34" y="44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3" name="Freeform 592"/>
            <p:cNvSpPr>
              <a:spLocks/>
            </p:cNvSpPr>
            <p:nvPr/>
          </p:nvSpPr>
          <p:spPr bwMode="auto">
            <a:xfrm>
              <a:off x="1979" y="1989"/>
              <a:ext cx="9" cy="31"/>
            </a:xfrm>
            <a:custGeom>
              <a:avLst/>
              <a:gdLst>
                <a:gd name="T0" fmla="*/ 0 w 28"/>
                <a:gd name="T1" fmla="*/ 0 h 95"/>
                <a:gd name="T2" fmla="*/ 0 w 28"/>
                <a:gd name="T3" fmla="*/ 0 h 95"/>
                <a:gd name="T4" fmla="*/ 0 w 28"/>
                <a:gd name="T5" fmla="*/ 0 h 95"/>
                <a:gd name="T6" fmla="*/ 0 w 28"/>
                <a:gd name="T7" fmla="*/ 0 h 95"/>
                <a:gd name="T8" fmla="*/ 0 w 28"/>
                <a:gd name="T9" fmla="*/ 0 h 95"/>
                <a:gd name="T10" fmla="*/ 0 w 28"/>
                <a:gd name="T11" fmla="*/ 0 h 95"/>
                <a:gd name="T12" fmla="*/ 0 w 28"/>
                <a:gd name="T13" fmla="*/ 0 h 95"/>
                <a:gd name="T14" fmla="*/ 0 w 28"/>
                <a:gd name="T15" fmla="*/ 0 h 95"/>
                <a:gd name="T16" fmla="*/ 0 w 28"/>
                <a:gd name="T17" fmla="*/ 0 h 95"/>
                <a:gd name="T18" fmla="*/ 0 w 28"/>
                <a:gd name="T19" fmla="*/ 0 h 95"/>
                <a:gd name="T20" fmla="*/ 0 w 28"/>
                <a:gd name="T21" fmla="*/ 0 h 95"/>
                <a:gd name="T22" fmla="*/ 0 w 28"/>
                <a:gd name="T23" fmla="*/ 0 h 95"/>
                <a:gd name="T24" fmla="*/ 0 w 28"/>
                <a:gd name="T25" fmla="*/ 0 h 95"/>
                <a:gd name="T26" fmla="*/ 0 w 28"/>
                <a:gd name="T27" fmla="*/ 0 h 95"/>
                <a:gd name="T28" fmla="*/ 0 w 28"/>
                <a:gd name="T29" fmla="*/ 0 h 95"/>
                <a:gd name="T30" fmla="*/ 0 w 28"/>
                <a:gd name="T31" fmla="*/ 0 h 95"/>
                <a:gd name="T32" fmla="*/ 0 w 28"/>
                <a:gd name="T33" fmla="*/ 0 h 95"/>
                <a:gd name="T34" fmla="*/ 0 w 28"/>
                <a:gd name="T35" fmla="*/ 0 h 95"/>
                <a:gd name="T36" fmla="*/ 0 w 28"/>
                <a:gd name="T37" fmla="*/ 0 h 95"/>
                <a:gd name="T38" fmla="*/ 0 w 28"/>
                <a:gd name="T39" fmla="*/ 0 h 95"/>
                <a:gd name="T40" fmla="*/ 0 w 28"/>
                <a:gd name="T41" fmla="*/ 0 h 95"/>
                <a:gd name="T42" fmla="*/ 0 w 28"/>
                <a:gd name="T43" fmla="*/ 0 h 95"/>
                <a:gd name="T44" fmla="*/ 0 w 28"/>
                <a:gd name="T45" fmla="*/ 0 h 95"/>
                <a:gd name="T46" fmla="*/ 0 w 28"/>
                <a:gd name="T47" fmla="*/ 0 h 95"/>
                <a:gd name="T48" fmla="*/ 0 w 28"/>
                <a:gd name="T49" fmla="*/ 0 h 95"/>
                <a:gd name="T50" fmla="*/ 0 w 28"/>
                <a:gd name="T51" fmla="*/ 0 h 95"/>
                <a:gd name="T52" fmla="*/ 0 w 28"/>
                <a:gd name="T53" fmla="*/ 0 h 95"/>
                <a:gd name="T54" fmla="*/ 0 w 28"/>
                <a:gd name="T55" fmla="*/ 0 h 95"/>
                <a:gd name="T56" fmla="*/ 0 w 28"/>
                <a:gd name="T57" fmla="*/ 0 h 95"/>
                <a:gd name="T58" fmla="*/ 0 w 28"/>
                <a:gd name="T59" fmla="*/ 0 h 95"/>
                <a:gd name="T60" fmla="*/ 0 w 28"/>
                <a:gd name="T61" fmla="*/ 0 h 95"/>
                <a:gd name="T62" fmla="*/ 0 w 28"/>
                <a:gd name="T63" fmla="*/ 0 h 95"/>
                <a:gd name="T64" fmla="*/ 0 w 28"/>
                <a:gd name="T65" fmla="*/ 0 h 95"/>
                <a:gd name="T66" fmla="*/ 0 w 28"/>
                <a:gd name="T67" fmla="*/ 0 h 95"/>
                <a:gd name="T68" fmla="*/ 0 w 28"/>
                <a:gd name="T69" fmla="*/ 0 h 95"/>
                <a:gd name="T70" fmla="*/ 0 w 28"/>
                <a:gd name="T71" fmla="*/ 0 h 95"/>
                <a:gd name="T72" fmla="*/ 0 w 28"/>
                <a:gd name="T73" fmla="*/ 0 h 95"/>
                <a:gd name="T74" fmla="*/ 0 w 28"/>
                <a:gd name="T75" fmla="*/ 0 h 95"/>
                <a:gd name="T76" fmla="*/ 0 w 28"/>
                <a:gd name="T77" fmla="*/ 0 h 95"/>
                <a:gd name="T78" fmla="*/ 0 w 28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"/>
                <a:gd name="T121" fmla="*/ 0 h 95"/>
                <a:gd name="T122" fmla="*/ 28 w 28"/>
                <a:gd name="T123" fmla="*/ 95 h 9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" h="95">
                  <a:moveTo>
                    <a:pt x="5" y="0"/>
                  </a:moveTo>
                  <a:lnTo>
                    <a:pt x="5" y="4"/>
                  </a:lnTo>
                  <a:lnTo>
                    <a:pt x="5" y="5"/>
                  </a:lnTo>
                  <a:lnTo>
                    <a:pt x="6" y="8"/>
                  </a:lnTo>
                  <a:lnTo>
                    <a:pt x="6" y="13"/>
                  </a:lnTo>
                  <a:lnTo>
                    <a:pt x="8" y="20"/>
                  </a:lnTo>
                  <a:lnTo>
                    <a:pt x="9" y="27"/>
                  </a:lnTo>
                  <a:lnTo>
                    <a:pt x="10" y="35"/>
                  </a:lnTo>
                  <a:lnTo>
                    <a:pt x="12" y="43"/>
                  </a:lnTo>
                  <a:lnTo>
                    <a:pt x="12" y="51"/>
                  </a:lnTo>
                  <a:lnTo>
                    <a:pt x="12" y="59"/>
                  </a:lnTo>
                  <a:lnTo>
                    <a:pt x="12" y="67"/>
                  </a:lnTo>
                  <a:lnTo>
                    <a:pt x="12" y="73"/>
                  </a:lnTo>
                  <a:lnTo>
                    <a:pt x="12" y="77"/>
                  </a:lnTo>
                  <a:lnTo>
                    <a:pt x="9" y="80"/>
                  </a:lnTo>
                  <a:lnTo>
                    <a:pt x="6" y="80"/>
                  </a:lnTo>
                  <a:lnTo>
                    <a:pt x="0" y="92"/>
                  </a:lnTo>
                  <a:lnTo>
                    <a:pt x="8" y="95"/>
                  </a:lnTo>
                  <a:lnTo>
                    <a:pt x="16" y="93"/>
                  </a:lnTo>
                  <a:lnTo>
                    <a:pt x="21" y="89"/>
                  </a:lnTo>
                  <a:lnTo>
                    <a:pt x="25" y="83"/>
                  </a:lnTo>
                  <a:lnTo>
                    <a:pt x="26" y="75"/>
                  </a:lnTo>
                  <a:lnTo>
                    <a:pt x="28" y="67"/>
                  </a:lnTo>
                  <a:lnTo>
                    <a:pt x="28" y="59"/>
                  </a:lnTo>
                  <a:lnTo>
                    <a:pt x="28" y="51"/>
                  </a:lnTo>
                  <a:lnTo>
                    <a:pt x="26" y="40"/>
                  </a:lnTo>
                  <a:lnTo>
                    <a:pt x="25" y="32"/>
                  </a:lnTo>
                  <a:lnTo>
                    <a:pt x="24" y="24"/>
                  </a:lnTo>
                  <a:lnTo>
                    <a:pt x="22" y="16"/>
                  </a:lnTo>
                  <a:lnTo>
                    <a:pt x="21" y="11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5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4" name="Freeform 593"/>
            <p:cNvSpPr>
              <a:spLocks/>
            </p:cNvSpPr>
            <p:nvPr/>
          </p:nvSpPr>
          <p:spPr bwMode="auto">
            <a:xfrm>
              <a:off x="1981" y="1967"/>
              <a:ext cx="21" cy="23"/>
            </a:xfrm>
            <a:custGeom>
              <a:avLst/>
              <a:gdLst>
                <a:gd name="T0" fmla="*/ 0 w 64"/>
                <a:gd name="T1" fmla="*/ 0 h 71"/>
                <a:gd name="T2" fmla="*/ 0 w 64"/>
                <a:gd name="T3" fmla="*/ 0 h 71"/>
                <a:gd name="T4" fmla="*/ 0 w 64"/>
                <a:gd name="T5" fmla="*/ 0 h 71"/>
                <a:gd name="T6" fmla="*/ 0 w 64"/>
                <a:gd name="T7" fmla="*/ 0 h 71"/>
                <a:gd name="T8" fmla="*/ 0 w 64"/>
                <a:gd name="T9" fmla="*/ 0 h 71"/>
                <a:gd name="T10" fmla="*/ 0 w 64"/>
                <a:gd name="T11" fmla="*/ 0 h 71"/>
                <a:gd name="T12" fmla="*/ 0 w 64"/>
                <a:gd name="T13" fmla="*/ 0 h 71"/>
                <a:gd name="T14" fmla="*/ 0 w 64"/>
                <a:gd name="T15" fmla="*/ 0 h 71"/>
                <a:gd name="T16" fmla="*/ 0 w 64"/>
                <a:gd name="T17" fmla="*/ 0 h 71"/>
                <a:gd name="T18" fmla="*/ 0 w 64"/>
                <a:gd name="T19" fmla="*/ 0 h 71"/>
                <a:gd name="T20" fmla="*/ 0 w 64"/>
                <a:gd name="T21" fmla="*/ 0 h 71"/>
                <a:gd name="T22" fmla="*/ 0 w 64"/>
                <a:gd name="T23" fmla="*/ 0 h 71"/>
                <a:gd name="T24" fmla="*/ 0 w 64"/>
                <a:gd name="T25" fmla="*/ 0 h 71"/>
                <a:gd name="T26" fmla="*/ 0 w 64"/>
                <a:gd name="T27" fmla="*/ 0 h 71"/>
                <a:gd name="T28" fmla="*/ 0 w 64"/>
                <a:gd name="T29" fmla="*/ 0 h 71"/>
                <a:gd name="T30" fmla="*/ 0 w 64"/>
                <a:gd name="T31" fmla="*/ 0 h 71"/>
                <a:gd name="T32" fmla="*/ 0 w 64"/>
                <a:gd name="T33" fmla="*/ 0 h 71"/>
                <a:gd name="T34" fmla="*/ 0 w 64"/>
                <a:gd name="T35" fmla="*/ 0 h 71"/>
                <a:gd name="T36" fmla="*/ 0 w 64"/>
                <a:gd name="T37" fmla="*/ 0 h 71"/>
                <a:gd name="T38" fmla="*/ 0 w 64"/>
                <a:gd name="T39" fmla="*/ 0 h 71"/>
                <a:gd name="T40" fmla="*/ 0 w 64"/>
                <a:gd name="T41" fmla="*/ 0 h 71"/>
                <a:gd name="T42" fmla="*/ 0 w 64"/>
                <a:gd name="T43" fmla="*/ 0 h 71"/>
                <a:gd name="T44" fmla="*/ 0 w 64"/>
                <a:gd name="T45" fmla="*/ 0 h 71"/>
                <a:gd name="T46" fmla="*/ 0 w 64"/>
                <a:gd name="T47" fmla="*/ 0 h 71"/>
                <a:gd name="T48" fmla="*/ 0 w 64"/>
                <a:gd name="T49" fmla="*/ 0 h 71"/>
                <a:gd name="T50" fmla="*/ 0 w 64"/>
                <a:gd name="T51" fmla="*/ 0 h 71"/>
                <a:gd name="T52" fmla="*/ 0 w 64"/>
                <a:gd name="T53" fmla="*/ 0 h 71"/>
                <a:gd name="T54" fmla="*/ 0 w 64"/>
                <a:gd name="T55" fmla="*/ 0 h 71"/>
                <a:gd name="T56" fmla="*/ 0 w 64"/>
                <a:gd name="T57" fmla="*/ 0 h 71"/>
                <a:gd name="T58" fmla="*/ 0 w 64"/>
                <a:gd name="T59" fmla="*/ 0 h 71"/>
                <a:gd name="T60" fmla="*/ 0 w 64"/>
                <a:gd name="T61" fmla="*/ 0 h 71"/>
                <a:gd name="T62" fmla="*/ 0 w 64"/>
                <a:gd name="T63" fmla="*/ 0 h 71"/>
                <a:gd name="T64" fmla="*/ 0 w 64"/>
                <a:gd name="T65" fmla="*/ 0 h 71"/>
                <a:gd name="T66" fmla="*/ 0 w 64"/>
                <a:gd name="T67" fmla="*/ 0 h 71"/>
                <a:gd name="T68" fmla="*/ 0 w 64"/>
                <a:gd name="T69" fmla="*/ 0 h 71"/>
                <a:gd name="T70" fmla="*/ 0 w 64"/>
                <a:gd name="T71" fmla="*/ 0 h 71"/>
                <a:gd name="T72" fmla="*/ 0 w 64"/>
                <a:gd name="T73" fmla="*/ 0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"/>
                <a:gd name="T112" fmla="*/ 0 h 71"/>
                <a:gd name="T113" fmla="*/ 64 w 64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" h="71">
                  <a:moveTo>
                    <a:pt x="64" y="16"/>
                  </a:moveTo>
                  <a:lnTo>
                    <a:pt x="64" y="16"/>
                  </a:lnTo>
                  <a:lnTo>
                    <a:pt x="58" y="8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7" y="2"/>
                  </a:lnTo>
                  <a:lnTo>
                    <a:pt x="31" y="5"/>
                  </a:lnTo>
                  <a:lnTo>
                    <a:pt x="27" y="10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2"/>
                  </a:lnTo>
                  <a:lnTo>
                    <a:pt x="11" y="38"/>
                  </a:lnTo>
                  <a:lnTo>
                    <a:pt x="7" y="46"/>
                  </a:lnTo>
                  <a:lnTo>
                    <a:pt x="5" y="53"/>
                  </a:lnTo>
                  <a:lnTo>
                    <a:pt x="3" y="58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5" y="68"/>
                  </a:lnTo>
                  <a:lnTo>
                    <a:pt x="17" y="64"/>
                  </a:lnTo>
                  <a:lnTo>
                    <a:pt x="19" y="58"/>
                  </a:lnTo>
                  <a:lnTo>
                    <a:pt x="21" y="52"/>
                  </a:lnTo>
                  <a:lnTo>
                    <a:pt x="24" y="45"/>
                  </a:lnTo>
                  <a:lnTo>
                    <a:pt x="28" y="37"/>
                  </a:lnTo>
                  <a:lnTo>
                    <a:pt x="31" y="30"/>
                  </a:lnTo>
                  <a:lnTo>
                    <a:pt x="33" y="25"/>
                  </a:lnTo>
                  <a:lnTo>
                    <a:pt x="37" y="21"/>
                  </a:lnTo>
                  <a:lnTo>
                    <a:pt x="41" y="17"/>
                  </a:lnTo>
                  <a:lnTo>
                    <a:pt x="44" y="16"/>
                  </a:lnTo>
                  <a:lnTo>
                    <a:pt x="45" y="16"/>
                  </a:lnTo>
                  <a:lnTo>
                    <a:pt x="47" y="17"/>
                  </a:lnTo>
                  <a:lnTo>
                    <a:pt x="51" y="22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5" name="Freeform 594"/>
            <p:cNvSpPr>
              <a:spLocks/>
            </p:cNvSpPr>
            <p:nvPr/>
          </p:nvSpPr>
          <p:spPr bwMode="auto">
            <a:xfrm>
              <a:off x="1997" y="1972"/>
              <a:ext cx="8" cy="54"/>
            </a:xfrm>
            <a:custGeom>
              <a:avLst/>
              <a:gdLst>
                <a:gd name="T0" fmla="*/ 0 w 25"/>
                <a:gd name="T1" fmla="*/ 0 h 163"/>
                <a:gd name="T2" fmla="*/ 0 w 25"/>
                <a:gd name="T3" fmla="*/ 0 h 163"/>
                <a:gd name="T4" fmla="*/ 0 w 25"/>
                <a:gd name="T5" fmla="*/ 0 h 163"/>
                <a:gd name="T6" fmla="*/ 0 w 25"/>
                <a:gd name="T7" fmla="*/ 0 h 163"/>
                <a:gd name="T8" fmla="*/ 0 w 25"/>
                <a:gd name="T9" fmla="*/ 0 h 163"/>
                <a:gd name="T10" fmla="*/ 0 w 25"/>
                <a:gd name="T11" fmla="*/ 0 h 163"/>
                <a:gd name="T12" fmla="*/ 0 w 25"/>
                <a:gd name="T13" fmla="*/ 0 h 163"/>
                <a:gd name="T14" fmla="*/ 0 w 25"/>
                <a:gd name="T15" fmla="*/ 0 h 163"/>
                <a:gd name="T16" fmla="*/ 0 w 25"/>
                <a:gd name="T17" fmla="*/ 0 h 163"/>
                <a:gd name="T18" fmla="*/ 0 w 25"/>
                <a:gd name="T19" fmla="*/ 0 h 163"/>
                <a:gd name="T20" fmla="*/ 0 w 25"/>
                <a:gd name="T21" fmla="*/ 0 h 163"/>
                <a:gd name="T22" fmla="*/ 0 w 25"/>
                <a:gd name="T23" fmla="*/ 0 h 163"/>
                <a:gd name="T24" fmla="*/ 0 w 25"/>
                <a:gd name="T25" fmla="*/ 0 h 163"/>
                <a:gd name="T26" fmla="*/ 0 w 25"/>
                <a:gd name="T27" fmla="*/ 0 h 163"/>
                <a:gd name="T28" fmla="*/ 0 w 25"/>
                <a:gd name="T29" fmla="*/ 0 h 163"/>
                <a:gd name="T30" fmla="*/ 0 w 25"/>
                <a:gd name="T31" fmla="*/ 0 h 163"/>
                <a:gd name="T32" fmla="*/ 0 w 25"/>
                <a:gd name="T33" fmla="*/ 0 h 163"/>
                <a:gd name="T34" fmla="*/ 0 w 25"/>
                <a:gd name="T35" fmla="*/ 0 h 163"/>
                <a:gd name="T36" fmla="*/ 0 w 25"/>
                <a:gd name="T37" fmla="*/ 0 h 163"/>
                <a:gd name="T38" fmla="*/ 0 w 25"/>
                <a:gd name="T39" fmla="*/ 0 h 163"/>
                <a:gd name="T40" fmla="*/ 0 w 25"/>
                <a:gd name="T41" fmla="*/ 0 h 163"/>
                <a:gd name="T42" fmla="*/ 0 w 25"/>
                <a:gd name="T43" fmla="*/ 0 h 163"/>
                <a:gd name="T44" fmla="*/ 0 w 25"/>
                <a:gd name="T45" fmla="*/ 0 h 163"/>
                <a:gd name="T46" fmla="*/ 0 w 25"/>
                <a:gd name="T47" fmla="*/ 0 h 163"/>
                <a:gd name="T48" fmla="*/ 0 w 25"/>
                <a:gd name="T49" fmla="*/ 0 h 163"/>
                <a:gd name="T50" fmla="*/ 0 w 25"/>
                <a:gd name="T51" fmla="*/ 0 h 163"/>
                <a:gd name="T52" fmla="*/ 0 w 25"/>
                <a:gd name="T53" fmla="*/ 0 h 163"/>
                <a:gd name="T54" fmla="*/ 0 w 25"/>
                <a:gd name="T55" fmla="*/ 0 h 163"/>
                <a:gd name="T56" fmla="*/ 0 w 25"/>
                <a:gd name="T57" fmla="*/ 0 h 163"/>
                <a:gd name="T58" fmla="*/ 0 w 25"/>
                <a:gd name="T59" fmla="*/ 0 h 163"/>
                <a:gd name="T60" fmla="*/ 0 w 25"/>
                <a:gd name="T61" fmla="*/ 0 h 163"/>
                <a:gd name="T62" fmla="*/ 0 w 25"/>
                <a:gd name="T63" fmla="*/ 0 h 163"/>
                <a:gd name="T64" fmla="*/ 0 w 25"/>
                <a:gd name="T65" fmla="*/ 0 h 163"/>
                <a:gd name="T66" fmla="*/ 0 w 25"/>
                <a:gd name="T67" fmla="*/ 0 h 163"/>
                <a:gd name="T68" fmla="*/ 0 w 25"/>
                <a:gd name="T69" fmla="*/ 0 h 163"/>
                <a:gd name="T70" fmla="*/ 0 w 25"/>
                <a:gd name="T71" fmla="*/ 0 h 163"/>
                <a:gd name="T72" fmla="*/ 0 w 25"/>
                <a:gd name="T73" fmla="*/ 0 h 1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"/>
                <a:gd name="T112" fmla="*/ 0 h 163"/>
                <a:gd name="T113" fmla="*/ 25 w 25"/>
                <a:gd name="T114" fmla="*/ 163 h 1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" h="163">
                  <a:moveTo>
                    <a:pt x="16" y="162"/>
                  </a:moveTo>
                  <a:lnTo>
                    <a:pt x="16" y="162"/>
                  </a:lnTo>
                  <a:lnTo>
                    <a:pt x="15" y="147"/>
                  </a:lnTo>
                  <a:lnTo>
                    <a:pt x="15" y="133"/>
                  </a:lnTo>
                  <a:lnTo>
                    <a:pt x="15" y="121"/>
                  </a:lnTo>
                  <a:lnTo>
                    <a:pt x="16" y="109"/>
                  </a:lnTo>
                  <a:lnTo>
                    <a:pt x="17" y="98"/>
                  </a:lnTo>
                  <a:lnTo>
                    <a:pt x="19" y="87"/>
                  </a:lnTo>
                  <a:lnTo>
                    <a:pt x="20" y="79"/>
                  </a:lnTo>
                  <a:lnTo>
                    <a:pt x="21" y="70"/>
                  </a:lnTo>
                  <a:lnTo>
                    <a:pt x="24" y="62"/>
                  </a:lnTo>
                  <a:lnTo>
                    <a:pt x="24" y="53"/>
                  </a:lnTo>
                  <a:lnTo>
                    <a:pt x="25" y="45"/>
                  </a:lnTo>
                  <a:lnTo>
                    <a:pt x="25" y="37"/>
                  </a:lnTo>
                  <a:lnTo>
                    <a:pt x="24" y="29"/>
                  </a:lnTo>
                  <a:lnTo>
                    <a:pt x="23" y="20"/>
                  </a:lnTo>
                  <a:lnTo>
                    <a:pt x="19" y="10"/>
                  </a:lnTo>
                  <a:lnTo>
                    <a:pt x="15" y="0"/>
                  </a:lnTo>
                  <a:lnTo>
                    <a:pt x="2" y="6"/>
                  </a:lnTo>
                  <a:lnTo>
                    <a:pt x="5" y="16"/>
                  </a:lnTo>
                  <a:lnTo>
                    <a:pt x="8" y="22"/>
                  </a:lnTo>
                  <a:lnTo>
                    <a:pt x="9" y="30"/>
                  </a:lnTo>
                  <a:lnTo>
                    <a:pt x="11" y="38"/>
                  </a:lnTo>
                  <a:lnTo>
                    <a:pt x="11" y="45"/>
                  </a:lnTo>
                  <a:lnTo>
                    <a:pt x="9" y="53"/>
                  </a:lnTo>
                  <a:lnTo>
                    <a:pt x="8" y="59"/>
                  </a:lnTo>
                  <a:lnTo>
                    <a:pt x="7" y="67"/>
                  </a:lnTo>
                  <a:lnTo>
                    <a:pt x="5" y="77"/>
                  </a:lnTo>
                  <a:lnTo>
                    <a:pt x="4" y="86"/>
                  </a:lnTo>
                  <a:lnTo>
                    <a:pt x="3" y="95"/>
                  </a:lnTo>
                  <a:lnTo>
                    <a:pt x="2" y="107"/>
                  </a:lnTo>
                  <a:lnTo>
                    <a:pt x="0" y="119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0" y="163"/>
                  </a:lnTo>
                  <a:lnTo>
                    <a:pt x="16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6" name="Freeform 595"/>
            <p:cNvSpPr>
              <a:spLocks/>
            </p:cNvSpPr>
            <p:nvPr/>
          </p:nvSpPr>
          <p:spPr bwMode="auto">
            <a:xfrm>
              <a:off x="1992" y="2026"/>
              <a:ext cx="11" cy="48"/>
            </a:xfrm>
            <a:custGeom>
              <a:avLst/>
              <a:gdLst>
                <a:gd name="T0" fmla="*/ 0 w 31"/>
                <a:gd name="T1" fmla="*/ 0 h 145"/>
                <a:gd name="T2" fmla="*/ 0 w 31"/>
                <a:gd name="T3" fmla="*/ 0 h 145"/>
                <a:gd name="T4" fmla="*/ 0 w 31"/>
                <a:gd name="T5" fmla="*/ 0 h 145"/>
                <a:gd name="T6" fmla="*/ 0 w 31"/>
                <a:gd name="T7" fmla="*/ 0 h 145"/>
                <a:gd name="T8" fmla="*/ 0 w 31"/>
                <a:gd name="T9" fmla="*/ 0 h 145"/>
                <a:gd name="T10" fmla="*/ 0 w 31"/>
                <a:gd name="T11" fmla="*/ 0 h 145"/>
                <a:gd name="T12" fmla="*/ 0 w 31"/>
                <a:gd name="T13" fmla="*/ 0 h 145"/>
                <a:gd name="T14" fmla="*/ 0 w 31"/>
                <a:gd name="T15" fmla="*/ 0 h 145"/>
                <a:gd name="T16" fmla="*/ 0 w 31"/>
                <a:gd name="T17" fmla="*/ 0 h 145"/>
                <a:gd name="T18" fmla="*/ 0 w 31"/>
                <a:gd name="T19" fmla="*/ 0 h 145"/>
                <a:gd name="T20" fmla="*/ 0 w 31"/>
                <a:gd name="T21" fmla="*/ 0 h 145"/>
                <a:gd name="T22" fmla="*/ 0 w 31"/>
                <a:gd name="T23" fmla="*/ 0 h 145"/>
                <a:gd name="T24" fmla="*/ 0 w 31"/>
                <a:gd name="T25" fmla="*/ 0 h 145"/>
                <a:gd name="T26" fmla="*/ 0 w 31"/>
                <a:gd name="T27" fmla="*/ 0 h 145"/>
                <a:gd name="T28" fmla="*/ 0 w 31"/>
                <a:gd name="T29" fmla="*/ 0 h 145"/>
                <a:gd name="T30" fmla="*/ 0 w 31"/>
                <a:gd name="T31" fmla="*/ 0 h 145"/>
                <a:gd name="T32" fmla="*/ 0 w 31"/>
                <a:gd name="T33" fmla="*/ 0 h 145"/>
                <a:gd name="T34" fmla="*/ 0 w 31"/>
                <a:gd name="T35" fmla="*/ 0 h 145"/>
                <a:gd name="T36" fmla="*/ 0 w 31"/>
                <a:gd name="T37" fmla="*/ 0 h 145"/>
                <a:gd name="T38" fmla="*/ 0 w 31"/>
                <a:gd name="T39" fmla="*/ 0 h 145"/>
                <a:gd name="T40" fmla="*/ 0 w 31"/>
                <a:gd name="T41" fmla="*/ 0 h 145"/>
                <a:gd name="T42" fmla="*/ 0 w 31"/>
                <a:gd name="T43" fmla="*/ 0 h 145"/>
                <a:gd name="T44" fmla="*/ 0 w 31"/>
                <a:gd name="T45" fmla="*/ 0 h 145"/>
                <a:gd name="T46" fmla="*/ 0 w 31"/>
                <a:gd name="T47" fmla="*/ 0 h 145"/>
                <a:gd name="T48" fmla="*/ 0 w 31"/>
                <a:gd name="T49" fmla="*/ 0 h 145"/>
                <a:gd name="T50" fmla="*/ 0 w 31"/>
                <a:gd name="T51" fmla="*/ 0 h 145"/>
                <a:gd name="T52" fmla="*/ 0 w 31"/>
                <a:gd name="T53" fmla="*/ 0 h 145"/>
                <a:gd name="T54" fmla="*/ 0 w 31"/>
                <a:gd name="T55" fmla="*/ 0 h 145"/>
                <a:gd name="T56" fmla="*/ 0 w 31"/>
                <a:gd name="T57" fmla="*/ 0 h 145"/>
                <a:gd name="T58" fmla="*/ 0 w 31"/>
                <a:gd name="T59" fmla="*/ 0 h 145"/>
                <a:gd name="T60" fmla="*/ 0 w 31"/>
                <a:gd name="T61" fmla="*/ 0 h 145"/>
                <a:gd name="T62" fmla="*/ 0 w 31"/>
                <a:gd name="T63" fmla="*/ 0 h 145"/>
                <a:gd name="T64" fmla="*/ 0 w 31"/>
                <a:gd name="T65" fmla="*/ 0 h 145"/>
                <a:gd name="T66" fmla="*/ 0 w 31"/>
                <a:gd name="T67" fmla="*/ 0 h 145"/>
                <a:gd name="T68" fmla="*/ 0 w 31"/>
                <a:gd name="T69" fmla="*/ 0 h 145"/>
                <a:gd name="T70" fmla="*/ 0 w 31"/>
                <a:gd name="T71" fmla="*/ 0 h 145"/>
                <a:gd name="T72" fmla="*/ 0 w 31"/>
                <a:gd name="T73" fmla="*/ 0 h 145"/>
                <a:gd name="T74" fmla="*/ 0 w 31"/>
                <a:gd name="T75" fmla="*/ 0 h 145"/>
                <a:gd name="T76" fmla="*/ 0 w 31"/>
                <a:gd name="T77" fmla="*/ 0 h 145"/>
                <a:gd name="T78" fmla="*/ 0 w 31"/>
                <a:gd name="T79" fmla="*/ 0 h 1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"/>
                <a:gd name="T121" fmla="*/ 0 h 145"/>
                <a:gd name="T122" fmla="*/ 31 w 31"/>
                <a:gd name="T123" fmla="*/ 145 h 1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" h="145">
                  <a:moveTo>
                    <a:pt x="14" y="144"/>
                  </a:moveTo>
                  <a:lnTo>
                    <a:pt x="14" y="145"/>
                  </a:lnTo>
                  <a:lnTo>
                    <a:pt x="14" y="144"/>
                  </a:lnTo>
                  <a:lnTo>
                    <a:pt x="16" y="142"/>
                  </a:lnTo>
                  <a:lnTo>
                    <a:pt x="17" y="138"/>
                  </a:lnTo>
                  <a:lnTo>
                    <a:pt x="17" y="134"/>
                  </a:lnTo>
                  <a:lnTo>
                    <a:pt x="19" y="129"/>
                  </a:lnTo>
                  <a:lnTo>
                    <a:pt x="22" y="122"/>
                  </a:lnTo>
                  <a:lnTo>
                    <a:pt x="23" y="114"/>
                  </a:lnTo>
                  <a:lnTo>
                    <a:pt x="25" y="105"/>
                  </a:lnTo>
                  <a:lnTo>
                    <a:pt x="26" y="96"/>
                  </a:lnTo>
                  <a:lnTo>
                    <a:pt x="27" y="85"/>
                  </a:lnTo>
                  <a:lnTo>
                    <a:pt x="30" y="75"/>
                  </a:lnTo>
                  <a:lnTo>
                    <a:pt x="30" y="61"/>
                  </a:lnTo>
                  <a:lnTo>
                    <a:pt x="31" y="47"/>
                  </a:lnTo>
                  <a:lnTo>
                    <a:pt x="31" y="32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14" y="1"/>
                  </a:lnTo>
                  <a:lnTo>
                    <a:pt x="16" y="17"/>
                  </a:lnTo>
                  <a:lnTo>
                    <a:pt x="17" y="32"/>
                  </a:lnTo>
                  <a:lnTo>
                    <a:pt x="17" y="47"/>
                  </a:lnTo>
                  <a:lnTo>
                    <a:pt x="16" y="60"/>
                  </a:lnTo>
                  <a:lnTo>
                    <a:pt x="14" y="72"/>
                  </a:lnTo>
                  <a:lnTo>
                    <a:pt x="13" y="84"/>
                  </a:lnTo>
                  <a:lnTo>
                    <a:pt x="12" y="93"/>
                  </a:lnTo>
                  <a:lnTo>
                    <a:pt x="10" y="104"/>
                  </a:lnTo>
                  <a:lnTo>
                    <a:pt x="9" y="112"/>
                  </a:lnTo>
                  <a:lnTo>
                    <a:pt x="6" y="118"/>
                  </a:lnTo>
                  <a:lnTo>
                    <a:pt x="5" y="125"/>
                  </a:lnTo>
                  <a:lnTo>
                    <a:pt x="4" y="130"/>
                  </a:lnTo>
                  <a:lnTo>
                    <a:pt x="2" y="134"/>
                  </a:lnTo>
                  <a:lnTo>
                    <a:pt x="1" y="136"/>
                  </a:lnTo>
                  <a:lnTo>
                    <a:pt x="1" y="138"/>
                  </a:lnTo>
                  <a:lnTo>
                    <a:pt x="1" y="140"/>
                  </a:lnTo>
                  <a:lnTo>
                    <a:pt x="0" y="141"/>
                  </a:lnTo>
                  <a:lnTo>
                    <a:pt x="1" y="140"/>
                  </a:lnTo>
                  <a:lnTo>
                    <a:pt x="0" y="141"/>
                  </a:lnTo>
                  <a:lnTo>
                    <a:pt x="14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7" name="Freeform 596"/>
            <p:cNvSpPr>
              <a:spLocks/>
            </p:cNvSpPr>
            <p:nvPr/>
          </p:nvSpPr>
          <p:spPr bwMode="auto">
            <a:xfrm>
              <a:off x="1986" y="2073"/>
              <a:ext cx="11" cy="26"/>
            </a:xfrm>
            <a:custGeom>
              <a:avLst/>
              <a:gdLst>
                <a:gd name="T0" fmla="*/ 0 w 33"/>
                <a:gd name="T1" fmla="*/ 0 h 79"/>
                <a:gd name="T2" fmla="*/ 0 w 33"/>
                <a:gd name="T3" fmla="*/ 0 h 79"/>
                <a:gd name="T4" fmla="*/ 0 w 33"/>
                <a:gd name="T5" fmla="*/ 0 h 79"/>
                <a:gd name="T6" fmla="*/ 0 w 33"/>
                <a:gd name="T7" fmla="*/ 0 h 79"/>
                <a:gd name="T8" fmla="*/ 0 w 33"/>
                <a:gd name="T9" fmla="*/ 0 h 79"/>
                <a:gd name="T10" fmla="*/ 0 w 33"/>
                <a:gd name="T11" fmla="*/ 0 h 79"/>
                <a:gd name="T12" fmla="*/ 0 w 33"/>
                <a:gd name="T13" fmla="*/ 0 h 79"/>
                <a:gd name="T14" fmla="*/ 0 w 33"/>
                <a:gd name="T15" fmla="*/ 0 h 79"/>
                <a:gd name="T16" fmla="*/ 0 w 33"/>
                <a:gd name="T17" fmla="*/ 0 h 79"/>
                <a:gd name="T18" fmla="*/ 0 w 33"/>
                <a:gd name="T19" fmla="*/ 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9"/>
                <a:gd name="T32" fmla="*/ 33 w 33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9">
                  <a:moveTo>
                    <a:pt x="15" y="72"/>
                  </a:moveTo>
                  <a:lnTo>
                    <a:pt x="16" y="77"/>
                  </a:lnTo>
                  <a:lnTo>
                    <a:pt x="33" y="3"/>
                  </a:lnTo>
                  <a:lnTo>
                    <a:pt x="19" y="0"/>
                  </a:lnTo>
                  <a:lnTo>
                    <a:pt x="1" y="73"/>
                  </a:lnTo>
                  <a:lnTo>
                    <a:pt x="1" y="79"/>
                  </a:lnTo>
                  <a:lnTo>
                    <a:pt x="1" y="73"/>
                  </a:lnTo>
                  <a:lnTo>
                    <a:pt x="0" y="76"/>
                  </a:lnTo>
                  <a:lnTo>
                    <a:pt x="1" y="79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8" name="Freeform 597"/>
            <p:cNvSpPr>
              <a:spLocks/>
            </p:cNvSpPr>
            <p:nvPr/>
          </p:nvSpPr>
          <p:spPr bwMode="auto">
            <a:xfrm>
              <a:off x="1986" y="2097"/>
              <a:ext cx="28" cy="38"/>
            </a:xfrm>
            <a:custGeom>
              <a:avLst/>
              <a:gdLst>
                <a:gd name="T0" fmla="*/ 0 w 84"/>
                <a:gd name="T1" fmla="*/ 0 h 115"/>
                <a:gd name="T2" fmla="*/ 0 w 84"/>
                <a:gd name="T3" fmla="*/ 0 h 115"/>
                <a:gd name="T4" fmla="*/ 0 w 84"/>
                <a:gd name="T5" fmla="*/ 0 h 115"/>
                <a:gd name="T6" fmla="*/ 0 w 84"/>
                <a:gd name="T7" fmla="*/ 0 h 115"/>
                <a:gd name="T8" fmla="*/ 0 w 84"/>
                <a:gd name="T9" fmla="*/ 0 h 115"/>
                <a:gd name="T10" fmla="*/ 0 w 84"/>
                <a:gd name="T11" fmla="*/ 0 h 115"/>
                <a:gd name="T12" fmla="*/ 0 w 84"/>
                <a:gd name="T13" fmla="*/ 0 h 115"/>
                <a:gd name="T14" fmla="*/ 0 w 84"/>
                <a:gd name="T15" fmla="*/ 0 h 115"/>
                <a:gd name="T16" fmla="*/ 0 w 84"/>
                <a:gd name="T17" fmla="*/ 0 h 115"/>
                <a:gd name="T18" fmla="*/ 0 w 84"/>
                <a:gd name="T19" fmla="*/ 0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115"/>
                <a:gd name="T32" fmla="*/ 84 w 84"/>
                <a:gd name="T33" fmla="*/ 115 h 1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115">
                  <a:moveTo>
                    <a:pt x="77" y="115"/>
                  </a:moveTo>
                  <a:lnTo>
                    <a:pt x="80" y="104"/>
                  </a:lnTo>
                  <a:lnTo>
                    <a:pt x="14" y="0"/>
                  </a:lnTo>
                  <a:lnTo>
                    <a:pt x="0" y="7"/>
                  </a:lnTo>
                  <a:lnTo>
                    <a:pt x="67" y="112"/>
                  </a:lnTo>
                  <a:lnTo>
                    <a:pt x="69" y="101"/>
                  </a:lnTo>
                  <a:lnTo>
                    <a:pt x="77" y="115"/>
                  </a:lnTo>
                  <a:lnTo>
                    <a:pt x="84" y="111"/>
                  </a:lnTo>
                  <a:lnTo>
                    <a:pt x="80" y="104"/>
                  </a:lnTo>
                  <a:lnTo>
                    <a:pt x="77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9" name="Freeform 598"/>
            <p:cNvSpPr>
              <a:spLocks/>
            </p:cNvSpPr>
            <p:nvPr/>
          </p:nvSpPr>
          <p:spPr bwMode="auto">
            <a:xfrm>
              <a:off x="1941" y="2131"/>
              <a:ext cx="71" cy="44"/>
            </a:xfrm>
            <a:custGeom>
              <a:avLst/>
              <a:gdLst>
                <a:gd name="T0" fmla="*/ 0 w 213"/>
                <a:gd name="T1" fmla="*/ 0 h 133"/>
                <a:gd name="T2" fmla="*/ 0 w 213"/>
                <a:gd name="T3" fmla="*/ 0 h 133"/>
                <a:gd name="T4" fmla="*/ 0 w 213"/>
                <a:gd name="T5" fmla="*/ 0 h 133"/>
                <a:gd name="T6" fmla="*/ 0 w 213"/>
                <a:gd name="T7" fmla="*/ 0 h 133"/>
                <a:gd name="T8" fmla="*/ 0 w 213"/>
                <a:gd name="T9" fmla="*/ 0 h 133"/>
                <a:gd name="T10" fmla="*/ 0 w 213"/>
                <a:gd name="T11" fmla="*/ 0 h 133"/>
                <a:gd name="T12" fmla="*/ 0 w 213"/>
                <a:gd name="T13" fmla="*/ 0 h 133"/>
                <a:gd name="T14" fmla="*/ 0 w 213"/>
                <a:gd name="T15" fmla="*/ 0 h 133"/>
                <a:gd name="T16" fmla="*/ 0 w 213"/>
                <a:gd name="T17" fmla="*/ 0 h 133"/>
                <a:gd name="T18" fmla="*/ 0 w 213"/>
                <a:gd name="T19" fmla="*/ 0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"/>
                <a:gd name="T31" fmla="*/ 0 h 133"/>
                <a:gd name="T32" fmla="*/ 213 w 213"/>
                <a:gd name="T33" fmla="*/ 133 h 1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" h="133">
                  <a:moveTo>
                    <a:pt x="0" y="124"/>
                  </a:moveTo>
                  <a:lnTo>
                    <a:pt x="11" y="128"/>
                  </a:lnTo>
                  <a:lnTo>
                    <a:pt x="213" y="14"/>
                  </a:lnTo>
                  <a:lnTo>
                    <a:pt x="205" y="0"/>
                  </a:lnTo>
                  <a:lnTo>
                    <a:pt x="3" y="116"/>
                  </a:lnTo>
                  <a:lnTo>
                    <a:pt x="14" y="120"/>
                  </a:lnTo>
                  <a:lnTo>
                    <a:pt x="0" y="124"/>
                  </a:lnTo>
                  <a:lnTo>
                    <a:pt x="2" y="133"/>
                  </a:lnTo>
                  <a:lnTo>
                    <a:pt x="11" y="12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0" name="Freeform 599"/>
            <p:cNvSpPr>
              <a:spLocks/>
            </p:cNvSpPr>
            <p:nvPr/>
          </p:nvSpPr>
          <p:spPr bwMode="auto">
            <a:xfrm>
              <a:off x="1933" y="2144"/>
              <a:ext cx="13" cy="28"/>
            </a:xfrm>
            <a:custGeom>
              <a:avLst/>
              <a:gdLst>
                <a:gd name="T0" fmla="*/ 0 w 37"/>
                <a:gd name="T1" fmla="*/ 0 h 84"/>
                <a:gd name="T2" fmla="*/ 0 w 37"/>
                <a:gd name="T3" fmla="*/ 0 h 84"/>
                <a:gd name="T4" fmla="*/ 0 w 37"/>
                <a:gd name="T5" fmla="*/ 0 h 84"/>
                <a:gd name="T6" fmla="*/ 0 w 37"/>
                <a:gd name="T7" fmla="*/ 0 h 84"/>
                <a:gd name="T8" fmla="*/ 0 w 37"/>
                <a:gd name="T9" fmla="*/ 0 h 84"/>
                <a:gd name="T10" fmla="*/ 0 w 37"/>
                <a:gd name="T11" fmla="*/ 0 h 84"/>
                <a:gd name="T12" fmla="*/ 0 w 37"/>
                <a:gd name="T13" fmla="*/ 0 h 84"/>
                <a:gd name="T14" fmla="*/ 0 w 37"/>
                <a:gd name="T15" fmla="*/ 0 h 84"/>
                <a:gd name="T16" fmla="*/ 0 w 37"/>
                <a:gd name="T17" fmla="*/ 0 h 84"/>
                <a:gd name="T18" fmla="*/ 0 w 37"/>
                <a:gd name="T19" fmla="*/ 0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84"/>
                <a:gd name="T32" fmla="*/ 37 w 37"/>
                <a:gd name="T33" fmla="*/ 84 h 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84">
                  <a:moveTo>
                    <a:pt x="0" y="3"/>
                  </a:moveTo>
                  <a:lnTo>
                    <a:pt x="1" y="4"/>
                  </a:lnTo>
                  <a:lnTo>
                    <a:pt x="23" y="84"/>
                  </a:lnTo>
                  <a:lnTo>
                    <a:pt x="37" y="8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1" name="Freeform 600"/>
            <p:cNvSpPr>
              <a:spLocks/>
            </p:cNvSpPr>
            <p:nvPr/>
          </p:nvSpPr>
          <p:spPr bwMode="auto">
            <a:xfrm>
              <a:off x="1813" y="1858"/>
              <a:ext cx="126" cy="225"/>
            </a:xfrm>
            <a:custGeom>
              <a:avLst/>
              <a:gdLst>
                <a:gd name="T0" fmla="*/ 0 w 377"/>
                <a:gd name="T1" fmla="*/ 0 h 675"/>
                <a:gd name="T2" fmla="*/ 0 w 377"/>
                <a:gd name="T3" fmla="*/ 0 h 675"/>
                <a:gd name="T4" fmla="*/ 0 w 377"/>
                <a:gd name="T5" fmla="*/ 0 h 675"/>
                <a:gd name="T6" fmla="*/ 0 w 377"/>
                <a:gd name="T7" fmla="*/ 0 h 675"/>
                <a:gd name="T8" fmla="*/ 0 w 377"/>
                <a:gd name="T9" fmla="*/ 0 h 675"/>
                <a:gd name="T10" fmla="*/ 0 w 377"/>
                <a:gd name="T11" fmla="*/ 0 h 675"/>
                <a:gd name="T12" fmla="*/ 0 w 377"/>
                <a:gd name="T13" fmla="*/ 0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7"/>
                <a:gd name="T22" fmla="*/ 0 h 675"/>
                <a:gd name="T23" fmla="*/ 377 w 377"/>
                <a:gd name="T24" fmla="*/ 675 h 6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7" h="675">
                  <a:moveTo>
                    <a:pt x="377" y="0"/>
                  </a:moveTo>
                  <a:lnTo>
                    <a:pt x="349" y="32"/>
                  </a:lnTo>
                  <a:lnTo>
                    <a:pt x="41" y="152"/>
                  </a:lnTo>
                  <a:lnTo>
                    <a:pt x="185" y="675"/>
                  </a:lnTo>
                  <a:lnTo>
                    <a:pt x="143" y="647"/>
                  </a:lnTo>
                  <a:lnTo>
                    <a:pt x="0" y="124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2" name="Freeform 601"/>
            <p:cNvSpPr>
              <a:spLocks/>
            </p:cNvSpPr>
            <p:nvPr/>
          </p:nvSpPr>
          <p:spPr bwMode="auto">
            <a:xfrm>
              <a:off x="1929" y="1857"/>
              <a:ext cx="11" cy="13"/>
            </a:xfrm>
            <a:custGeom>
              <a:avLst/>
              <a:gdLst>
                <a:gd name="T0" fmla="*/ 0 w 33"/>
                <a:gd name="T1" fmla="*/ 0 h 38"/>
                <a:gd name="T2" fmla="*/ 0 w 33"/>
                <a:gd name="T3" fmla="*/ 0 h 38"/>
                <a:gd name="T4" fmla="*/ 0 w 33"/>
                <a:gd name="T5" fmla="*/ 0 h 38"/>
                <a:gd name="T6" fmla="*/ 0 w 33"/>
                <a:gd name="T7" fmla="*/ 0 h 38"/>
                <a:gd name="T8" fmla="*/ 0 w 33"/>
                <a:gd name="T9" fmla="*/ 0 h 38"/>
                <a:gd name="T10" fmla="*/ 0 w 33"/>
                <a:gd name="T11" fmla="*/ 0 h 38"/>
                <a:gd name="T12" fmla="*/ 0 w 33"/>
                <a:gd name="T13" fmla="*/ 0 h 38"/>
                <a:gd name="T14" fmla="*/ 0 w 33"/>
                <a:gd name="T15" fmla="*/ 0 h 38"/>
                <a:gd name="T16" fmla="*/ 0 w 33"/>
                <a:gd name="T17" fmla="*/ 0 h 38"/>
                <a:gd name="T18" fmla="*/ 0 w 33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8"/>
                <a:gd name="T32" fmla="*/ 33 w 33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8">
                  <a:moveTo>
                    <a:pt x="6" y="38"/>
                  </a:moveTo>
                  <a:lnTo>
                    <a:pt x="6" y="37"/>
                  </a:lnTo>
                  <a:lnTo>
                    <a:pt x="33" y="5"/>
                  </a:lnTo>
                  <a:lnTo>
                    <a:pt x="28" y="0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3" name="Freeform 602"/>
            <p:cNvSpPr>
              <a:spLocks/>
            </p:cNvSpPr>
            <p:nvPr/>
          </p:nvSpPr>
          <p:spPr bwMode="auto">
            <a:xfrm>
              <a:off x="1826" y="1867"/>
              <a:ext cx="105" cy="43"/>
            </a:xfrm>
            <a:custGeom>
              <a:avLst/>
              <a:gdLst>
                <a:gd name="T0" fmla="*/ 0 w 315"/>
                <a:gd name="T1" fmla="*/ 0 h 128"/>
                <a:gd name="T2" fmla="*/ 0 w 315"/>
                <a:gd name="T3" fmla="*/ 0 h 128"/>
                <a:gd name="T4" fmla="*/ 0 w 315"/>
                <a:gd name="T5" fmla="*/ 0 h 128"/>
                <a:gd name="T6" fmla="*/ 0 w 315"/>
                <a:gd name="T7" fmla="*/ 0 h 128"/>
                <a:gd name="T8" fmla="*/ 0 w 315"/>
                <a:gd name="T9" fmla="*/ 0 h 128"/>
                <a:gd name="T10" fmla="*/ 0 w 315"/>
                <a:gd name="T11" fmla="*/ 0 h 128"/>
                <a:gd name="T12" fmla="*/ 0 w 315"/>
                <a:gd name="T13" fmla="*/ 0 h 128"/>
                <a:gd name="T14" fmla="*/ 0 w 315"/>
                <a:gd name="T15" fmla="*/ 0 h 128"/>
                <a:gd name="T16" fmla="*/ 0 w 315"/>
                <a:gd name="T17" fmla="*/ 0 h 128"/>
                <a:gd name="T18" fmla="*/ 0 w 315"/>
                <a:gd name="T19" fmla="*/ 0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5"/>
                <a:gd name="T31" fmla="*/ 0 h 128"/>
                <a:gd name="T32" fmla="*/ 315 w 315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5" h="128">
                  <a:moveTo>
                    <a:pt x="8" y="123"/>
                  </a:moveTo>
                  <a:lnTo>
                    <a:pt x="6" y="128"/>
                  </a:lnTo>
                  <a:lnTo>
                    <a:pt x="315" y="8"/>
                  </a:lnTo>
                  <a:lnTo>
                    <a:pt x="311" y="0"/>
                  </a:lnTo>
                  <a:lnTo>
                    <a:pt x="3" y="120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0" y="122"/>
                  </a:lnTo>
                  <a:lnTo>
                    <a:pt x="0" y="126"/>
                  </a:lnTo>
                  <a:lnTo>
                    <a:pt x="8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4" name="Freeform 603"/>
            <p:cNvSpPr>
              <a:spLocks/>
            </p:cNvSpPr>
            <p:nvPr/>
          </p:nvSpPr>
          <p:spPr bwMode="auto">
            <a:xfrm>
              <a:off x="1826" y="1908"/>
              <a:ext cx="51" cy="177"/>
            </a:xfrm>
            <a:custGeom>
              <a:avLst/>
              <a:gdLst>
                <a:gd name="T0" fmla="*/ 0 w 155"/>
                <a:gd name="T1" fmla="*/ 0 h 532"/>
                <a:gd name="T2" fmla="*/ 0 w 155"/>
                <a:gd name="T3" fmla="*/ 0 h 532"/>
                <a:gd name="T4" fmla="*/ 0 w 155"/>
                <a:gd name="T5" fmla="*/ 0 h 532"/>
                <a:gd name="T6" fmla="*/ 0 w 155"/>
                <a:gd name="T7" fmla="*/ 0 h 532"/>
                <a:gd name="T8" fmla="*/ 0 w 155"/>
                <a:gd name="T9" fmla="*/ 0 h 532"/>
                <a:gd name="T10" fmla="*/ 0 w 155"/>
                <a:gd name="T11" fmla="*/ 0 h 532"/>
                <a:gd name="T12" fmla="*/ 0 w 155"/>
                <a:gd name="T13" fmla="*/ 0 h 532"/>
                <a:gd name="T14" fmla="*/ 0 w 155"/>
                <a:gd name="T15" fmla="*/ 0 h 532"/>
                <a:gd name="T16" fmla="*/ 0 w 155"/>
                <a:gd name="T17" fmla="*/ 0 h 532"/>
                <a:gd name="T18" fmla="*/ 0 w 155"/>
                <a:gd name="T19" fmla="*/ 0 h 5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532"/>
                <a:gd name="T32" fmla="*/ 155 w 155"/>
                <a:gd name="T33" fmla="*/ 532 h 5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532">
                  <a:moveTo>
                    <a:pt x="147" y="527"/>
                  </a:moveTo>
                  <a:lnTo>
                    <a:pt x="152" y="523"/>
                  </a:lnTo>
                  <a:lnTo>
                    <a:pt x="8" y="0"/>
                  </a:lnTo>
                  <a:lnTo>
                    <a:pt x="0" y="3"/>
                  </a:lnTo>
                  <a:lnTo>
                    <a:pt x="144" y="526"/>
                  </a:lnTo>
                  <a:lnTo>
                    <a:pt x="151" y="522"/>
                  </a:lnTo>
                  <a:lnTo>
                    <a:pt x="147" y="527"/>
                  </a:lnTo>
                  <a:lnTo>
                    <a:pt x="155" y="532"/>
                  </a:lnTo>
                  <a:lnTo>
                    <a:pt x="152" y="523"/>
                  </a:lnTo>
                  <a:lnTo>
                    <a:pt x="147" y="5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5" name="Freeform 604"/>
            <p:cNvSpPr>
              <a:spLocks/>
            </p:cNvSpPr>
            <p:nvPr/>
          </p:nvSpPr>
          <p:spPr bwMode="auto">
            <a:xfrm>
              <a:off x="1860" y="2073"/>
              <a:ext cx="16" cy="11"/>
            </a:xfrm>
            <a:custGeom>
              <a:avLst/>
              <a:gdLst>
                <a:gd name="T0" fmla="*/ 0 w 49"/>
                <a:gd name="T1" fmla="*/ 0 h 33"/>
                <a:gd name="T2" fmla="*/ 0 w 49"/>
                <a:gd name="T3" fmla="*/ 0 h 33"/>
                <a:gd name="T4" fmla="*/ 0 w 49"/>
                <a:gd name="T5" fmla="*/ 0 h 33"/>
                <a:gd name="T6" fmla="*/ 0 w 49"/>
                <a:gd name="T7" fmla="*/ 0 h 33"/>
                <a:gd name="T8" fmla="*/ 0 w 49"/>
                <a:gd name="T9" fmla="*/ 0 h 33"/>
                <a:gd name="T10" fmla="*/ 0 w 49"/>
                <a:gd name="T11" fmla="*/ 0 h 33"/>
                <a:gd name="T12" fmla="*/ 0 w 49"/>
                <a:gd name="T13" fmla="*/ 0 h 33"/>
                <a:gd name="T14" fmla="*/ 0 w 49"/>
                <a:gd name="T15" fmla="*/ 0 h 33"/>
                <a:gd name="T16" fmla="*/ 0 w 49"/>
                <a:gd name="T17" fmla="*/ 0 h 33"/>
                <a:gd name="T18" fmla="*/ 0 w 49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3"/>
                <a:gd name="T32" fmla="*/ 49 w 49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3">
                  <a:moveTo>
                    <a:pt x="0" y="4"/>
                  </a:moveTo>
                  <a:lnTo>
                    <a:pt x="2" y="6"/>
                  </a:lnTo>
                  <a:lnTo>
                    <a:pt x="45" y="33"/>
                  </a:lnTo>
                  <a:lnTo>
                    <a:pt x="49" y="28"/>
                  </a:lnTo>
                  <a:lnTo>
                    <a:pt x="6" y="0"/>
                  </a:lnTo>
                  <a:lnTo>
                    <a:pt x="8" y="1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6" name="Freeform 605"/>
            <p:cNvSpPr>
              <a:spLocks/>
            </p:cNvSpPr>
            <p:nvPr/>
          </p:nvSpPr>
          <p:spPr bwMode="auto">
            <a:xfrm>
              <a:off x="1812" y="1898"/>
              <a:ext cx="50" cy="176"/>
            </a:xfrm>
            <a:custGeom>
              <a:avLst/>
              <a:gdLst>
                <a:gd name="T0" fmla="*/ 0 w 151"/>
                <a:gd name="T1" fmla="*/ 0 h 529"/>
                <a:gd name="T2" fmla="*/ 0 w 151"/>
                <a:gd name="T3" fmla="*/ 0 h 529"/>
                <a:gd name="T4" fmla="*/ 0 w 151"/>
                <a:gd name="T5" fmla="*/ 0 h 529"/>
                <a:gd name="T6" fmla="*/ 0 w 151"/>
                <a:gd name="T7" fmla="*/ 0 h 529"/>
                <a:gd name="T8" fmla="*/ 0 w 151"/>
                <a:gd name="T9" fmla="*/ 0 h 529"/>
                <a:gd name="T10" fmla="*/ 0 w 151"/>
                <a:gd name="T11" fmla="*/ 0 h 529"/>
                <a:gd name="T12" fmla="*/ 0 w 151"/>
                <a:gd name="T13" fmla="*/ 0 h 529"/>
                <a:gd name="T14" fmla="*/ 0 w 151"/>
                <a:gd name="T15" fmla="*/ 0 h 529"/>
                <a:gd name="T16" fmla="*/ 0 w 151"/>
                <a:gd name="T17" fmla="*/ 0 h 529"/>
                <a:gd name="T18" fmla="*/ 0 w 151"/>
                <a:gd name="T19" fmla="*/ 0 h 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1"/>
                <a:gd name="T31" fmla="*/ 0 h 529"/>
                <a:gd name="T32" fmla="*/ 151 w 151"/>
                <a:gd name="T33" fmla="*/ 529 h 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1" h="529">
                  <a:moveTo>
                    <a:pt x="3" y="0"/>
                  </a:moveTo>
                  <a:lnTo>
                    <a:pt x="0" y="6"/>
                  </a:lnTo>
                  <a:lnTo>
                    <a:pt x="143" y="529"/>
                  </a:lnTo>
                  <a:lnTo>
                    <a:pt x="151" y="526"/>
                  </a:lnTo>
                  <a:lnTo>
                    <a:pt x="8" y="3"/>
                  </a:lnTo>
                  <a:lnTo>
                    <a:pt x="5" y="8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7" name="Freeform 606"/>
            <p:cNvSpPr>
              <a:spLocks/>
            </p:cNvSpPr>
            <p:nvPr/>
          </p:nvSpPr>
          <p:spPr bwMode="auto">
            <a:xfrm>
              <a:off x="1813" y="1855"/>
              <a:ext cx="130" cy="45"/>
            </a:xfrm>
            <a:custGeom>
              <a:avLst/>
              <a:gdLst>
                <a:gd name="T0" fmla="*/ 0 w 390"/>
                <a:gd name="T1" fmla="*/ 0 h 136"/>
                <a:gd name="T2" fmla="*/ 0 w 390"/>
                <a:gd name="T3" fmla="*/ 0 h 136"/>
                <a:gd name="T4" fmla="*/ 0 w 390"/>
                <a:gd name="T5" fmla="*/ 0 h 136"/>
                <a:gd name="T6" fmla="*/ 0 w 390"/>
                <a:gd name="T7" fmla="*/ 0 h 136"/>
                <a:gd name="T8" fmla="*/ 0 w 390"/>
                <a:gd name="T9" fmla="*/ 0 h 136"/>
                <a:gd name="T10" fmla="*/ 0 w 390"/>
                <a:gd name="T11" fmla="*/ 0 h 136"/>
                <a:gd name="T12" fmla="*/ 0 w 390"/>
                <a:gd name="T13" fmla="*/ 0 h 136"/>
                <a:gd name="T14" fmla="*/ 0 w 390"/>
                <a:gd name="T15" fmla="*/ 0 h 136"/>
                <a:gd name="T16" fmla="*/ 0 w 390"/>
                <a:gd name="T17" fmla="*/ 0 h 136"/>
                <a:gd name="T18" fmla="*/ 0 w 390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0"/>
                <a:gd name="T31" fmla="*/ 0 h 136"/>
                <a:gd name="T32" fmla="*/ 390 w 390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0" h="136">
                  <a:moveTo>
                    <a:pt x="380" y="11"/>
                  </a:moveTo>
                  <a:lnTo>
                    <a:pt x="376" y="4"/>
                  </a:lnTo>
                  <a:lnTo>
                    <a:pt x="0" y="128"/>
                  </a:lnTo>
                  <a:lnTo>
                    <a:pt x="2" y="136"/>
                  </a:lnTo>
                  <a:lnTo>
                    <a:pt x="379" y="12"/>
                  </a:lnTo>
                  <a:lnTo>
                    <a:pt x="375" y="6"/>
                  </a:lnTo>
                  <a:lnTo>
                    <a:pt x="380" y="11"/>
                  </a:lnTo>
                  <a:lnTo>
                    <a:pt x="390" y="0"/>
                  </a:lnTo>
                  <a:lnTo>
                    <a:pt x="376" y="4"/>
                  </a:lnTo>
                  <a:lnTo>
                    <a:pt x="38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8" name="Freeform 607"/>
            <p:cNvSpPr>
              <a:spLocks/>
            </p:cNvSpPr>
            <p:nvPr/>
          </p:nvSpPr>
          <p:spPr bwMode="auto">
            <a:xfrm>
              <a:off x="1820" y="2083"/>
              <a:ext cx="55" cy="101"/>
            </a:xfrm>
            <a:custGeom>
              <a:avLst/>
              <a:gdLst>
                <a:gd name="T0" fmla="*/ 0 w 165"/>
                <a:gd name="T1" fmla="*/ 0 h 304"/>
                <a:gd name="T2" fmla="*/ 0 w 165"/>
                <a:gd name="T3" fmla="*/ 0 h 304"/>
                <a:gd name="T4" fmla="*/ 0 w 165"/>
                <a:gd name="T5" fmla="*/ 0 h 304"/>
                <a:gd name="T6" fmla="*/ 0 w 165"/>
                <a:gd name="T7" fmla="*/ 0 h 3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304"/>
                <a:gd name="T14" fmla="*/ 165 w 165"/>
                <a:gd name="T15" fmla="*/ 304 h 3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304">
                  <a:moveTo>
                    <a:pt x="19" y="200"/>
                  </a:moveTo>
                  <a:lnTo>
                    <a:pt x="0" y="304"/>
                  </a:lnTo>
                  <a:lnTo>
                    <a:pt x="165" y="0"/>
                  </a:lnTo>
                  <a:lnTo>
                    <a:pt x="19" y="200"/>
                  </a:lnTo>
                  <a:close/>
                </a:path>
              </a:pathLst>
            </a:custGeom>
            <a:solidFill>
              <a:srgbClr val="024C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9" name="Freeform 608"/>
            <p:cNvSpPr>
              <a:spLocks/>
            </p:cNvSpPr>
            <p:nvPr/>
          </p:nvSpPr>
          <p:spPr bwMode="auto">
            <a:xfrm>
              <a:off x="1818" y="2149"/>
              <a:ext cx="10" cy="41"/>
            </a:xfrm>
            <a:custGeom>
              <a:avLst/>
              <a:gdLst>
                <a:gd name="T0" fmla="*/ 0 w 30"/>
                <a:gd name="T1" fmla="*/ 0 h 124"/>
                <a:gd name="T2" fmla="*/ 0 w 30"/>
                <a:gd name="T3" fmla="*/ 0 h 124"/>
                <a:gd name="T4" fmla="*/ 0 w 30"/>
                <a:gd name="T5" fmla="*/ 0 h 124"/>
                <a:gd name="T6" fmla="*/ 0 w 30"/>
                <a:gd name="T7" fmla="*/ 0 h 124"/>
                <a:gd name="T8" fmla="*/ 0 w 30"/>
                <a:gd name="T9" fmla="*/ 0 h 124"/>
                <a:gd name="T10" fmla="*/ 0 w 30"/>
                <a:gd name="T11" fmla="*/ 0 h 124"/>
                <a:gd name="T12" fmla="*/ 0 w 30"/>
                <a:gd name="T13" fmla="*/ 0 h 124"/>
                <a:gd name="T14" fmla="*/ 0 w 30"/>
                <a:gd name="T15" fmla="*/ 0 h 124"/>
                <a:gd name="T16" fmla="*/ 0 w 30"/>
                <a:gd name="T17" fmla="*/ 0 h 124"/>
                <a:gd name="T18" fmla="*/ 0 w 30"/>
                <a:gd name="T19" fmla="*/ 0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124"/>
                <a:gd name="T32" fmla="*/ 30 w 3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124">
                  <a:moveTo>
                    <a:pt x="4" y="102"/>
                  </a:moveTo>
                  <a:lnTo>
                    <a:pt x="11" y="105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3" y="104"/>
                  </a:lnTo>
                  <a:lnTo>
                    <a:pt x="11" y="106"/>
                  </a:lnTo>
                  <a:lnTo>
                    <a:pt x="3" y="104"/>
                  </a:lnTo>
                  <a:lnTo>
                    <a:pt x="0" y="124"/>
                  </a:lnTo>
                  <a:lnTo>
                    <a:pt x="11" y="106"/>
                  </a:lnTo>
                  <a:lnTo>
                    <a:pt x="4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0" name="Freeform 609"/>
            <p:cNvSpPr>
              <a:spLocks/>
            </p:cNvSpPr>
            <p:nvPr/>
          </p:nvSpPr>
          <p:spPr bwMode="auto">
            <a:xfrm>
              <a:off x="1819" y="2082"/>
              <a:ext cx="57" cy="102"/>
            </a:xfrm>
            <a:custGeom>
              <a:avLst/>
              <a:gdLst>
                <a:gd name="T0" fmla="*/ 0 w 172"/>
                <a:gd name="T1" fmla="*/ 0 h 306"/>
                <a:gd name="T2" fmla="*/ 0 w 172"/>
                <a:gd name="T3" fmla="*/ 0 h 306"/>
                <a:gd name="T4" fmla="*/ 0 w 172"/>
                <a:gd name="T5" fmla="*/ 0 h 306"/>
                <a:gd name="T6" fmla="*/ 0 w 172"/>
                <a:gd name="T7" fmla="*/ 0 h 306"/>
                <a:gd name="T8" fmla="*/ 0 w 172"/>
                <a:gd name="T9" fmla="*/ 0 h 306"/>
                <a:gd name="T10" fmla="*/ 0 w 172"/>
                <a:gd name="T11" fmla="*/ 0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306"/>
                <a:gd name="T20" fmla="*/ 172 w 172"/>
                <a:gd name="T21" fmla="*/ 306 h 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306">
                  <a:moveTo>
                    <a:pt x="168" y="1"/>
                  </a:moveTo>
                  <a:lnTo>
                    <a:pt x="165" y="0"/>
                  </a:lnTo>
                  <a:lnTo>
                    <a:pt x="0" y="302"/>
                  </a:lnTo>
                  <a:lnTo>
                    <a:pt x="7" y="306"/>
                  </a:lnTo>
                  <a:lnTo>
                    <a:pt x="172" y="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1" name="Freeform 610"/>
            <p:cNvSpPr>
              <a:spLocks/>
            </p:cNvSpPr>
            <p:nvPr/>
          </p:nvSpPr>
          <p:spPr bwMode="auto">
            <a:xfrm>
              <a:off x="1726" y="1931"/>
              <a:ext cx="96" cy="233"/>
            </a:xfrm>
            <a:custGeom>
              <a:avLst/>
              <a:gdLst>
                <a:gd name="T0" fmla="*/ 0 w 288"/>
                <a:gd name="T1" fmla="*/ 0 h 699"/>
                <a:gd name="T2" fmla="*/ 0 w 288"/>
                <a:gd name="T3" fmla="*/ 0 h 699"/>
                <a:gd name="T4" fmla="*/ 0 w 288"/>
                <a:gd name="T5" fmla="*/ 0 h 699"/>
                <a:gd name="T6" fmla="*/ 0 w 288"/>
                <a:gd name="T7" fmla="*/ 0 h 699"/>
                <a:gd name="T8" fmla="*/ 0 w 288"/>
                <a:gd name="T9" fmla="*/ 0 h 699"/>
                <a:gd name="T10" fmla="*/ 0 w 288"/>
                <a:gd name="T11" fmla="*/ 0 h 6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699"/>
                <a:gd name="T20" fmla="*/ 288 w 288"/>
                <a:gd name="T21" fmla="*/ 699 h 6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699">
                  <a:moveTo>
                    <a:pt x="0" y="0"/>
                  </a:moveTo>
                  <a:lnTo>
                    <a:pt x="18" y="245"/>
                  </a:lnTo>
                  <a:lnTo>
                    <a:pt x="97" y="257"/>
                  </a:lnTo>
                  <a:lnTo>
                    <a:pt x="48" y="318"/>
                  </a:lnTo>
                  <a:lnTo>
                    <a:pt x="288" y="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4C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2" name="Freeform 611"/>
            <p:cNvSpPr>
              <a:spLocks/>
            </p:cNvSpPr>
            <p:nvPr/>
          </p:nvSpPr>
          <p:spPr bwMode="auto">
            <a:xfrm>
              <a:off x="1725" y="1931"/>
              <a:ext cx="9" cy="83"/>
            </a:xfrm>
            <a:custGeom>
              <a:avLst/>
              <a:gdLst>
                <a:gd name="T0" fmla="*/ 0 w 26"/>
                <a:gd name="T1" fmla="*/ 0 h 249"/>
                <a:gd name="T2" fmla="*/ 0 w 26"/>
                <a:gd name="T3" fmla="*/ 0 h 249"/>
                <a:gd name="T4" fmla="*/ 0 w 26"/>
                <a:gd name="T5" fmla="*/ 0 h 249"/>
                <a:gd name="T6" fmla="*/ 0 w 26"/>
                <a:gd name="T7" fmla="*/ 0 h 249"/>
                <a:gd name="T8" fmla="*/ 0 w 26"/>
                <a:gd name="T9" fmla="*/ 0 h 249"/>
                <a:gd name="T10" fmla="*/ 0 w 26"/>
                <a:gd name="T11" fmla="*/ 0 h 249"/>
                <a:gd name="T12" fmla="*/ 0 w 26"/>
                <a:gd name="T13" fmla="*/ 0 h 249"/>
                <a:gd name="T14" fmla="*/ 0 w 26"/>
                <a:gd name="T15" fmla="*/ 0 h 249"/>
                <a:gd name="T16" fmla="*/ 0 w 26"/>
                <a:gd name="T17" fmla="*/ 0 h 249"/>
                <a:gd name="T18" fmla="*/ 0 w 26"/>
                <a:gd name="T19" fmla="*/ 0 h 2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49"/>
                <a:gd name="T32" fmla="*/ 26 w 26"/>
                <a:gd name="T33" fmla="*/ 249 h 2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49">
                  <a:moveTo>
                    <a:pt x="23" y="241"/>
                  </a:moveTo>
                  <a:lnTo>
                    <a:pt x="26" y="245"/>
                  </a:lnTo>
                  <a:lnTo>
                    <a:pt x="7" y="0"/>
                  </a:lnTo>
                  <a:lnTo>
                    <a:pt x="0" y="0"/>
                  </a:lnTo>
                  <a:lnTo>
                    <a:pt x="18" y="245"/>
                  </a:lnTo>
                  <a:lnTo>
                    <a:pt x="22" y="249"/>
                  </a:lnTo>
                  <a:lnTo>
                    <a:pt x="18" y="245"/>
                  </a:lnTo>
                  <a:lnTo>
                    <a:pt x="18" y="249"/>
                  </a:lnTo>
                  <a:lnTo>
                    <a:pt x="22" y="249"/>
                  </a:lnTo>
                  <a:lnTo>
                    <a:pt x="23" y="2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3" name="Freeform 612"/>
            <p:cNvSpPr>
              <a:spLocks/>
            </p:cNvSpPr>
            <p:nvPr/>
          </p:nvSpPr>
          <p:spPr bwMode="auto">
            <a:xfrm>
              <a:off x="1732" y="2011"/>
              <a:ext cx="29" cy="7"/>
            </a:xfrm>
            <a:custGeom>
              <a:avLst/>
              <a:gdLst>
                <a:gd name="T0" fmla="*/ 0 w 86"/>
                <a:gd name="T1" fmla="*/ 0 h 20"/>
                <a:gd name="T2" fmla="*/ 0 w 86"/>
                <a:gd name="T3" fmla="*/ 0 h 20"/>
                <a:gd name="T4" fmla="*/ 0 w 86"/>
                <a:gd name="T5" fmla="*/ 0 h 20"/>
                <a:gd name="T6" fmla="*/ 0 w 86"/>
                <a:gd name="T7" fmla="*/ 0 h 20"/>
                <a:gd name="T8" fmla="*/ 0 w 86"/>
                <a:gd name="T9" fmla="*/ 0 h 20"/>
                <a:gd name="T10" fmla="*/ 0 w 86"/>
                <a:gd name="T11" fmla="*/ 0 h 20"/>
                <a:gd name="T12" fmla="*/ 0 w 86"/>
                <a:gd name="T13" fmla="*/ 0 h 20"/>
                <a:gd name="T14" fmla="*/ 0 w 86"/>
                <a:gd name="T15" fmla="*/ 0 h 20"/>
                <a:gd name="T16" fmla="*/ 0 w 86"/>
                <a:gd name="T17" fmla="*/ 0 h 20"/>
                <a:gd name="T18" fmla="*/ 0 w 86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"/>
                <a:gd name="T31" fmla="*/ 0 h 20"/>
                <a:gd name="T32" fmla="*/ 86 w 86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" h="20">
                  <a:moveTo>
                    <a:pt x="82" y="18"/>
                  </a:moveTo>
                  <a:lnTo>
                    <a:pt x="81" y="13"/>
                  </a:lnTo>
                  <a:lnTo>
                    <a:pt x="1" y="0"/>
                  </a:lnTo>
                  <a:lnTo>
                    <a:pt x="0" y="8"/>
                  </a:lnTo>
                  <a:lnTo>
                    <a:pt x="79" y="20"/>
                  </a:lnTo>
                  <a:lnTo>
                    <a:pt x="77" y="14"/>
                  </a:lnTo>
                  <a:lnTo>
                    <a:pt x="82" y="18"/>
                  </a:lnTo>
                  <a:lnTo>
                    <a:pt x="86" y="13"/>
                  </a:lnTo>
                  <a:lnTo>
                    <a:pt x="81" y="13"/>
                  </a:lnTo>
                  <a:lnTo>
                    <a:pt x="8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4" name="Freeform 613"/>
            <p:cNvSpPr>
              <a:spLocks/>
            </p:cNvSpPr>
            <p:nvPr/>
          </p:nvSpPr>
          <p:spPr bwMode="auto">
            <a:xfrm>
              <a:off x="1741" y="2016"/>
              <a:ext cx="19" cy="22"/>
            </a:xfrm>
            <a:custGeom>
              <a:avLst/>
              <a:gdLst>
                <a:gd name="T0" fmla="*/ 0 w 56"/>
                <a:gd name="T1" fmla="*/ 0 h 66"/>
                <a:gd name="T2" fmla="*/ 0 w 56"/>
                <a:gd name="T3" fmla="*/ 0 h 66"/>
                <a:gd name="T4" fmla="*/ 0 w 56"/>
                <a:gd name="T5" fmla="*/ 0 h 66"/>
                <a:gd name="T6" fmla="*/ 0 w 56"/>
                <a:gd name="T7" fmla="*/ 0 h 66"/>
                <a:gd name="T8" fmla="*/ 0 w 56"/>
                <a:gd name="T9" fmla="*/ 0 h 66"/>
                <a:gd name="T10" fmla="*/ 0 w 56"/>
                <a:gd name="T11" fmla="*/ 0 h 66"/>
                <a:gd name="T12" fmla="*/ 0 w 56"/>
                <a:gd name="T13" fmla="*/ 0 h 66"/>
                <a:gd name="T14" fmla="*/ 0 w 56"/>
                <a:gd name="T15" fmla="*/ 0 h 66"/>
                <a:gd name="T16" fmla="*/ 0 w 56"/>
                <a:gd name="T17" fmla="*/ 0 h 66"/>
                <a:gd name="T18" fmla="*/ 0 w 56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66"/>
                <a:gd name="T32" fmla="*/ 56 w 56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66">
                  <a:moveTo>
                    <a:pt x="8" y="62"/>
                  </a:moveTo>
                  <a:lnTo>
                    <a:pt x="7" y="66"/>
                  </a:lnTo>
                  <a:lnTo>
                    <a:pt x="56" y="4"/>
                  </a:lnTo>
                  <a:lnTo>
                    <a:pt x="51" y="0"/>
                  </a:lnTo>
                  <a:lnTo>
                    <a:pt x="1" y="62"/>
                  </a:lnTo>
                  <a:lnTo>
                    <a:pt x="1" y="66"/>
                  </a:lnTo>
                  <a:lnTo>
                    <a:pt x="1" y="62"/>
                  </a:lnTo>
                  <a:lnTo>
                    <a:pt x="0" y="63"/>
                  </a:lnTo>
                  <a:lnTo>
                    <a:pt x="1" y="66"/>
                  </a:lnTo>
                  <a:lnTo>
                    <a:pt x="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5" name="Freeform 614"/>
            <p:cNvSpPr>
              <a:spLocks/>
            </p:cNvSpPr>
            <p:nvPr/>
          </p:nvSpPr>
          <p:spPr bwMode="auto">
            <a:xfrm>
              <a:off x="1741" y="2036"/>
              <a:ext cx="82" cy="128"/>
            </a:xfrm>
            <a:custGeom>
              <a:avLst/>
              <a:gdLst>
                <a:gd name="T0" fmla="*/ 0 w 245"/>
                <a:gd name="T1" fmla="*/ 0 h 383"/>
                <a:gd name="T2" fmla="*/ 0 w 245"/>
                <a:gd name="T3" fmla="*/ 0 h 383"/>
                <a:gd name="T4" fmla="*/ 0 w 245"/>
                <a:gd name="T5" fmla="*/ 0 h 383"/>
                <a:gd name="T6" fmla="*/ 0 w 245"/>
                <a:gd name="T7" fmla="*/ 0 h 383"/>
                <a:gd name="T8" fmla="*/ 0 w 245"/>
                <a:gd name="T9" fmla="*/ 0 h 383"/>
                <a:gd name="T10" fmla="*/ 0 w 245"/>
                <a:gd name="T11" fmla="*/ 0 h 3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"/>
                <a:gd name="T19" fmla="*/ 0 h 383"/>
                <a:gd name="T20" fmla="*/ 245 w 245"/>
                <a:gd name="T21" fmla="*/ 383 h 3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" h="383">
                  <a:moveTo>
                    <a:pt x="243" y="382"/>
                  </a:moveTo>
                  <a:lnTo>
                    <a:pt x="245" y="379"/>
                  </a:lnTo>
                  <a:lnTo>
                    <a:pt x="7" y="0"/>
                  </a:lnTo>
                  <a:lnTo>
                    <a:pt x="0" y="4"/>
                  </a:lnTo>
                  <a:lnTo>
                    <a:pt x="240" y="383"/>
                  </a:lnTo>
                  <a:lnTo>
                    <a:pt x="243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6" name="Freeform 615"/>
            <p:cNvSpPr>
              <a:spLocks/>
            </p:cNvSpPr>
            <p:nvPr/>
          </p:nvSpPr>
          <p:spPr bwMode="auto">
            <a:xfrm>
              <a:off x="1924" y="1955"/>
              <a:ext cx="162" cy="381"/>
            </a:xfrm>
            <a:custGeom>
              <a:avLst/>
              <a:gdLst>
                <a:gd name="T0" fmla="*/ 0 w 484"/>
                <a:gd name="T1" fmla="*/ 0 h 1145"/>
                <a:gd name="T2" fmla="*/ 0 w 484"/>
                <a:gd name="T3" fmla="*/ 0 h 1145"/>
                <a:gd name="T4" fmla="*/ 0 w 484"/>
                <a:gd name="T5" fmla="*/ 0 h 1145"/>
                <a:gd name="T6" fmla="*/ 0 w 484"/>
                <a:gd name="T7" fmla="*/ 0 h 1145"/>
                <a:gd name="T8" fmla="*/ 0 w 484"/>
                <a:gd name="T9" fmla="*/ 0 h 1145"/>
                <a:gd name="T10" fmla="*/ 0 w 484"/>
                <a:gd name="T11" fmla="*/ 0 h 1145"/>
                <a:gd name="T12" fmla="*/ 0 w 484"/>
                <a:gd name="T13" fmla="*/ 0 h 1145"/>
                <a:gd name="T14" fmla="*/ 0 w 484"/>
                <a:gd name="T15" fmla="*/ 0 h 1145"/>
                <a:gd name="T16" fmla="*/ 0 w 484"/>
                <a:gd name="T17" fmla="*/ 0 h 1145"/>
                <a:gd name="T18" fmla="*/ 0 w 484"/>
                <a:gd name="T19" fmla="*/ 0 h 1145"/>
                <a:gd name="T20" fmla="*/ 0 w 484"/>
                <a:gd name="T21" fmla="*/ 0 h 1145"/>
                <a:gd name="T22" fmla="*/ 0 w 484"/>
                <a:gd name="T23" fmla="*/ 0 h 1145"/>
                <a:gd name="T24" fmla="*/ 0 w 484"/>
                <a:gd name="T25" fmla="*/ 0 h 1145"/>
                <a:gd name="T26" fmla="*/ 0 w 484"/>
                <a:gd name="T27" fmla="*/ 0 h 1145"/>
                <a:gd name="T28" fmla="*/ 0 w 484"/>
                <a:gd name="T29" fmla="*/ 0 h 1145"/>
                <a:gd name="T30" fmla="*/ 0 w 484"/>
                <a:gd name="T31" fmla="*/ 0 h 1145"/>
                <a:gd name="T32" fmla="*/ 0 w 484"/>
                <a:gd name="T33" fmla="*/ 0 h 1145"/>
                <a:gd name="T34" fmla="*/ 0 w 484"/>
                <a:gd name="T35" fmla="*/ 0 h 1145"/>
                <a:gd name="T36" fmla="*/ 0 w 484"/>
                <a:gd name="T37" fmla="*/ 0 h 1145"/>
                <a:gd name="T38" fmla="*/ 0 w 484"/>
                <a:gd name="T39" fmla="*/ 0 h 1145"/>
                <a:gd name="T40" fmla="*/ 0 w 484"/>
                <a:gd name="T41" fmla="*/ 0 h 1145"/>
                <a:gd name="T42" fmla="*/ 0 w 484"/>
                <a:gd name="T43" fmla="*/ 0 h 1145"/>
                <a:gd name="T44" fmla="*/ 0 w 484"/>
                <a:gd name="T45" fmla="*/ 0 h 1145"/>
                <a:gd name="T46" fmla="*/ 0 w 484"/>
                <a:gd name="T47" fmla="*/ 0 h 1145"/>
                <a:gd name="T48" fmla="*/ 0 w 484"/>
                <a:gd name="T49" fmla="*/ 0 h 1145"/>
                <a:gd name="T50" fmla="*/ 0 w 484"/>
                <a:gd name="T51" fmla="*/ 0 h 1145"/>
                <a:gd name="T52" fmla="*/ 0 w 484"/>
                <a:gd name="T53" fmla="*/ 0 h 1145"/>
                <a:gd name="T54" fmla="*/ 0 w 484"/>
                <a:gd name="T55" fmla="*/ 0 h 1145"/>
                <a:gd name="T56" fmla="*/ 0 w 484"/>
                <a:gd name="T57" fmla="*/ 0 h 1145"/>
                <a:gd name="T58" fmla="*/ 0 w 484"/>
                <a:gd name="T59" fmla="*/ 0 h 1145"/>
                <a:gd name="T60" fmla="*/ 0 w 484"/>
                <a:gd name="T61" fmla="*/ 0 h 1145"/>
                <a:gd name="T62" fmla="*/ 0 w 484"/>
                <a:gd name="T63" fmla="*/ 0 h 1145"/>
                <a:gd name="T64" fmla="*/ 0 w 484"/>
                <a:gd name="T65" fmla="*/ 0 h 1145"/>
                <a:gd name="T66" fmla="*/ 0 w 484"/>
                <a:gd name="T67" fmla="*/ 0 h 1145"/>
                <a:gd name="T68" fmla="*/ 0 w 484"/>
                <a:gd name="T69" fmla="*/ 0 h 1145"/>
                <a:gd name="T70" fmla="*/ 0 w 484"/>
                <a:gd name="T71" fmla="*/ 0 h 1145"/>
                <a:gd name="T72" fmla="*/ 0 w 484"/>
                <a:gd name="T73" fmla="*/ 0 h 1145"/>
                <a:gd name="T74" fmla="*/ 0 w 484"/>
                <a:gd name="T75" fmla="*/ 0 h 1145"/>
                <a:gd name="T76" fmla="*/ 0 w 484"/>
                <a:gd name="T77" fmla="*/ 0 h 1145"/>
                <a:gd name="T78" fmla="*/ 0 w 484"/>
                <a:gd name="T79" fmla="*/ 0 h 1145"/>
                <a:gd name="T80" fmla="*/ 0 w 484"/>
                <a:gd name="T81" fmla="*/ 0 h 1145"/>
                <a:gd name="T82" fmla="*/ 0 w 484"/>
                <a:gd name="T83" fmla="*/ 0 h 1145"/>
                <a:gd name="T84" fmla="*/ 0 w 484"/>
                <a:gd name="T85" fmla="*/ 0 h 1145"/>
                <a:gd name="T86" fmla="*/ 0 w 484"/>
                <a:gd name="T87" fmla="*/ 0 h 11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4"/>
                <a:gd name="T133" fmla="*/ 0 h 1145"/>
                <a:gd name="T134" fmla="*/ 484 w 484"/>
                <a:gd name="T135" fmla="*/ 1145 h 11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4" h="1145">
                  <a:moveTo>
                    <a:pt x="331" y="1"/>
                  </a:moveTo>
                  <a:lnTo>
                    <a:pt x="335" y="5"/>
                  </a:lnTo>
                  <a:lnTo>
                    <a:pt x="338" y="12"/>
                  </a:lnTo>
                  <a:lnTo>
                    <a:pt x="342" y="21"/>
                  </a:lnTo>
                  <a:lnTo>
                    <a:pt x="346" y="33"/>
                  </a:lnTo>
                  <a:lnTo>
                    <a:pt x="349" y="46"/>
                  </a:lnTo>
                  <a:lnTo>
                    <a:pt x="354" y="61"/>
                  </a:lnTo>
                  <a:lnTo>
                    <a:pt x="358" y="78"/>
                  </a:lnTo>
                  <a:lnTo>
                    <a:pt x="362" y="97"/>
                  </a:lnTo>
                  <a:lnTo>
                    <a:pt x="366" y="117"/>
                  </a:lnTo>
                  <a:lnTo>
                    <a:pt x="370" y="138"/>
                  </a:lnTo>
                  <a:lnTo>
                    <a:pt x="375" y="161"/>
                  </a:lnTo>
                  <a:lnTo>
                    <a:pt x="379" y="183"/>
                  </a:lnTo>
                  <a:lnTo>
                    <a:pt x="383" y="207"/>
                  </a:lnTo>
                  <a:lnTo>
                    <a:pt x="389" y="231"/>
                  </a:lnTo>
                  <a:lnTo>
                    <a:pt x="393" y="255"/>
                  </a:lnTo>
                  <a:lnTo>
                    <a:pt x="397" y="281"/>
                  </a:lnTo>
                  <a:lnTo>
                    <a:pt x="401" y="303"/>
                  </a:lnTo>
                  <a:lnTo>
                    <a:pt x="405" y="328"/>
                  </a:lnTo>
                  <a:lnTo>
                    <a:pt x="409" y="351"/>
                  </a:lnTo>
                  <a:lnTo>
                    <a:pt x="413" y="374"/>
                  </a:lnTo>
                  <a:lnTo>
                    <a:pt x="417" y="396"/>
                  </a:lnTo>
                  <a:lnTo>
                    <a:pt x="420" y="418"/>
                  </a:lnTo>
                  <a:lnTo>
                    <a:pt x="423" y="438"/>
                  </a:lnTo>
                  <a:lnTo>
                    <a:pt x="426" y="456"/>
                  </a:lnTo>
                  <a:lnTo>
                    <a:pt x="428" y="474"/>
                  </a:lnTo>
                  <a:lnTo>
                    <a:pt x="431" y="490"/>
                  </a:lnTo>
                  <a:lnTo>
                    <a:pt x="434" y="503"/>
                  </a:lnTo>
                  <a:lnTo>
                    <a:pt x="435" y="515"/>
                  </a:lnTo>
                  <a:lnTo>
                    <a:pt x="436" y="523"/>
                  </a:lnTo>
                  <a:lnTo>
                    <a:pt x="436" y="531"/>
                  </a:lnTo>
                  <a:lnTo>
                    <a:pt x="438" y="535"/>
                  </a:lnTo>
                  <a:lnTo>
                    <a:pt x="438" y="536"/>
                  </a:lnTo>
                  <a:lnTo>
                    <a:pt x="484" y="892"/>
                  </a:lnTo>
                  <a:lnTo>
                    <a:pt x="387" y="1074"/>
                  </a:lnTo>
                  <a:lnTo>
                    <a:pt x="386" y="1075"/>
                  </a:lnTo>
                  <a:lnTo>
                    <a:pt x="381" y="1078"/>
                  </a:lnTo>
                  <a:lnTo>
                    <a:pt x="375" y="1082"/>
                  </a:lnTo>
                  <a:lnTo>
                    <a:pt x="366" y="1087"/>
                  </a:lnTo>
                  <a:lnTo>
                    <a:pt x="357" y="1094"/>
                  </a:lnTo>
                  <a:lnTo>
                    <a:pt x="345" y="1101"/>
                  </a:lnTo>
                  <a:lnTo>
                    <a:pt x="333" y="1109"/>
                  </a:lnTo>
                  <a:lnTo>
                    <a:pt x="319" y="1115"/>
                  </a:lnTo>
                  <a:lnTo>
                    <a:pt x="305" y="1122"/>
                  </a:lnTo>
                  <a:lnTo>
                    <a:pt x="291" y="1129"/>
                  </a:lnTo>
                  <a:lnTo>
                    <a:pt x="278" y="1135"/>
                  </a:lnTo>
                  <a:lnTo>
                    <a:pt x="265" y="1139"/>
                  </a:lnTo>
                  <a:lnTo>
                    <a:pt x="253" y="1143"/>
                  </a:lnTo>
                  <a:lnTo>
                    <a:pt x="243" y="1145"/>
                  </a:lnTo>
                  <a:lnTo>
                    <a:pt x="234" y="1145"/>
                  </a:lnTo>
                  <a:lnTo>
                    <a:pt x="227" y="1142"/>
                  </a:lnTo>
                  <a:lnTo>
                    <a:pt x="213" y="1129"/>
                  </a:lnTo>
                  <a:lnTo>
                    <a:pt x="201" y="1113"/>
                  </a:lnTo>
                  <a:lnTo>
                    <a:pt x="188" y="1095"/>
                  </a:lnTo>
                  <a:lnTo>
                    <a:pt x="176" y="1075"/>
                  </a:lnTo>
                  <a:lnTo>
                    <a:pt x="164" y="1054"/>
                  </a:lnTo>
                  <a:lnTo>
                    <a:pt x="152" y="1031"/>
                  </a:lnTo>
                  <a:lnTo>
                    <a:pt x="141" y="1007"/>
                  </a:lnTo>
                  <a:lnTo>
                    <a:pt x="130" y="984"/>
                  </a:lnTo>
                  <a:lnTo>
                    <a:pt x="120" y="958"/>
                  </a:lnTo>
                  <a:lnTo>
                    <a:pt x="109" y="932"/>
                  </a:lnTo>
                  <a:lnTo>
                    <a:pt x="100" y="904"/>
                  </a:lnTo>
                  <a:lnTo>
                    <a:pt x="90" y="877"/>
                  </a:lnTo>
                  <a:lnTo>
                    <a:pt x="82" y="848"/>
                  </a:lnTo>
                  <a:lnTo>
                    <a:pt x="74" y="821"/>
                  </a:lnTo>
                  <a:lnTo>
                    <a:pt x="66" y="792"/>
                  </a:lnTo>
                  <a:lnTo>
                    <a:pt x="58" y="765"/>
                  </a:lnTo>
                  <a:lnTo>
                    <a:pt x="52" y="737"/>
                  </a:lnTo>
                  <a:lnTo>
                    <a:pt x="45" y="711"/>
                  </a:lnTo>
                  <a:lnTo>
                    <a:pt x="40" y="685"/>
                  </a:lnTo>
                  <a:lnTo>
                    <a:pt x="33" y="659"/>
                  </a:lnTo>
                  <a:lnTo>
                    <a:pt x="28" y="636"/>
                  </a:lnTo>
                  <a:lnTo>
                    <a:pt x="24" y="613"/>
                  </a:lnTo>
                  <a:lnTo>
                    <a:pt x="19" y="592"/>
                  </a:lnTo>
                  <a:lnTo>
                    <a:pt x="16" y="572"/>
                  </a:lnTo>
                  <a:lnTo>
                    <a:pt x="12" y="553"/>
                  </a:lnTo>
                  <a:lnTo>
                    <a:pt x="9" y="538"/>
                  </a:lnTo>
                  <a:lnTo>
                    <a:pt x="7" y="523"/>
                  </a:lnTo>
                  <a:lnTo>
                    <a:pt x="4" y="511"/>
                  </a:lnTo>
                  <a:lnTo>
                    <a:pt x="3" y="502"/>
                  </a:lnTo>
                  <a:lnTo>
                    <a:pt x="1" y="494"/>
                  </a:lnTo>
                  <a:lnTo>
                    <a:pt x="0" y="490"/>
                  </a:lnTo>
                  <a:lnTo>
                    <a:pt x="0" y="488"/>
                  </a:lnTo>
                  <a:lnTo>
                    <a:pt x="3" y="488"/>
                  </a:lnTo>
                  <a:lnTo>
                    <a:pt x="8" y="486"/>
                  </a:lnTo>
                  <a:lnTo>
                    <a:pt x="17" y="483"/>
                  </a:lnTo>
                  <a:lnTo>
                    <a:pt x="29" y="479"/>
                  </a:lnTo>
                  <a:lnTo>
                    <a:pt x="44" y="474"/>
                  </a:lnTo>
                  <a:lnTo>
                    <a:pt x="60" y="468"/>
                  </a:lnTo>
                  <a:lnTo>
                    <a:pt x="77" y="462"/>
                  </a:lnTo>
                  <a:lnTo>
                    <a:pt x="96" y="454"/>
                  </a:lnTo>
                  <a:lnTo>
                    <a:pt x="116" y="446"/>
                  </a:lnTo>
                  <a:lnTo>
                    <a:pt x="134" y="438"/>
                  </a:lnTo>
                  <a:lnTo>
                    <a:pt x="154" y="428"/>
                  </a:lnTo>
                  <a:lnTo>
                    <a:pt x="172" y="419"/>
                  </a:lnTo>
                  <a:lnTo>
                    <a:pt x="189" y="408"/>
                  </a:lnTo>
                  <a:lnTo>
                    <a:pt x="204" y="399"/>
                  </a:lnTo>
                  <a:lnTo>
                    <a:pt x="217" y="388"/>
                  </a:lnTo>
                  <a:lnTo>
                    <a:pt x="227" y="378"/>
                  </a:lnTo>
                  <a:lnTo>
                    <a:pt x="381" y="720"/>
                  </a:lnTo>
                  <a:lnTo>
                    <a:pt x="257" y="426"/>
                  </a:lnTo>
                  <a:lnTo>
                    <a:pt x="257" y="424"/>
                  </a:lnTo>
                  <a:lnTo>
                    <a:pt x="257" y="420"/>
                  </a:lnTo>
                  <a:lnTo>
                    <a:pt x="258" y="414"/>
                  </a:lnTo>
                  <a:lnTo>
                    <a:pt x="258" y="406"/>
                  </a:lnTo>
                  <a:lnTo>
                    <a:pt x="259" y="395"/>
                  </a:lnTo>
                  <a:lnTo>
                    <a:pt x="261" y="384"/>
                  </a:lnTo>
                  <a:lnTo>
                    <a:pt x="262" y="370"/>
                  </a:lnTo>
                  <a:lnTo>
                    <a:pt x="263" y="355"/>
                  </a:lnTo>
                  <a:lnTo>
                    <a:pt x="266" y="339"/>
                  </a:lnTo>
                  <a:lnTo>
                    <a:pt x="267" y="321"/>
                  </a:lnTo>
                  <a:lnTo>
                    <a:pt x="270" y="302"/>
                  </a:lnTo>
                  <a:lnTo>
                    <a:pt x="271" y="283"/>
                  </a:lnTo>
                  <a:lnTo>
                    <a:pt x="274" y="265"/>
                  </a:lnTo>
                  <a:lnTo>
                    <a:pt x="277" y="243"/>
                  </a:lnTo>
                  <a:lnTo>
                    <a:pt x="279" y="223"/>
                  </a:lnTo>
                  <a:lnTo>
                    <a:pt x="282" y="202"/>
                  </a:lnTo>
                  <a:lnTo>
                    <a:pt x="285" y="182"/>
                  </a:lnTo>
                  <a:lnTo>
                    <a:pt x="287" y="162"/>
                  </a:lnTo>
                  <a:lnTo>
                    <a:pt x="291" y="142"/>
                  </a:lnTo>
                  <a:lnTo>
                    <a:pt x="294" y="122"/>
                  </a:lnTo>
                  <a:lnTo>
                    <a:pt x="297" y="105"/>
                  </a:lnTo>
                  <a:lnTo>
                    <a:pt x="301" y="86"/>
                  </a:lnTo>
                  <a:lnTo>
                    <a:pt x="303" y="70"/>
                  </a:lnTo>
                  <a:lnTo>
                    <a:pt x="306" y="54"/>
                  </a:lnTo>
                  <a:lnTo>
                    <a:pt x="310" y="41"/>
                  </a:lnTo>
                  <a:lnTo>
                    <a:pt x="313" y="29"/>
                  </a:lnTo>
                  <a:lnTo>
                    <a:pt x="317" y="20"/>
                  </a:lnTo>
                  <a:lnTo>
                    <a:pt x="319" y="10"/>
                  </a:lnTo>
                  <a:lnTo>
                    <a:pt x="322" y="5"/>
                  </a:lnTo>
                  <a:lnTo>
                    <a:pt x="326" y="1"/>
                  </a:lnTo>
                  <a:lnTo>
                    <a:pt x="329" y="0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rgbClr val="024C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7" name="Freeform 616"/>
            <p:cNvSpPr>
              <a:spLocks/>
            </p:cNvSpPr>
            <p:nvPr/>
          </p:nvSpPr>
          <p:spPr bwMode="auto">
            <a:xfrm>
              <a:off x="2033" y="1953"/>
              <a:ext cx="40" cy="181"/>
            </a:xfrm>
            <a:custGeom>
              <a:avLst/>
              <a:gdLst>
                <a:gd name="T0" fmla="*/ 0 w 119"/>
                <a:gd name="T1" fmla="*/ 0 h 542"/>
                <a:gd name="T2" fmla="*/ 0 w 119"/>
                <a:gd name="T3" fmla="*/ 0 h 542"/>
                <a:gd name="T4" fmla="*/ 0 w 119"/>
                <a:gd name="T5" fmla="*/ 0 h 542"/>
                <a:gd name="T6" fmla="*/ 0 w 119"/>
                <a:gd name="T7" fmla="*/ 0 h 542"/>
                <a:gd name="T8" fmla="*/ 0 w 119"/>
                <a:gd name="T9" fmla="*/ 0 h 542"/>
                <a:gd name="T10" fmla="*/ 0 w 119"/>
                <a:gd name="T11" fmla="*/ 0 h 542"/>
                <a:gd name="T12" fmla="*/ 0 w 119"/>
                <a:gd name="T13" fmla="*/ 0 h 542"/>
                <a:gd name="T14" fmla="*/ 0 w 119"/>
                <a:gd name="T15" fmla="*/ 0 h 542"/>
                <a:gd name="T16" fmla="*/ 0 w 119"/>
                <a:gd name="T17" fmla="*/ 0 h 542"/>
                <a:gd name="T18" fmla="*/ 0 w 119"/>
                <a:gd name="T19" fmla="*/ 0 h 542"/>
                <a:gd name="T20" fmla="*/ 0 w 119"/>
                <a:gd name="T21" fmla="*/ 0 h 542"/>
                <a:gd name="T22" fmla="*/ 0 w 119"/>
                <a:gd name="T23" fmla="*/ 0 h 542"/>
                <a:gd name="T24" fmla="*/ 0 w 119"/>
                <a:gd name="T25" fmla="*/ 0 h 542"/>
                <a:gd name="T26" fmla="*/ 0 w 119"/>
                <a:gd name="T27" fmla="*/ 0 h 542"/>
                <a:gd name="T28" fmla="*/ 0 w 119"/>
                <a:gd name="T29" fmla="*/ 0 h 542"/>
                <a:gd name="T30" fmla="*/ 0 w 119"/>
                <a:gd name="T31" fmla="*/ 0 h 542"/>
                <a:gd name="T32" fmla="*/ 0 w 119"/>
                <a:gd name="T33" fmla="*/ 0 h 542"/>
                <a:gd name="T34" fmla="*/ 0 w 119"/>
                <a:gd name="T35" fmla="*/ 0 h 542"/>
                <a:gd name="T36" fmla="*/ 0 w 119"/>
                <a:gd name="T37" fmla="*/ 0 h 542"/>
                <a:gd name="T38" fmla="*/ 0 w 119"/>
                <a:gd name="T39" fmla="*/ 0 h 542"/>
                <a:gd name="T40" fmla="*/ 0 w 119"/>
                <a:gd name="T41" fmla="*/ 0 h 542"/>
                <a:gd name="T42" fmla="*/ 0 w 119"/>
                <a:gd name="T43" fmla="*/ 0 h 542"/>
                <a:gd name="T44" fmla="*/ 0 w 119"/>
                <a:gd name="T45" fmla="*/ 0 h 542"/>
                <a:gd name="T46" fmla="*/ 0 w 119"/>
                <a:gd name="T47" fmla="*/ 0 h 542"/>
                <a:gd name="T48" fmla="*/ 0 w 119"/>
                <a:gd name="T49" fmla="*/ 0 h 542"/>
                <a:gd name="T50" fmla="*/ 0 w 119"/>
                <a:gd name="T51" fmla="*/ 0 h 542"/>
                <a:gd name="T52" fmla="*/ 0 w 119"/>
                <a:gd name="T53" fmla="*/ 0 h 542"/>
                <a:gd name="T54" fmla="*/ 0 w 119"/>
                <a:gd name="T55" fmla="*/ 0 h 542"/>
                <a:gd name="T56" fmla="*/ 0 w 119"/>
                <a:gd name="T57" fmla="*/ 0 h 542"/>
                <a:gd name="T58" fmla="*/ 0 w 119"/>
                <a:gd name="T59" fmla="*/ 0 h 542"/>
                <a:gd name="T60" fmla="*/ 0 w 119"/>
                <a:gd name="T61" fmla="*/ 0 h 542"/>
                <a:gd name="T62" fmla="*/ 0 w 119"/>
                <a:gd name="T63" fmla="*/ 0 h 542"/>
                <a:gd name="T64" fmla="*/ 0 w 119"/>
                <a:gd name="T65" fmla="*/ 0 h 542"/>
                <a:gd name="T66" fmla="*/ 0 w 119"/>
                <a:gd name="T67" fmla="*/ 0 h 542"/>
                <a:gd name="T68" fmla="*/ 0 w 119"/>
                <a:gd name="T69" fmla="*/ 0 h 5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542"/>
                <a:gd name="T107" fmla="*/ 119 w 119"/>
                <a:gd name="T108" fmla="*/ 542 h 5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542">
                  <a:moveTo>
                    <a:pt x="119" y="539"/>
                  </a:moveTo>
                  <a:lnTo>
                    <a:pt x="119" y="539"/>
                  </a:lnTo>
                  <a:lnTo>
                    <a:pt x="119" y="538"/>
                  </a:lnTo>
                  <a:lnTo>
                    <a:pt x="117" y="532"/>
                  </a:lnTo>
                  <a:lnTo>
                    <a:pt x="116" y="527"/>
                  </a:lnTo>
                  <a:lnTo>
                    <a:pt x="115" y="518"/>
                  </a:lnTo>
                  <a:lnTo>
                    <a:pt x="113" y="506"/>
                  </a:lnTo>
                  <a:lnTo>
                    <a:pt x="112" y="492"/>
                  </a:lnTo>
                  <a:lnTo>
                    <a:pt x="109" y="476"/>
                  </a:lnTo>
                  <a:lnTo>
                    <a:pt x="107" y="460"/>
                  </a:lnTo>
                  <a:lnTo>
                    <a:pt x="104" y="440"/>
                  </a:lnTo>
                  <a:lnTo>
                    <a:pt x="100" y="420"/>
                  </a:lnTo>
                  <a:lnTo>
                    <a:pt x="96" y="399"/>
                  </a:lnTo>
                  <a:lnTo>
                    <a:pt x="93" y="378"/>
                  </a:lnTo>
                  <a:lnTo>
                    <a:pt x="90" y="354"/>
                  </a:lnTo>
                  <a:lnTo>
                    <a:pt x="86" y="331"/>
                  </a:lnTo>
                  <a:lnTo>
                    <a:pt x="82" y="306"/>
                  </a:lnTo>
                  <a:lnTo>
                    <a:pt x="78" y="283"/>
                  </a:lnTo>
                  <a:lnTo>
                    <a:pt x="72" y="258"/>
                  </a:lnTo>
                  <a:lnTo>
                    <a:pt x="68" y="234"/>
                  </a:lnTo>
                  <a:lnTo>
                    <a:pt x="64" y="210"/>
                  </a:lnTo>
                  <a:lnTo>
                    <a:pt x="60" y="186"/>
                  </a:lnTo>
                  <a:lnTo>
                    <a:pt x="55" y="162"/>
                  </a:lnTo>
                  <a:lnTo>
                    <a:pt x="51" y="141"/>
                  </a:lnTo>
                  <a:lnTo>
                    <a:pt x="47" y="119"/>
                  </a:lnTo>
                  <a:lnTo>
                    <a:pt x="43" y="100"/>
                  </a:lnTo>
                  <a:lnTo>
                    <a:pt x="38" y="81"/>
                  </a:lnTo>
                  <a:lnTo>
                    <a:pt x="34" y="64"/>
                  </a:lnTo>
                  <a:lnTo>
                    <a:pt x="30" y="48"/>
                  </a:lnTo>
                  <a:lnTo>
                    <a:pt x="26" y="34"/>
                  </a:lnTo>
                  <a:lnTo>
                    <a:pt x="22" y="22"/>
                  </a:lnTo>
                  <a:lnTo>
                    <a:pt x="18" y="13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4" y="18"/>
                  </a:lnTo>
                  <a:lnTo>
                    <a:pt x="8" y="28"/>
                  </a:lnTo>
                  <a:lnTo>
                    <a:pt x="11" y="38"/>
                  </a:lnTo>
                  <a:lnTo>
                    <a:pt x="15" y="52"/>
                  </a:lnTo>
                  <a:lnTo>
                    <a:pt x="19" y="68"/>
                  </a:lnTo>
                  <a:lnTo>
                    <a:pt x="23" y="84"/>
                  </a:lnTo>
                  <a:lnTo>
                    <a:pt x="27" y="102"/>
                  </a:lnTo>
                  <a:lnTo>
                    <a:pt x="32" y="122"/>
                  </a:lnTo>
                  <a:lnTo>
                    <a:pt x="36" y="143"/>
                  </a:lnTo>
                  <a:lnTo>
                    <a:pt x="40" y="166"/>
                  </a:lnTo>
                  <a:lnTo>
                    <a:pt x="46" y="189"/>
                  </a:lnTo>
                  <a:lnTo>
                    <a:pt x="50" y="213"/>
                  </a:lnTo>
                  <a:lnTo>
                    <a:pt x="54" y="237"/>
                  </a:lnTo>
                  <a:lnTo>
                    <a:pt x="58" y="261"/>
                  </a:lnTo>
                  <a:lnTo>
                    <a:pt x="63" y="285"/>
                  </a:lnTo>
                  <a:lnTo>
                    <a:pt x="67" y="309"/>
                  </a:lnTo>
                  <a:lnTo>
                    <a:pt x="71" y="332"/>
                  </a:lnTo>
                  <a:lnTo>
                    <a:pt x="75" y="356"/>
                  </a:lnTo>
                  <a:lnTo>
                    <a:pt x="79" y="379"/>
                  </a:lnTo>
                  <a:lnTo>
                    <a:pt x="82" y="402"/>
                  </a:lnTo>
                  <a:lnTo>
                    <a:pt x="86" y="423"/>
                  </a:lnTo>
                  <a:lnTo>
                    <a:pt x="88" y="443"/>
                  </a:lnTo>
                  <a:lnTo>
                    <a:pt x="91" y="462"/>
                  </a:lnTo>
                  <a:lnTo>
                    <a:pt x="93" y="479"/>
                  </a:lnTo>
                  <a:lnTo>
                    <a:pt x="96" y="495"/>
                  </a:lnTo>
                  <a:lnTo>
                    <a:pt x="99" y="508"/>
                  </a:lnTo>
                  <a:lnTo>
                    <a:pt x="100" y="519"/>
                  </a:lnTo>
                  <a:lnTo>
                    <a:pt x="101" y="528"/>
                  </a:lnTo>
                  <a:lnTo>
                    <a:pt x="103" y="536"/>
                  </a:lnTo>
                  <a:lnTo>
                    <a:pt x="104" y="540"/>
                  </a:lnTo>
                  <a:lnTo>
                    <a:pt x="104" y="542"/>
                  </a:lnTo>
                  <a:lnTo>
                    <a:pt x="119" y="5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8" name="Freeform 617"/>
            <p:cNvSpPr>
              <a:spLocks/>
            </p:cNvSpPr>
            <p:nvPr/>
          </p:nvSpPr>
          <p:spPr bwMode="auto">
            <a:xfrm>
              <a:off x="2068" y="2133"/>
              <a:ext cx="20" cy="120"/>
            </a:xfrm>
            <a:custGeom>
              <a:avLst/>
              <a:gdLst>
                <a:gd name="T0" fmla="*/ 0 w 61"/>
                <a:gd name="T1" fmla="*/ 0 h 361"/>
                <a:gd name="T2" fmla="*/ 0 w 61"/>
                <a:gd name="T3" fmla="*/ 0 h 361"/>
                <a:gd name="T4" fmla="*/ 0 w 61"/>
                <a:gd name="T5" fmla="*/ 0 h 361"/>
                <a:gd name="T6" fmla="*/ 0 w 61"/>
                <a:gd name="T7" fmla="*/ 0 h 361"/>
                <a:gd name="T8" fmla="*/ 0 w 61"/>
                <a:gd name="T9" fmla="*/ 0 h 361"/>
                <a:gd name="T10" fmla="*/ 0 w 61"/>
                <a:gd name="T11" fmla="*/ 0 h 361"/>
                <a:gd name="T12" fmla="*/ 0 w 61"/>
                <a:gd name="T13" fmla="*/ 0 h 361"/>
                <a:gd name="T14" fmla="*/ 0 w 61"/>
                <a:gd name="T15" fmla="*/ 0 h 361"/>
                <a:gd name="T16" fmla="*/ 0 w 61"/>
                <a:gd name="T17" fmla="*/ 0 h 361"/>
                <a:gd name="T18" fmla="*/ 0 w 61"/>
                <a:gd name="T19" fmla="*/ 0 h 3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361"/>
                <a:gd name="T32" fmla="*/ 61 w 61"/>
                <a:gd name="T33" fmla="*/ 361 h 3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361">
                  <a:moveTo>
                    <a:pt x="60" y="361"/>
                  </a:moveTo>
                  <a:lnTo>
                    <a:pt x="61" y="355"/>
                  </a:lnTo>
                  <a:lnTo>
                    <a:pt x="15" y="0"/>
                  </a:lnTo>
                  <a:lnTo>
                    <a:pt x="0" y="3"/>
                  </a:lnTo>
                  <a:lnTo>
                    <a:pt x="47" y="358"/>
                  </a:lnTo>
                  <a:lnTo>
                    <a:pt x="48" y="353"/>
                  </a:lnTo>
                  <a:lnTo>
                    <a:pt x="60" y="361"/>
                  </a:lnTo>
                  <a:lnTo>
                    <a:pt x="61" y="358"/>
                  </a:lnTo>
                  <a:lnTo>
                    <a:pt x="61" y="355"/>
                  </a:lnTo>
                  <a:lnTo>
                    <a:pt x="60" y="3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9" name="Freeform 618"/>
            <p:cNvSpPr>
              <a:spLocks/>
            </p:cNvSpPr>
            <p:nvPr/>
          </p:nvSpPr>
          <p:spPr bwMode="auto">
            <a:xfrm>
              <a:off x="2051" y="2251"/>
              <a:ext cx="37" cy="64"/>
            </a:xfrm>
            <a:custGeom>
              <a:avLst/>
              <a:gdLst>
                <a:gd name="T0" fmla="*/ 0 w 110"/>
                <a:gd name="T1" fmla="*/ 0 h 193"/>
                <a:gd name="T2" fmla="*/ 0 w 110"/>
                <a:gd name="T3" fmla="*/ 0 h 193"/>
                <a:gd name="T4" fmla="*/ 0 w 110"/>
                <a:gd name="T5" fmla="*/ 0 h 193"/>
                <a:gd name="T6" fmla="*/ 0 w 110"/>
                <a:gd name="T7" fmla="*/ 0 h 193"/>
                <a:gd name="T8" fmla="*/ 0 w 110"/>
                <a:gd name="T9" fmla="*/ 0 h 193"/>
                <a:gd name="T10" fmla="*/ 0 w 110"/>
                <a:gd name="T11" fmla="*/ 0 h 193"/>
                <a:gd name="T12" fmla="*/ 0 w 110"/>
                <a:gd name="T13" fmla="*/ 0 h 193"/>
                <a:gd name="T14" fmla="*/ 0 w 110"/>
                <a:gd name="T15" fmla="*/ 0 h 193"/>
                <a:gd name="T16" fmla="*/ 0 w 110"/>
                <a:gd name="T17" fmla="*/ 0 h 193"/>
                <a:gd name="T18" fmla="*/ 0 w 110"/>
                <a:gd name="T19" fmla="*/ 0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"/>
                <a:gd name="T31" fmla="*/ 0 h 193"/>
                <a:gd name="T32" fmla="*/ 110 w 110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" h="193">
                  <a:moveTo>
                    <a:pt x="10" y="193"/>
                  </a:moveTo>
                  <a:lnTo>
                    <a:pt x="13" y="190"/>
                  </a:lnTo>
                  <a:lnTo>
                    <a:pt x="110" y="8"/>
                  </a:lnTo>
                  <a:lnTo>
                    <a:pt x="98" y="0"/>
                  </a:lnTo>
                  <a:lnTo>
                    <a:pt x="0" y="183"/>
                  </a:lnTo>
                  <a:lnTo>
                    <a:pt x="2" y="181"/>
                  </a:lnTo>
                  <a:lnTo>
                    <a:pt x="10" y="193"/>
                  </a:lnTo>
                  <a:lnTo>
                    <a:pt x="12" y="191"/>
                  </a:lnTo>
                  <a:lnTo>
                    <a:pt x="13" y="190"/>
                  </a:lnTo>
                  <a:lnTo>
                    <a:pt x="1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0" name="Freeform 619"/>
            <p:cNvSpPr>
              <a:spLocks/>
            </p:cNvSpPr>
            <p:nvPr/>
          </p:nvSpPr>
          <p:spPr bwMode="auto">
            <a:xfrm>
              <a:off x="1998" y="2311"/>
              <a:ext cx="57" cy="28"/>
            </a:xfrm>
            <a:custGeom>
              <a:avLst/>
              <a:gdLst>
                <a:gd name="T0" fmla="*/ 0 w 169"/>
                <a:gd name="T1" fmla="*/ 0 h 84"/>
                <a:gd name="T2" fmla="*/ 0 w 169"/>
                <a:gd name="T3" fmla="*/ 0 h 84"/>
                <a:gd name="T4" fmla="*/ 0 w 169"/>
                <a:gd name="T5" fmla="*/ 0 h 84"/>
                <a:gd name="T6" fmla="*/ 0 w 169"/>
                <a:gd name="T7" fmla="*/ 0 h 84"/>
                <a:gd name="T8" fmla="*/ 0 w 169"/>
                <a:gd name="T9" fmla="*/ 0 h 84"/>
                <a:gd name="T10" fmla="*/ 0 w 169"/>
                <a:gd name="T11" fmla="*/ 0 h 84"/>
                <a:gd name="T12" fmla="*/ 0 w 169"/>
                <a:gd name="T13" fmla="*/ 0 h 84"/>
                <a:gd name="T14" fmla="*/ 0 w 169"/>
                <a:gd name="T15" fmla="*/ 0 h 84"/>
                <a:gd name="T16" fmla="*/ 0 w 169"/>
                <a:gd name="T17" fmla="*/ 0 h 84"/>
                <a:gd name="T18" fmla="*/ 0 w 169"/>
                <a:gd name="T19" fmla="*/ 0 h 84"/>
                <a:gd name="T20" fmla="*/ 0 w 169"/>
                <a:gd name="T21" fmla="*/ 0 h 84"/>
                <a:gd name="T22" fmla="*/ 0 w 169"/>
                <a:gd name="T23" fmla="*/ 0 h 84"/>
                <a:gd name="T24" fmla="*/ 0 w 169"/>
                <a:gd name="T25" fmla="*/ 0 h 84"/>
                <a:gd name="T26" fmla="*/ 0 w 169"/>
                <a:gd name="T27" fmla="*/ 0 h 84"/>
                <a:gd name="T28" fmla="*/ 0 w 169"/>
                <a:gd name="T29" fmla="*/ 0 h 84"/>
                <a:gd name="T30" fmla="*/ 0 w 169"/>
                <a:gd name="T31" fmla="*/ 0 h 84"/>
                <a:gd name="T32" fmla="*/ 0 w 169"/>
                <a:gd name="T33" fmla="*/ 0 h 84"/>
                <a:gd name="T34" fmla="*/ 0 w 169"/>
                <a:gd name="T35" fmla="*/ 0 h 84"/>
                <a:gd name="T36" fmla="*/ 0 w 169"/>
                <a:gd name="T37" fmla="*/ 0 h 84"/>
                <a:gd name="T38" fmla="*/ 0 w 169"/>
                <a:gd name="T39" fmla="*/ 0 h 84"/>
                <a:gd name="T40" fmla="*/ 0 w 169"/>
                <a:gd name="T41" fmla="*/ 0 h 84"/>
                <a:gd name="T42" fmla="*/ 0 w 169"/>
                <a:gd name="T43" fmla="*/ 0 h 84"/>
                <a:gd name="T44" fmla="*/ 0 w 169"/>
                <a:gd name="T45" fmla="*/ 0 h 84"/>
                <a:gd name="T46" fmla="*/ 0 w 169"/>
                <a:gd name="T47" fmla="*/ 0 h 84"/>
                <a:gd name="T48" fmla="*/ 0 w 169"/>
                <a:gd name="T49" fmla="*/ 0 h 84"/>
                <a:gd name="T50" fmla="*/ 0 w 169"/>
                <a:gd name="T51" fmla="*/ 0 h 84"/>
                <a:gd name="T52" fmla="*/ 0 w 169"/>
                <a:gd name="T53" fmla="*/ 0 h 84"/>
                <a:gd name="T54" fmla="*/ 0 w 169"/>
                <a:gd name="T55" fmla="*/ 0 h 84"/>
                <a:gd name="T56" fmla="*/ 0 w 169"/>
                <a:gd name="T57" fmla="*/ 0 h 84"/>
                <a:gd name="T58" fmla="*/ 0 w 169"/>
                <a:gd name="T59" fmla="*/ 0 h 84"/>
                <a:gd name="T60" fmla="*/ 0 w 169"/>
                <a:gd name="T61" fmla="*/ 0 h 84"/>
                <a:gd name="T62" fmla="*/ 0 w 169"/>
                <a:gd name="T63" fmla="*/ 0 h 84"/>
                <a:gd name="T64" fmla="*/ 0 w 169"/>
                <a:gd name="T65" fmla="*/ 0 h 84"/>
                <a:gd name="T66" fmla="*/ 0 w 169"/>
                <a:gd name="T67" fmla="*/ 0 h 84"/>
                <a:gd name="T68" fmla="*/ 0 w 169"/>
                <a:gd name="T69" fmla="*/ 0 h 84"/>
                <a:gd name="T70" fmla="*/ 0 w 169"/>
                <a:gd name="T71" fmla="*/ 0 h 84"/>
                <a:gd name="T72" fmla="*/ 0 w 169"/>
                <a:gd name="T73" fmla="*/ 0 h 84"/>
                <a:gd name="T74" fmla="*/ 0 w 169"/>
                <a:gd name="T75" fmla="*/ 0 h 84"/>
                <a:gd name="T76" fmla="*/ 0 w 169"/>
                <a:gd name="T77" fmla="*/ 0 h 84"/>
                <a:gd name="T78" fmla="*/ 0 w 169"/>
                <a:gd name="T79" fmla="*/ 0 h 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9"/>
                <a:gd name="T121" fmla="*/ 0 h 84"/>
                <a:gd name="T122" fmla="*/ 169 w 169"/>
                <a:gd name="T123" fmla="*/ 84 h 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9" h="84">
                  <a:moveTo>
                    <a:pt x="0" y="78"/>
                  </a:moveTo>
                  <a:lnTo>
                    <a:pt x="1" y="80"/>
                  </a:lnTo>
                  <a:lnTo>
                    <a:pt x="11" y="82"/>
                  </a:lnTo>
                  <a:lnTo>
                    <a:pt x="21" y="84"/>
                  </a:lnTo>
                  <a:lnTo>
                    <a:pt x="33" y="81"/>
                  </a:lnTo>
                  <a:lnTo>
                    <a:pt x="45" y="77"/>
                  </a:lnTo>
                  <a:lnTo>
                    <a:pt x="59" y="73"/>
                  </a:lnTo>
                  <a:lnTo>
                    <a:pt x="72" y="66"/>
                  </a:lnTo>
                  <a:lnTo>
                    <a:pt x="87" y="61"/>
                  </a:lnTo>
                  <a:lnTo>
                    <a:pt x="100" y="53"/>
                  </a:lnTo>
                  <a:lnTo>
                    <a:pt x="113" y="45"/>
                  </a:lnTo>
                  <a:lnTo>
                    <a:pt x="127" y="38"/>
                  </a:lnTo>
                  <a:lnTo>
                    <a:pt x="137" y="32"/>
                  </a:lnTo>
                  <a:lnTo>
                    <a:pt x="148" y="25"/>
                  </a:lnTo>
                  <a:lnTo>
                    <a:pt x="157" y="20"/>
                  </a:lnTo>
                  <a:lnTo>
                    <a:pt x="164" y="16"/>
                  </a:lnTo>
                  <a:lnTo>
                    <a:pt x="167" y="13"/>
                  </a:lnTo>
                  <a:lnTo>
                    <a:pt x="169" y="12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5" y="2"/>
                  </a:lnTo>
                  <a:lnTo>
                    <a:pt x="148" y="8"/>
                  </a:lnTo>
                  <a:lnTo>
                    <a:pt x="140" y="13"/>
                  </a:lnTo>
                  <a:lnTo>
                    <a:pt x="131" y="18"/>
                  </a:lnTo>
                  <a:lnTo>
                    <a:pt x="119" y="25"/>
                  </a:lnTo>
                  <a:lnTo>
                    <a:pt x="107" y="33"/>
                  </a:lnTo>
                  <a:lnTo>
                    <a:pt x="93" y="40"/>
                  </a:lnTo>
                  <a:lnTo>
                    <a:pt x="80" y="46"/>
                  </a:lnTo>
                  <a:lnTo>
                    <a:pt x="65" y="53"/>
                  </a:lnTo>
                  <a:lnTo>
                    <a:pt x="53" y="58"/>
                  </a:lnTo>
                  <a:lnTo>
                    <a:pt x="41" y="64"/>
                  </a:lnTo>
                  <a:lnTo>
                    <a:pt x="29" y="66"/>
                  </a:lnTo>
                  <a:lnTo>
                    <a:pt x="20" y="69"/>
                  </a:lnTo>
                  <a:lnTo>
                    <a:pt x="13" y="68"/>
                  </a:lnTo>
                  <a:lnTo>
                    <a:pt x="9" y="66"/>
                  </a:lnTo>
                  <a:lnTo>
                    <a:pt x="9" y="68"/>
                  </a:lnTo>
                  <a:lnTo>
                    <a:pt x="0" y="78"/>
                  </a:lnTo>
                  <a:lnTo>
                    <a:pt x="1" y="8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1" name="Freeform 620"/>
            <p:cNvSpPr>
              <a:spLocks/>
            </p:cNvSpPr>
            <p:nvPr/>
          </p:nvSpPr>
          <p:spPr bwMode="auto">
            <a:xfrm>
              <a:off x="1922" y="2115"/>
              <a:ext cx="79" cy="222"/>
            </a:xfrm>
            <a:custGeom>
              <a:avLst/>
              <a:gdLst>
                <a:gd name="T0" fmla="*/ 0 w 239"/>
                <a:gd name="T1" fmla="*/ 0 h 665"/>
                <a:gd name="T2" fmla="*/ 0 w 239"/>
                <a:gd name="T3" fmla="*/ 0 h 665"/>
                <a:gd name="T4" fmla="*/ 0 w 239"/>
                <a:gd name="T5" fmla="*/ 0 h 665"/>
                <a:gd name="T6" fmla="*/ 0 w 239"/>
                <a:gd name="T7" fmla="*/ 0 h 665"/>
                <a:gd name="T8" fmla="*/ 0 w 239"/>
                <a:gd name="T9" fmla="*/ 0 h 665"/>
                <a:gd name="T10" fmla="*/ 0 w 239"/>
                <a:gd name="T11" fmla="*/ 0 h 665"/>
                <a:gd name="T12" fmla="*/ 0 w 239"/>
                <a:gd name="T13" fmla="*/ 0 h 665"/>
                <a:gd name="T14" fmla="*/ 0 w 239"/>
                <a:gd name="T15" fmla="*/ 0 h 665"/>
                <a:gd name="T16" fmla="*/ 0 w 239"/>
                <a:gd name="T17" fmla="*/ 0 h 665"/>
                <a:gd name="T18" fmla="*/ 0 w 239"/>
                <a:gd name="T19" fmla="*/ 0 h 665"/>
                <a:gd name="T20" fmla="*/ 0 w 239"/>
                <a:gd name="T21" fmla="*/ 0 h 665"/>
                <a:gd name="T22" fmla="*/ 0 w 239"/>
                <a:gd name="T23" fmla="*/ 0 h 665"/>
                <a:gd name="T24" fmla="*/ 0 w 239"/>
                <a:gd name="T25" fmla="*/ 0 h 665"/>
                <a:gd name="T26" fmla="*/ 0 w 239"/>
                <a:gd name="T27" fmla="*/ 0 h 665"/>
                <a:gd name="T28" fmla="*/ 0 w 239"/>
                <a:gd name="T29" fmla="*/ 0 h 665"/>
                <a:gd name="T30" fmla="*/ 0 w 239"/>
                <a:gd name="T31" fmla="*/ 0 h 665"/>
                <a:gd name="T32" fmla="*/ 0 w 239"/>
                <a:gd name="T33" fmla="*/ 0 h 665"/>
                <a:gd name="T34" fmla="*/ 0 w 239"/>
                <a:gd name="T35" fmla="*/ 0 h 665"/>
                <a:gd name="T36" fmla="*/ 0 w 239"/>
                <a:gd name="T37" fmla="*/ 0 h 665"/>
                <a:gd name="T38" fmla="*/ 0 w 239"/>
                <a:gd name="T39" fmla="*/ 0 h 665"/>
                <a:gd name="T40" fmla="*/ 0 w 239"/>
                <a:gd name="T41" fmla="*/ 0 h 665"/>
                <a:gd name="T42" fmla="*/ 0 w 239"/>
                <a:gd name="T43" fmla="*/ 0 h 665"/>
                <a:gd name="T44" fmla="*/ 0 w 239"/>
                <a:gd name="T45" fmla="*/ 0 h 665"/>
                <a:gd name="T46" fmla="*/ 0 w 239"/>
                <a:gd name="T47" fmla="*/ 0 h 665"/>
                <a:gd name="T48" fmla="*/ 0 w 239"/>
                <a:gd name="T49" fmla="*/ 0 h 665"/>
                <a:gd name="T50" fmla="*/ 0 w 239"/>
                <a:gd name="T51" fmla="*/ 0 h 665"/>
                <a:gd name="T52" fmla="*/ 0 w 239"/>
                <a:gd name="T53" fmla="*/ 0 h 665"/>
                <a:gd name="T54" fmla="*/ 0 w 239"/>
                <a:gd name="T55" fmla="*/ 0 h 665"/>
                <a:gd name="T56" fmla="*/ 0 w 239"/>
                <a:gd name="T57" fmla="*/ 0 h 665"/>
                <a:gd name="T58" fmla="*/ 0 w 239"/>
                <a:gd name="T59" fmla="*/ 0 h 665"/>
                <a:gd name="T60" fmla="*/ 0 w 239"/>
                <a:gd name="T61" fmla="*/ 0 h 665"/>
                <a:gd name="T62" fmla="*/ 0 w 239"/>
                <a:gd name="T63" fmla="*/ 0 h 665"/>
                <a:gd name="T64" fmla="*/ 0 w 239"/>
                <a:gd name="T65" fmla="*/ 0 h 665"/>
                <a:gd name="T66" fmla="*/ 0 w 239"/>
                <a:gd name="T67" fmla="*/ 0 h 665"/>
                <a:gd name="T68" fmla="*/ 0 w 239"/>
                <a:gd name="T69" fmla="*/ 0 h 665"/>
                <a:gd name="T70" fmla="*/ 0 w 239"/>
                <a:gd name="T71" fmla="*/ 0 h 6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9"/>
                <a:gd name="T109" fmla="*/ 0 h 665"/>
                <a:gd name="T110" fmla="*/ 239 w 239"/>
                <a:gd name="T111" fmla="*/ 665 h 6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9" h="665">
                  <a:moveTo>
                    <a:pt x="7" y="0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3" y="20"/>
                  </a:lnTo>
                  <a:lnTo>
                    <a:pt x="5" y="30"/>
                  </a:lnTo>
                  <a:lnTo>
                    <a:pt x="7" y="42"/>
                  </a:lnTo>
                  <a:lnTo>
                    <a:pt x="9" y="57"/>
                  </a:lnTo>
                  <a:lnTo>
                    <a:pt x="12" y="73"/>
                  </a:lnTo>
                  <a:lnTo>
                    <a:pt x="16" y="91"/>
                  </a:lnTo>
                  <a:lnTo>
                    <a:pt x="20" y="111"/>
                  </a:lnTo>
                  <a:lnTo>
                    <a:pt x="24" y="133"/>
                  </a:lnTo>
                  <a:lnTo>
                    <a:pt x="29" y="155"/>
                  </a:lnTo>
                  <a:lnTo>
                    <a:pt x="35" y="179"/>
                  </a:lnTo>
                  <a:lnTo>
                    <a:pt x="40" y="205"/>
                  </a:lnTo>
                  <a:lnTo>
                    <a:pt x="45" y="230"/>
                  </a:lnTo>
                  <a:lnTo>
                    <a:pt x="52" y="257"/>
                  </a:lnTo>
                  <a:lnTo>
                    <a:pt x="60" y="285"/>
                  </a:lnTo>
                  <a:lnTo>
                    <a:pt x="66" y="312"/>
                  </a:lnTo>
                  <a:lnTo>
                    <a:pt x="74" y="340"/>
                  </a:lnTo>
                  <a:lnTo>
                    <a:pt x="84" y="368"/>
                  </a:lnTo>
                  <a:lnTo>
                    <a:pt x="92" y="396"/>
                  </a:lnTo>
                  <a:lnTo>
                    <a:pt x="101" y="424"/>
                  </a:lnTo>
                  <a:lnTo>
                    <a:pt x="110" y="452"/>
                  </a:lnTo>
                  <a:lnTo>
                    <a:pt x="121" y="479"/>
                  </a:lnTo>
                  <a:lnTo>
                    <a:pt x="130" y="504"/>
                  </a:lnTo>
                  <a:lnTo>
                    <a:pt x="141" y="529"/>
                  </a:lnTo>
                  <a:lnTo>
                    <a:pt x="153" y="553"/>
                  </a:lnTo>
                  <a:lnTo>
                    <a:pt x="165" y="576"/>
                  </a:lnTo>
                  <a:lnTo>
                    <a:pt x="177" y="597"/>
                  </a:lnTo>
                  <a:lnTo>
                    <a:pt x="190" y="617"/>
                  </a:lnTo>
                  <a:lnTo>
                    <a:pt x="202" y="635"/>
                  </a:lnTo>
                  <a:lnTo>
                    <a:pt x="216" y="651"/>
                  </a:lnTo>
                  <a:lnTo>
                    <a:pt x="230" y="665"/>
                  </a:lnTo>
                  <a:lnTo>
                    <a:pt x="239" y="655"/>
                  </a:lnTo>
                  <a:lnTo>
                    <a:pt x="226" y="641"/>
                  </a:lnTo>
                  <a:lnTo>
                    <a:pt x="214" y="627"/>
                  </a:lnTo>
                  <a:lnTo>
                    <a:pt x="202" y="608"/>
                  </a:lnTo>
                  <a:lnTo>
                    <a:pt x="189" y="589"/>
                  </a:lnTo>
                  <a:lnTo>
                    <a:pt x="178" y="568"/>
                  </a:lnTo>
                  <a:lnTo>
                    <a:pt x="166" y="547"/>
                  </a:lnTo>
                  <a:lnTo>
                    <a:pt x="156" y="523"/>
                  </a:lnTo>
                  <a:lnTo>
                    <a:pt x="145" y="499"/>
                  </a:lnTo>
                  <a:lnTo>
                    <a:pt x="134" y="474"/>
                  </a:lnTo>
                  <a:lnTo>
                    <a:pt x="125" y="447"/>
                  </a:lnTo>
                  <a:lnTo>
                    <a:pt x="114" y="420"/>
                  </a:lnTo>
                  <a:lnTo>
                    <a:pt x="106" y="392"/>
                  </a:lnTo>
                  <a:lnTo>
                    <a:pt x="97" y="364"/>
                  </a:lnTo>
                  <a:lnTo>
                    <a:pt x="89" y="336"/>
                  </a:lnTo>
                  <a:lnTo>
                    <a:pt x="81" y="308"/>
                  </a:lnTo>
                  <a:lnTo>
                    <a:pt x="74" y="281"/>
                  </a:lnTo>
                  <a:lnTo>
                    <a:pt x="66" y="254"/>
                  </a:lnTo>
                  <a:lnTo>
                    <a:pt x="61" y="227"/>
                  </a:lnTo>
                  <a:lnTo>
                    <a:pt x="54" y="201"/>
                  </a:lnTo>
                  <a:lnTo>
                    <a:pt x="49" y="175"/>
                  </a:lnTo>
                  <a:lnTo>
                    <a:pt x="44" y="153"/>
                  </a:lnTo>
                  <a:lnTo>
                    <a:pt x="38" y="129"/>
                  </a:lnTo>
                  <a:lnTo>
                    <a:pt x="35" y="107"/>
                  </a:lnTo>
                  <a:lnTo>
                    <a:pt x="31" y="89"/>
                  </a:lnTo>
                  <a:lnTo>
                    <a:pt x="27" y="70"/>
                  </a:lnTo>
                  <a:lnTo>
                    <a:pt x="24" y="54"/>
                  </a:lnTo>
                  <a:lnTo>
                    <a:pt x="21" y="40"/>
                  </a:lnTo>
                  <a:lnTo>
                    <a:pt x="20" y="28"/>
                  </a:lnTo>
                  <a:lnTo>
                    <a:pt x="19" y="18"/>
                  </a:lnTo>
                  <a:lnTo>
                    <a:pt x="17" y="10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1" y="13"/>
                  </a:lnTo>
                  <a:lnTo>
                    <a:pt x="7" y="0"/>
                  </a:lnTo>
                  <a:lnTo>
                    <a:pt x="0" y="1"/>
                  </a:lnTo>
                  <a:lnTo>
                    <a:pt x="1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2" name="Freeform 621"/>
            <p:cNvSpPr>
              <a:spLocks/>
            </p:cNvSpPr>
            <p:nvPr/>
          </p:nvSpPr>
          <p:spPr bwMode="auto">
            <a:xfrm>
              <a:off x="1924" y="2076"/>
              <a:ext cx="78" cy="44"/>
            </a:xfrm>
            <a:custGeom>
              <a:avLst/>
              <a:gdLst>
                <a:gd name="T0" fmla="*/ 0 w 235"/>
                <a:gd name="T1" fmla="*/ 0 h 131"/>
                <a:gd name="T2" fmla="*/ 0 w 235"/>
                <a:gd name="T3" fmla="*/ 0 h 131"/>
                <a:gd name="T4" fmla="*/ 0 w 235"/>
                <a:gd name="T5" fmla="*/ 0 h 131"/>
                <a:gd name="T6" fmla="*/ 0 w 235"/>
                <a:gd name="T7" fmla="*/ 0 h 131"/>
                <a:gd name="T8" fmla="*/ 0 w 235"/>
                <a:gd name="T9" fmla="*/ 0 h 131"/>
                <a:gd name="T10" fmla="*/ 0 w 235"/>
                <a:gd name="T11" fmla="*/ 0 h 131"/>
                <a:gd name="T12" fmla="*/ 0 w 235"/>
                <a:gd name="T13" fmla="*/ 0 h 131"/>
                <a:gd name="T14" fmla="*/ 0 w 235"/>
                <a:gd name="T15" fmla="*/ 0 h 131"/>
                <a:gd name="T16" fmla="*/ 0 w 235"/>
                <a:gd name="T17" fmla="*/ 0 h 131"/>
                <a:gd name="T18" fmla="*/ 0 w 235"/>
                <a:gd name="T19" fmla="*/ 0 h 131"/>
                <a:gd name="T20" fmla="*/ 0 w 235"/>
                <a:gd name="T21" fmla="*/ 0 h 131"/>
                <a:gd name="T22" fmla="*/ 0 w 235"/>
                <a:gd name="T23" fmla="*/ 0 h 131"/>
                <a:gd name="T24" fmla="*/ 0 w 235"/>
                <a:gd name="T25" fmla="*/ 0 h 131"/>
                <a:gd name="T26" fmla="*/ 0 w 235"/>
                <a:gd name="T27" fmla="*/ 0 h 131"/>
                <a:gd name="T28" fmla="*/ 0 w 235"/>
                <a:gd name="T29" fmla="*/ 0 h 131"/>
                <a:gd name="T30" fmla="*/ 0 w 235"/>
                <a:gd name="T31" fmla="*/ 0 h 131"/>
                <a:gd name="T32" fmla="*/ 0 w 235"/>
                <a:gd name="T33" fmla="*/ 0 h 131"/>
                <a:gd name="T34" fmla="*/ 0 w 235"/>
                <a:gd name="T35" fmla="*/ 0 h 131"/>
                <a:gd name="T36" fmla="*/ 0 w 235"/>
                <a:gd name="T37" fmla="*/ 0 h 131"/>
                <a:gd name="T38" fmla="*/ 0 w 235"/>
                <a:gd name="T39" fmla="*/ 0 h 131"/>
                <a:gd name="T40" fmla="*/ 0 w 235"/>
                <a:gd name="T41" fmla="*/ 0 h 131"/>
                <a:gd name="T42" fmla="*/ 0 w 235"/>
                <a:gd name="T43" fmla="*/ 0 h 131"/>
                <a:gd name="T44" fmla="*/ 0 w 235"/>
                <a:gd name="T45" fmla="*/ 0 h 131"/>
                <a:gd name="T46" fmla="*/ 0 w 235"/>
                <a:gd name="T47" fmla="*/ 0 h 131"/>
                <a:gd name="T48" fmla="*/ 0 w 235"/>
                <a:gd name="T49" fmla="*/ 0 h 131"/>
                <a:gd name="T50" fmla="*/ 0 w 235"/>
                <a:gd name="T51" fmla="*/ 0 h 131"/>
                <a:gd name="T52" fmla="*/ 0 w 235"/>
                <a:gd name="T53" fmla="*/ 0 h 131"/>
                <a:gd name="T54" fmla="*/ 0 w 235"/>
                <a:gd name="T55" fmla="*/ 0 h 131"/>
                <a:gd name="T56" fmla="*/ 0 w 235"/>
                <a:gd name="T57" fmla="*/ 0 h 131"/>
                <a:gd name="T58" fmla="*/ 0 w 235"/>
                <a:gd name="T59" fmla="*/ 0 h 131"/>
                <a:gd name="T60" fmla="*/ 0 w 235"/>
                <a:gd name="T61" fmla="*/ 0 h 131"/>
                <a:gd name="T62" fmla="*/ 0 w 235"/>
                <a:gd name="T63" fmla="*/ 0 h 131"/>
                <a:gd name="T64" fmla="*/ 0 w 235"/>
                <a:gd name="T65" fmla="*/ 0 h 131"/>
                <a:gd name="T66" fmla="*/ 0 w 235"/>
                <a:gd name="T67" fmla="*/ 0 h 131"/>
                <a:gd name="T68" fmla="*/ 0 w 235"/>
                <a:gd name="T69" fmla="*/ 0 h 131"/>
                <a:gd name="T70" fmla="*/ 0 w 235"/>
                <a:gd name="T71" fmla="*/ 0 h 131"/>
                <a:gd name="T72" fmla="*/ 0 w 235"/>
                <a:gd name="T73" fmla="*/ 0 h 131"/>
                <a:gd name="T74" fmla="*/ 0 w 235"/>
                <a:gd name="T75" fmla="*/ 0 h 131"/>
                <a:gd name="T76" fmla="*/ 0 w 235"/>
                <a:gd name="T77" fmla="*/ 0 h 131"/>
                <a:gd name="T78" fmla="*/ 0 w 235"/>
                <a:gd name="T79" fmla="*/ 0 h 1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5"/>
                <a:gd name="T121" fmla="*/ 0 h 131"/>
                <a:gd name="T122" fmla="*/ 235 w 235"/>
                <a:gd name="T123" fmla="*/ 131 h 1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5" h="131">
                  <a:moveTo>
                    <a:pt x="235" y="11"/>
                  </a:moveTo>
                  <a:lnTo>
                    <a:pt x="222" y="10"/>
                  </a:lnTo>
                  <a:lnTo>
                    <a:pt x="214" y="19"/>
                  </a:lnTo>
                  <a:lnTo>
                    <a:pt x="201" y="28"/>
                  </a:lnTo>
                  <a:lnTo>
                    <a:pt x="186" y="39"/>
                  </a:lnTo>
                  <a:lnTo>
                    <a:pt x="169" y="48"/>
                  </a:lnTo>
                  <a:lnTo>
                    <a:pt x="151" y="58"/>
                  </a:lnTo>
                  <a:lnTo>
                    <a:pt x="133" y="67"/>
                  </a:lnTo>
                  <a:lnTo>
                    <a:pt x="113" y="75"/>
                  </a:lnTo>
                  <a:lnTo>
                    <a:pt x="94" y="83"/>
                  </a:lnTo>
                  <a:lnTo>
                    <a:pt x="75" y="91"/>
                  </a:lnTo>
                  <a:lnTo>
                    <a:pt x="58" y="98"/>
                  </a:lnTo>
                  <a:lnTo>
                    <a:pt x="42" y="103"/>
                  </a:lnTo>
                  <a:lnTo>
                    <a:pt x="28" y="108"/>
                  </a:lnTo>
                  <a:lnTo>
                    <a:pt x="17" y="112"/>
                  </a:lnTo>
                  <a:lnTo>
                    <a:pt x="8" y="115"/>
                  </a:lnTo>
                  <a:lnTo>
                    <a:pt x="1" y="116"/>
                  </a:lnTo>
                  <a:lnTo>
                    <a:pt x="0" y="118"/>
                  </a:lnTo>
                  <a:lnTo>
                    <a:pt x="4" y="131"/>
                  </a:lnTo>
                  <a:lnTo>
                    <a:pt x="6" y="131"/>
                  </a:lnTo>
                  <a:lnTo>
                    <a:pt x="12" y="128"/>
                  </a:lnTo>
                  <a:lnTo>
                    <a:pt x="21" y="126"/>
                  </a:lnTo>
                  <a:lnTo>
                    <a:pt x="33" y="122"/>
                  </a:lnTo>
                  <a:lnTo>
                    <a:pt x="47" y="116"/>
                  </a:lnTo>
                  <a:lnTo>
                    <a:pt x="63" y="111"/>
                  </a:lnTo>
                  <a:lnTo>
                    <a:pt x="81" y="104"/>
                  </a:lnTo>
                  <a:lnTo>
                    <a:pt x="99" y="98"/>
                  </a:lnTo>
                  <a:lnTo>
                    <a:pt x="119" y="90"/>
                  </a:lnTo>
                  <a:lnTo>
                    <a:pt x="139" y="80"/>
                  </a:lnTo>
                  <a:lnTo>
                    <a:pt x="158" y="71"/>
                  </a:lnTo>
                  <a:lnTo>
                    <a:pt x="177" y="62"/>
                  </a:lnTo>
                  <a:lnTo>
                    <a:pt x="194" y="51"/>
                  </a:lnTo>
                  <a:lnTo>
                    <a:pt x="209" y="40"/>
                  </a:lnTo>
                  <a:lnTo>
                    <a:pt x="223" y="30"/>
                  </a:lnTo>
                  <a:lnTo>
                    <a:pt x="234" y="19"/>
                  </a:lnTo>
                  <a:lnTo>
                    <a:pt x="222" y="18"/>
                  </a:lnTo>
                  <a:lnTo>
                    <a:pt x="235" y="11"/>
                  </a:lnTo>
                  <a:lnTo>
                    <a:pt x="230" y="0"/>
                  </a:lnTo>
                  <a:lnTo>
                    <a:pt x="222" y="10"/>
                  </a:lnTo>
                  <a:lnTo>
                    <a:pt x="23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3" name="Freeform 622"/>
            <p:cNvSpPr>
              <a:spLocks/>
            </p:cNvSpPr>
            <p:nvPr/>
          </p:nvSpPr>
          <p:spPr bwMode="auto">
            <a:xfrm>
              <a:off x="1998" y="2080"/>
              <a:ext cx="56" cy="121"/>
            </a:xfrm>
            <a:custGeom>
              <a:avLst/>
              <a:gdLst>
                <a:gd name="T0" fmla="*/ 0 w 168"/>
                <a:gd name="T1" fmla="*/ 0 h 364"/>
                <a:gd name="T2" fmla="*/ 0 w 168"/>
                <a:gd name="T3" fmla="*/ 0 h 364"/>
                <a:gd name="T4" fmla="*/ 0 w 168"/>
                <a:gd name="T5" fmla="*/ 0 h 364"/>
                <a:gd name="T6" fmla="*/ 0 w 168"/>
                <a:gd name="T7" fmla="*/ 0 h 364"/>
                <a:gd name="T8" fmla="*/ 0 w 168"/>
                <a:gd name="T9" fmla="*/ 0 h 364"/>
                <a:gd name="T10" fmla="*/ 0 w 168"/>
                <a:gd name="T11" fmla="*/ 0 h 364"/>
                <a:gd name="T12" fmla="*/ 0 w 168"/>
                <a:gd name="T13" fmla="*/ 0 h 364"/>
                <a:gd name="T14" fmla="*/ 0 w 168"/>
                <a:gd name="T15" fmla="*/ 0 h 364"/>
                <a:gd name="T16" fmla="*/ 0 w 168"/>
                <a:gd name="T17" fmla="*/ 0 h 364"/>
                <a:gd name="T18" fmla="*/ 0 w 168"/>
                <a:gd name="T19" fmla="*/ 0 h 3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8"/>
                <a:gd name="T31" fmla="*/ 0 h 364"/>
                <a:gd name="T32" fmla="*/ 168 w 168"/>
                <a:gd name="T33" fmla="*/ 364 h 3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8" h="364">
                  <a:moveTo>
                    <a:pt x="153" y="348"/>
                  </a:moveTo>
                  <a:lnTo>
                    <a:pt x="166" y="341"/>
                  </a:lnTo>
                  <a:lnTo>
                    <a:pt x="13" y="0"/>
                  </a:lnTo>
                  <a:lnTo>
                    <a:pt x="0" y="7"/>
                  </a:lnTo>
                  <a:lnTo>
                    <a:pt x="153" y="348"/>
                  </a:lnTo>
                  <a:lnTo>
                    <a:pt x="166" y="342"/>
                  </a:lnTo>
                  <a:lnTo>
                    <a:pt x="153" y="348"/>
                  </a:lnTo>
                  <a:lnTo>
                    <a:pt x="168" y="364"/>
                  </a:lnTo>
                  <a:lnTo>
                    <a:pt x="166" y="342"/>
                  </a:lnTo>
                  <a:lnTo>
                    <a:pt x="153" y="3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4" name="Freeform 623"/>
            <p:cNvSpPr>
              <a:spLocks/>
            </p:cNvSpPr>
            <p:nvPr/>
          </p:nvSpPr>
          <p:spPr bwMode="auto">
            <a:xfrm>
              <a:off x="2007" y="2096"/>
              <a:ext cx="46" cy="100"/>
            </a:xfrm>
            <a:custGeom>
              <a:avLst/>
              <a:gdLst>
                <a:gd name="T0" fmla="*/ 0 w 138"/>
                <a:gd name="T1" fmla="*/ 0 h 300"/>
                <a:gd name="T2" fmla="*/ 0 w 138"/>
                <a:gd name="T3" fmla="*/ 0 h 300"/>
                <a:gd name="T4" fmla="*/ 0 w 138"/>
                <a:gd name="T5" fmla="*/ 0 h 300"/>
                <a:gd name="T6" fmla="*/ 0 w 138"/>
                <a:gd name="T7" fmla="*/ 0 h 300"/>
                <a:gd name="T8" fmla="*/ 0 w 138"/>
                <a:gd name="T9" fmla="*/ 0 h 300"/>
                <a:gd name="T10" fmla="*/ 0 w 138"/>
                <a:gd name="T11" fmla="*/ 0 h 300"/>
                <a:gd name="T12" fmla="*/ 0 w 138"/>
                <a:gd name="T13" fmla="*/ 0 h 300"/>
                <a:gd name="T14" fmla="*/ 0 w 138"/>
                <a:gd name="T15" fmla="*/ 0 h 300"/>
                <a:gd name="T16" fmla="*/ 0 w 138"/>
                <a:gd name="T17" fmla="*/ 0 h 300"/>
                <a:gd name="T18" fmla="*/ 0 w 138"/>
                <a:gd name="T19" fmla="*/ 0 h 3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8"/>
                <a:gd name="T31" fmla="*/ 0 h 300"/>
                <a:gd name="T32" fmla="*/ 138 w 138"/>
                <a:gd name="T33" fmla="*/ 300 h 3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8" h="300">
                  <a:moveTo>
                    <a:pt x="0" y="1"/>
                  </a:moveTo>
                  <a:lnTo>
                    <a:pt x="1" y="5"/>
                  </a:lnTo>
                  <a:lnTo>
                    <a:pt x="125" y="300"/>
                  </a:lnTo>
                  <a:lnTo>
                    <a:pt x="138" y="294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5" name="Freeform 624"/>
            <p:cNvSpPr>
              <a:spLocks/>
            </p:cNvSpPr>
            <p:nvPr/>
          </p:nvSpPr>
          <p:spPr bwMode="auto">
            <a:xfrm>
              <a:off x="2007" y="1952"/>
              <a:ext cx="30" cy="145"/>
            </a:xfrm>
            <a:custGeom>
              <a:avLst/>
              <a:gdLst>
                <a:gd name="T0" fmla="*/ 0 w 88"/>
                <a:gd name="T1" fmla="*/ 0 h 434"/>
                <a:gd name="T2" fmla="*/ 0 w 88"/>
                <a:gd name="T3" fmla="*/ 0 h 434"/>
                <a:gd name="T4" fmla="*/ 0 w 88"/>
                <a:gd name="T5" fmla="*/ 0 h 434"/>
                <a:gd name="T6" fmla="*/ 0 w 88"/>
                <a:gd name="T7" fmla="*/ 0 h 434"/>
                <a:gd name="T8" fmla="*/ 0 w 88"/>
                <a:gd name="T9" fmla="*/ 0 h 434"/>
                <a:gd name="T10" fmla="*/ 0 w 88"/>
                <a:gd name="T11" fmla="*/ 0 h 434"/>
                <a:gd name="T12" fmla="*/ 0 w 88"/>
                <a:gd name="T13" fmla="*/ 0 h 434"/>
                <a:gd name="T14" fmla="*/ 0 w 88"/>
                <a:gd name="T15" fmla="*/ 0 h 434"/>
                <a:gd name="T16" fmla="*/ 0 w 88"/>
                <a:gd name="T17" fmla="*/ 0 h 434"/>
                <a:gd name="T18" fmla="*/ 0 w 88"/>
                <a:gd name="T19" fmla="*/ 0 h 434"/>
                <a:gd name="T20" fmla="*/ 0 w 88"/>
                <a:gd name="T21" fmla="*/ 0 h 434"/>
                <a:gd name="T22" fmla="*/ 0 w 88"/>
                <a:gd name="T23" fmla="*/ 0 h 434"/>
                <a:gd name="T24" fmla="*/ 0 w 88"/>
                <a:gd name="T25" fmla="*/ 0 h 434"/>
                <a:gd name="T26" fmla="*/ 0 w 88"/>
                <a:gd name="T27" fmla="*/ 0 h 434"/>
                <a:gd name="T28" fmla="*/ 0 w 88"/>
                <a:gd name="T29" fmla="*/ 0 h 434"/>
                <a:gd name="T30" fmla="*/ 0 w 88"/>
                <a:gd name="T31" fmla="*/ 0 h 434"/>
                <a:gd name="T32" fmla="*/ 0 w 88"/>
                <a:gd name="T33" fmla="*/ 0 h 434"/>
                <a:gd name="T34" fmla="*/ 0 w 88"/>
                <a:gd name="T35" fmla="*/ 0 h 434"/>
                <a:gd name="T36" fmla="*/ 0 w 88"/>
                <a:gd name="T37" fmla="*/ 0 h 434"/>
                <a:gd name="T38" fmla="*/ 0 w 88"/>
                <a:gd name="T39" fmla="*/ 0 h 434"/>
                <a:gd name="T40" fmla="*/ 0 w 88"/>
                <a:gd name="T41" fmla="*/ 0 h 434"/>
                <a:gd name="T42" fmla="*/ 0 w 88"/>
                <a:gd name="T43" fmla="*/ 0 h 434"/>
                <a:gd name="T44" fmla="*/ 0 w 88"/>
                <a:gd name="T45" fmla="*/ 0 h 434"/>
                <a:gd name="T46" fmla="*/ 0 w 88"/>
                <a:gd name="T47" fmla="*/ 0 h 434"/>
                <a:gd name="T48" fmla="*/ 0 w 88"/>
                <a:gd name="T49" fmla="*/ 0 h 434"/>
                <a:gd name="T50" fmla="*/ 0 w 88"/>
                <a:gd name="T51" fmla="*/ 0 h 434"/>
                <a:gd name="T52" fmla="*/ 0 w 88"/>
                <a:gd name="T53" fmla="*/ 0 h 434"/>
                <a:gd name="T54" fmla="*/ 0 w 88"/>
                <a:gd name="T55" fmla="*/ 0 h 434"/>
                <a:gd name="T56" fmla="*/ 0 w 88"/>
                <a:gd name="T57" fmla="*/ 0 h 434"/>
                <a:gd name="T58" fmla="*/ 0 w 88"/>
                <a:gd name="T59" fmla="*/ 0 h 434"/>
                <a:gd name="T60" fmla="*/ 0 w 88"/>
                <a:gd name="T61" fmla="*/ 0 h 434"/>
                <a:gd name="T62" fmla="*/ 0 w 88"/>
                <a:gd name="T63" fmla="*/ 0 h 434"/>
                <a:gd name="T64" fmla="*/ 0 w 88"/>
                <a:gd name="T65" fmla="*/ 0 h 434"/>
                <a:gd name="T66" fmla="*/ 0 w 88"/>
                <a:gd name="T67" fmla="*/ 0 h 4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8"/>
                <a:gd name="T103" fmla="*/ 0 h 434"/>
                <a:gd name="T104" fmla="*/ 88 w 88"/>
                <a:gd name="T105" fmla="*/ 434 h 4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8" h="434">
                  <a:moveTo>
                    <a:pt x="88" y="4"/>
                  </a:moveTo>
                  <a:lnTo>
                    <a:pt x="88" y="4"/>
                  </a:lnTo>
                  <a:lnTo>
                    <a:pt x="80" y="0"/>
                  </a:lnTo>
                  <a:lnTo>
                    <a:pt x="72" y="4"/>
                  </a:lnTo>
                  <a:lnTo>
                    <a:pt x="68" y="9"/>
                  </a:lnTo>
                  <a:lnTo>
                    <a:pt x="64" y="16"/>
                  </a:lnTo>
                  <a:lnTo>
                    <a:pt x="60" y="25"/>
                  </a:lnTo>
                  <a:lnTo>
                    <a:pt x="57" y="36"/>
                  </a:lnTo>
                  <a:lnTo>
                    <a:pt x="53" y="48"/>
                  </a:lnTo>
                  <a:lnTo>
                    <a:pt x="50" y="61"/>
                  </a:lnTo>
                  <a:lnTo>
                    <a:pt x="46" y="77"/>
                  </a:lnTo>
                  <a:lnTo>
                    <a:pt x="44" y="93"/>
                  </a:lnTo>
                  <a:lnTo>
                    <a:pt x="41" y="112"/>
                  </a:lnTo>
                  <a:lnTo>
                    <a:pt x="37" y="129"/>
                  </a:lnTo>
                  <a:lnTo>
                    <a:pt x="34" y="149"/>
                  </a:lnTo>
                  <a:lnTo>
                    <a:pt x="32" y="169"/>
                  </a:lnTo>
                  <a:lnTo>
                    <a:pt x="29" y="189"/>
                  </a:lnTo>
                  <a:lnTo>
                    <a:pt x="25" y="209"/>
                  </a:lnTo>
                  <a:lnTo>
                    <a:pt x="22" y="230"/>
                  </a:lnTo>
                  <a:lnTo>
                    <a:pt x="20" y="251"/>
                  </a:lnTo>
                  <a:lnTo>
                    <a:pt x="18" y="271"/>
                  </a:lnTo>
                  <a:lnTo>
                    <a:pt x="16" y="291"/>
                  </a:lnTo>
                  <a:lnTo>
                    <a:pt x="13" y="310"/>
                  </a:lnTo>
                  <a:lnTo>
                    <a:pt x="12" y="329"/>
                  </a:lnTo>
                  <a:lnTo>
                    <a:pt x="9" y="346"/>
                  </a:lnTo>
                  <a:lnTo>
                    <a:pt x="8" y="363"/>
                  </a:lnTo>
                  <a:lnTo>
                    <a:pt x="6" y="376"/>
                  </a:lnTo>
                  <a:lnTo>
                    <a:pt x="4" y="391"/>
                  </a:lnTo>
                  <a:lnTo>
                    <a:pt x="4" y="403"/>
                  </a:lnTo>
                  <a:lnTo>
                    <a:pt x="2" y="412"/>
                  </a:lnTo>
                  <a:lnTo>
                    <a:pt x="1" y="422"/>
                  </a:lnTo>
                  <a:lnTo>
                    <a:pt x="1" y="427"/>
                  </a:lnTo>
                  <a:lnTo>
                    <a:pt x="0" y="432"/>
                  </a:lnTo>
                  <a:lnTo>
                    <a:pt x="14" y="434"/>
                  </a:lnTo>
                  <a:lnTo>
                    <a:pt x="14" y="432"/>
                  </a:lnTo>
                  <a:lnTo>
                    <a:pt x="16" y="428"/>
                  </a:lnTo>
                  <a:lnTo>
                    <a:pt x="16" y="423"/>
                  </a:lnTo>
                  <a:lnTo>
                    <a:pt x="17" y="415"/>
                  </a:lnTo>
                  <a:lnTo>
                    <a:pt x="18" y="404"/>
                  </a:lnTo>
                  <a:lnTo>
                    <a:pt x="20" y="392"/>
                  </a:lnTo>
                  <a:lnTo>
                    <a:pt x="21" y="379"/>
                  </a:lnTo>
                  <a:lnTo>
                    <a:pt x="22" y="363"/>
                  </a:lnTo>
                  <a:lnTo>
                    <a:pt x="24" y="347"/>
                  </a:lnTo>
                  <a:lnTo>
                    <a:pt x="26" y="330"/>
                  </a:lnTo>
                  <a:lnTo>
                    <a:pt x="28" y="311"/>
                  </a:lnTo>
                  <a:lnTo>
                    <a:pt x="30" y="293"/>
                  </a:lnTo>
                  <a:lnTo>
                    <a:pt x="33" y="273"/>
                  </a:lnTo>
                  <a:lnTo>
                    <a:pt x="36" y="253"/>
                  </a:lnTo>
                  <a:lnTo>
                    <a:pt x="38" y="233"/>
                  </a:lnTo>
                  <a:lnTo>
                    <a:pt x="41" y="211"/>
                  </a:lnTo>
                  <a:lnTo>
                    <a:pt x="44" y="191"/>
                  </a:lnTo>
                  <a:lnTo>
                    <a:pt x="46" y="171"/>
                  </a:lnTo>
                  <a:lnTo>
                    <a:pt x="49" y="150"/>
                  </a:lnTo>
                  <a:lnTo>
                    <a:pt x="52" y="131"/>
                  </a:lnTo>
                  <a:lnTo>
                    <a:pt x="56" y="113"/>
                  </a:lnTo>
                  <a:lnTo>
                    <a:pt x="58" y="97"/>
                  </a:lnTo>
                  <a:lnTo>
                    <a:pt x="62" y="80"/>
                  </a:lnTo>
                  <a:lnTo>
                    <a:pt x="65" y="65"/>
                  </a:lnTo>
                  <a:lnTo>
                    <a:pt x="68" y="52"/>
                  </a:lnTo>
                  <a:lnTo>
                    <a:pt x="70" y="40"/>
                  </a:lnTo>
                  <a:lnTo>
                    <a:pt x="74" y="30"/>
                  </a:lnTo>
                  <a:lnTo>
                    <a:pt x="77" y="22"/>
                  </a:lnTo>
                  <a:lnTo>
                    <a:pt x="80" y="17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6" name="Freeform 625"/>
            <p:cNvSpPr>
              <a:spLocks/>
            </p:cNvSpPr>
            <p:nvPr/>
          </p:nvSpPr>
          <p:spPr bwMode="auto">
            <a:xfrm>
              <a:off x="1463" y="1968"/>
              <a:ext cx="208" cy="389"/>
            </a:xfrm>
            <a:custGeom>
              <a:avLst/>
              <a:gdLst>
                <a:gd name="T0" fmla="*/ 0 w 624"/>
                <a:gd name="T1" fmla="*/ 0 h 1165"/>
                <a:gd name="T2" fmla="*/ 0 w 624"/>
                <a:gd name="T3" fmla="*/ 0 h 1165"/>
                <a:gd name="T4" fmla="*/ 0 w 624"/>
                <a:gd name="T5" fmla="*/ 0 h 1165"/>
                <a:gd name="T6" fmla="*/ 0 w 624"/>
                <a:gd name="T7" fmla="*/ 0 h 1165"/>
                <a:gd name="T8" fmla="*/ 0 w 624"/>
                <a:gd name="T9" fmla="*/ 0 h 1165"/>
                <a:gd name="T10" fmla="*/ 0 w 624"/>
                <a:gd name="T11" fmla="*/ 0 h 1165"/>
                <a:gd name="T12" fmla="*/ 0 w 624"/>
                <a:gd name="T13" fmla="*/ 0 h 1165"/>
                <a:gd name="T14" fmla="*/ 0 w 624"/>
                <a:gd name="T15" fmla="*/ 0 h 1165"/>
                <a:gd name="T16" fmla="*/ 0 w 624"/>
                <a:gd name="T17" fmla="*/ 0 h 1165"/>
                <a:gd name="T18" fmla="*/ 0 w 624"/>
                <a:gd name="T19" fmla="*/ 0 h 1165"/>
                <a:gd name="T20" fmla="*/ 0 w 624"/>
                <a:gd name="T21" fmla="*/ 0 h 1165"/>
                <a:gd name="T22" fmla="*/ 0 w 624"/>
                <a:gd name="T23" fmla="*/ 0 h 1165"/>
                <a:gd name="T24" fmla="*/ 0 w 624"/>
                <a:gd name="T25" fmla="*/ 0 h 1165"/>
                <a:gd name="T26" fmla="*/ 0 w 624"/>
                <a:gd name="T27" fmla="*/ 0 h 1165"/>
                <a:gd name="T28" fmla="*/ 0 w 624"/>
                <a:gd name="T29" fmla="*/ 0 h 1165"/>
                <a:gd name="T30" fmla="*/ 0 w 624"/>
                <a:gd name="T31" fmla="*/ 0 h 1165"/>
                <a:gd name="T32" fmla="*/ 0 w 624"/>
                <a:gd name="T33" fmla="*/ 0 h 1165"/>
                <a:gd name="T34" fmla="*/ 0 w 624"/>
                <a:gd name="T35" fmla="*/ 0 h 1165"/>
                <a:gd name="T36" fmla="*/ 0 w 624"/>
                <a:gd name="T37" fmla="*/ 0 h 1165"/>
                <a:gd name="T38" fmla="*/ 0 w 624"/>
                <a:gd name="T39" fmla="*/ 0 h 1165"/>
                <a:gd name="T40" fmla="*/ 0 w 624"/>
                <a:gd name="T41" fmla="*/ 0 h 1165"/>
                <a:gd name="T42" fmla="*/ 0 w 624"/>
                <a:gd name="T43" fmla="*/ 0 h 1165"/>
                <a:gd name="T44" fmla="*/ 0 w 624"/>
                <a:gd name="T45" fmla="*/ 0 h 1165"/>
                <a:gd name="T46" fmla="*/ 0 w 624"/>
                <a:gd name="T47" fmla="*/ 0 h 1165"/>
                <a:gd name="T48" fmla="*/ 0 w 624"/>
                <a:gd name="T49" fmla="*/ 0 h 1165"/>
                <a:gd name="T50" fmla="*/ 0 w 624"/>
                <a:gd name="T51" fmla="*/ 0 h 1165"/>
                <a:gd name="T52" fmla="*/ 0 w 624"/>
                <a:gd name="T53" fmla="*/ 0 h 1165"/>
                <a:gd name="T54" fmla="*/ 0 w 624"/>
                <a:gd name="T55" fmla="*/ 0 h 1165"/>
                <a:gd name="T56" fmla="*/ 0 w 624"/>
                <a:gd name="T57" fmla="*/ 0 h 1165"/>
                <a:gd name="T58" fmla="*/ 0 w 624"/>
                <a:gd name="T59" fmla="*/ 0 h 1165"/>
                <a:gd name="T60" fmla="*/ 0 w 624"/>
                <a:gd name="T61" fmla="*/ 0 h 1165"/>
                <a:gd name="T62" fmla="*/ 0 w 624"/>
                <a:gd name="T63" fmla="*/ 0 h 1165"/>
                <a:gd name="T64" fmla="*/ 0 w 624"/>
                <a:gd name="T65" fmla="*/ 0 h 1165"/>
                <a:gd name="T66" fmla="*/ 0 w 624"/>
                <a:gd name="T67" fmla="*/ 0 h 1165"/>
                <a:gd name="T68" fmla="*/ 0 w 624"/>
                <a:gd name="T69" fmla="*/ 0 h 1165"/>
                <a:gd name="T70" fmla="*/ 0 w 624"/>
                <a:gd name="T71" fmla="*/ 0 h 1165"/>
                <a:gd name="T72" fmla="*/ 0 w 624"/>
                <a:gd name="T73" fmla="*/ 0 h 1165"/>
                <a:gd name="T74" fmla="*/ 0 w 624"/>
                <a:gd name="T75" fmla="*/ 0 h 1165"/>
                <a:gd name="T76" fmla="*/ 0 w 624"/>
                <a:gd name="T77" fmla="*/ 0 h 1165"/>
                <a:gd name="T78" fmla="*/ 0 w 624"/>
                <a:gd name="T79" fmla="*/ 0 h 1165"/>
                <a:gd name="T80" fmla="*/ 0 w 624"/>
                <a:gd name="T81" fmla="*/ 0 h 1165"/>
                <a:gd name="T82" fmla="*/ 0 w 624"/>
                <a:gd name="T83" fmla="*/ 0 h 1165"/>
                <a:gd name="T84" fmla="*/ 0 w 624"/>
                <a:gd name="T85" fmla="*/ 0 h 1165"/>
                <a:gd name="T86" fmla="*/ 0 w 624"/>
                <a:gd name="T87" fmla="*/ 0 h 1165"/>
                <a:gd name="T88" fmla="*/ 0 w 624"/>
                <a:gd name="T89" fmla="*/ 0 h 1165"/>
                <a:gd name="T90" fmla="*/ 0 w 624"/>
                <a:gd name="T91" fmla="*/ 0 h 1165"/>
                <a:gd name="T92" fmla="*/ 0 w 624"/>
                <a:gd name="T93" fmla="*/ 0 h 1165"/>
                <a:gd name="T94" fmla="*/ 0 w 624"/>
                <a:gd name="T95" fmla="*/ 0 h 1165"/>
                <a:gd name="T96" fmla="*/ 0 w 624"/>
                <a:gd name="T97" fmla="*/ 0 h 1165"/>
                <a:gd name="T98" fmla="*/ 0 w 624"/>
                <a:gd name="T99" fmla="*/ 0 h 1165"/>
                <a:gd name="T100" fmla="*/ 0 w 624"/>
                <a:gd name="T101" fmla="*/ 0 h 1165"/>
                <a:gd name="T102" fmla="*/ 0 w 624"/>
                <a:gd name="T103" fmla="*/ 0 h 1165"/>
                <a:gd name="T104" fmla="*/ 0 w 624"/>
                <a:gd name="T105" fmla="*/ 0 h 1165"/>
                <a:gd name="T106" fmla="*/ 0 w 624"/>
                <a:gd name="T107" fmla="*/ 0 h 11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1165"/>
                <a:gd name="T164" fmla="*/ 624 w 624"/>
                <a:gd name="T165" fmla="*/ 1165 h 11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1165">
                  <a:moveTo>
                    <a:pt x="457" y="0"/>
                  </a:moveTo>
                  <a:lnTo>
                    <a:pt x="452" y="9"/>
                  </a:lnTo>
                  <a:lnTo>
                    <a:pt x="447" y="21"/>
                  </a:lnTo>
                  <a:lnTo>
                    <a:pt x="441" y="35"/>
                  </a:lnTo>
                  <a:lnTo>
                    <a:pt x="436" y="51"/>
                  </a:lnTo>
                  <a:lnTo>
                    <a:pt x="431" y="69"/>
                  </a:lnTo>
                  <a:lnTo>
                    <a:pt x="427" y="88"/>
                  </a:lnTo>
                  <a:lnTo>
                    <a:pt x="422" y="109"/>
                  </a:lnTo>
                  <a:lnTo>
                    <a:pt x="418" y="132"/>
                  </a:lnTo>
                  <a:lnTo>
                    <a:pt x="412" y="156"/>
                  </a:lnTo>
                  <a:lnTo>
                    <a:pt x="408" y="180"/>
                  </a:lnTo>
                  <a:lnTo>
                    <a:pt x="404" y="205"/>
                  </a:lnTo>
                  <a:lnTo>
                    <a:pt x="400" y="230"/>
                  </a:lnTo>
                  <a:lnTo>
                    <a:pt x="396" y="257"/>
                  </a:lnTo>
                  <a:lnTo>
                    <a:pt x="394" y="282"/>
                  </a:lnTo>
                  <a:lnTo>
                    <a:pt x="390" y="309"/>
                  </a:lnTo>
                  <a:lnTo>
                    <a:pt x="386" y="335"/>
                  </a:lnTo>
                  <a:lnTo>
                    <a:pt x="383" y="362"/>
                  </a:lnTo>
                  <a:lnTo>
                    <a:pt x="380" y="387"/>
                  </a:lnTo>
                  <a:lnTo>
                    <a:pt x="378" y="413"/>
                  </a:lnTo>
                  <a:lnTo>
                    <a:pt x="375" y="437"/>
                  </a:lnTo>
                  <a:lnTo>
                    <a:pt x="372" y="461"/>
                  </a:lnTo>
                  <a:lnTo>
                    <a:pt x="370" y="483"/>
                  </a:lnTo>
                  <a:lnTo>
                    <a:pt x="368" y="505"/>
                  </a:lnTo>
                  <a:lnTo>
                    <a:pt x="367" y="523"/>
                  </a:lnTo>
                  <a:lnTo>
                    <a:pt x="364" y="542"/>
                  </a:lnTo>
                  <a:lnTo>
                    <a:pt x="363" y="558"/>
                  </a:lnTo>
                  <a:lnTo>
                    <a:pt x="362" y="572"/>
                  </a:lnTo>
                  <a:lnTo>
                    <a:pt x="362" y="583"/>
                  </a:lnTo>
                  <a:lnTo>
                    <a:pt x="360" y="594"/>
                  </a:lnTo>
                  <a:lnTo>
                    <a:pt x="360" y="600"/>
                  </a:lnTo>
                  <a:lnTo>
                    <a:pt x="359" y="604"/>
                  </a:lnTo>
                  <a:lnTo>
                    <a:pt x="359" y="606"/>
                  </a:lnTo>
                  <a:lnTo>
                    <a:pt x="359" y="604"/>
                  </a:lnTo>
                  <a:lnTo>
                    <a:pt x="358" y="603"/>
                  </a:lnTo>
                  <a:lnTo>
                    <a:pt x="356" y="599"/>
                  </a:lnTo>
                  <a:lnTo>
                    <a:pt x="352" y="594"/>
                  </a:lnTo>
                  <a:lnTo>
                    <a:pt x="348" y="587"/>
                  </a:lnTo>
                  <a:lnTo>
                    <a:pt x="343" y="579"/>
                  </a:lnTo>
                  <a:lnTo>
                    <a:pt x="338" y="570"/>
                  </a:lnTo>
                  <a:lnTo>
                    <a:pt x="330" y="559"/>
                  </a:lnTo>
                  <a:lnTo>
                    <a:pt x="322" y="548"/>
                  </a:lnTo>
                  <a:lnTo>
                    <a:pt x="312" y="536"/>
                  </a:lnTo>
                  <a:lnTo>
                    <a:pt x="302" y="523"/>
                  </a:lnTo>
                  <a:lnTo>
                    <a:pt x="290" y="510"/>
                  </a:lnTo>
                  <a:lnTo>
                    <a:pt x="276" y="495"/>
                  </a:lnTo>
                  <a:lnTo>
                    <a:pt x="262" y="479"/>
                  </a:lnTo>
                  <a:lnTo>
                    <a:pt x="247" y="463"/>
                  </a:lnTo>
                  <a:lnTo>
                    <a:pt x="230" y="447"/>
                  </a:lnTo>
                  <a:lnTo>
                    <a:pt x="210" y="450"/>
                  </a:lnTo>
                  <a:lnTo>
                    <a:pt x="190" y="458"/>
                  </a:lnTo>
                  <a:lnTo>
                    <a:pt x="170" y="467"/>
                  </a:lnTo>
                  <a:lnTo>
                    <a:pt x="150" y="481"/>
                  </a:lnTo>
                  <a:lnTo>
                    <a:pt x="130" y="495"/>
                  </a:lnTo>
                  <a:lnTo>
                    <a:pt x="111" y="512"/>
                  </a:lnTo>
                  <a:lnTo>
                    <a:pt x="93" y="530"/>
                  </a:lnTo>
                  <a:lnTo>
                    <a:pt x="75" y="548"/>
                  </a:lnTo>
                  <a:lnTo>
                    <a:pt x="59" y="566"/>
                  </a:lnTo>
                  <a:lnTo>
                    <a:pt x="45" y="583"/>
                  </a:lnTo>
                  <a:lnTo>
                    <a:pt x="32" y="600"/>
                  </a:lnTo>
                  <a:lnTo>
                    <a:pt x="21" y="614"/>
                  </a:lnTo>
                  <a:lnTo>
                    <a:pt x="12" y="627"/>
                  </a:lnTo>
                  <a:lnTo>
                    <a:pt x="5" y="636"/>
                  </a:lnTo>
                  <a:lnTo>
                    <a:pt x="1" y="642"/>
                  </a:lnTo>
                  <a:lnTo>
                    <a:pt x="0" y="644"/>
                  </a:lnTo>
                  <a:lnTo>
                    <a:pt x="0" y="646"/>
                  </a:lnTo>
                  <a:lnTo>
                    <a:pt x="2" y="650"/>
                  </a:lnTo>
                  <a:lnTo>
                    <a:pt x="6" y="655"/>
                  </a:lnTo>
                  <a:lnTo>
                    <a:pt x="10" y="664"/>
                  </a:lnTo>
                  <a:lnTo>
                    <a:pt x="17" y="675"/>
                  </a:lnTo>
                  <a:lnTo>
                    <a:pt x="24" y="687"/>
                  </a:lnTo>
                  <a:lnTo>
                    <a:pt x="32" y="702"/>
                  </a:lnTo>
                  <a:lnTo>
                    <a:pt x="41" y="716"/>
                  </a:lnTo>
                  <a:lnTo>
                    <a:pt x="50" y="735"/>
                  </a:lnTo>
                  <a:lnTo>
                    <a:pt x="62" y="752"/>
                  </a:lnTo>
                  <a:lnTo>
                    <a:pt x="73" y="772"/>
                  </a:lnTo>
                  <a:lnTo>
                    <a:pt x="85" y="792"/>
                  </a:lnTo>
                  <a:lnTo>
                    <a:pt x="98" y="813"/>
                  </a:lnTo>
                  <a:lnTo>
                    <a:pt x="111" y="836"/>
                  </a:lnTo>
                  <a:lnTo>
                    <a:pt x="125" y="857"/>
                  </a:lnTo>
                  <a:lnTo>
                    <a:pt x="138" y="880"/>
                  </a:lnTo>
                  <a:lnTo>
                    <a:pt x="151" y="903"/>
                  </a:lnTo>
                  <a:lnTo>
                    <a:pt x="166" y="925"/>
                  </a:lnTo>
                  <a:lnTo>
                    <a:pt x="181" y="948"/>
                  </a:lnTo>
                  <a:lnTo>
                    <a:pt x="194" y="969"/>
                  </a:lnTo>
                  <a:lnTo>
                    <a:pt x="209" y="990"/>
                  </a:lnTo>
                  <a:lnTo>
                    <a:pt x="223" y="1012"/>
                  </a:lnTo>
                  <a:lnTo>
                    <a:pt x="237" y="1033"/>
                  </a:lnTo>
                  <a:lnTo>
                    <a:pt x="250" y="1052"/>
                  </a:lnTo>
                  <a:lnTo>
                    <a:pt x="263" y="1070"/>
                  </a:lnTo>
                  <a:lnTo>
                    <a:pt x="275" y="1086"/>
                  </a:lnTo>
                  <a:lnTo>
                    <a:pt x="287" y="1102"/>
                  </a:lnTo>
                  <a:lnTo>
                    <a:pt x="298" y="1116"/>
                  </a:lnTo>
                  <a:lnTo>
                    <a:pt x="308" y="1126"/>
                  </a:lnTo>
                  <a:lnTo>
                    <a:pt x="319" y="1137"/>
                  </a:lnTo>
                  <a:lnTo>
                    <a:pt x="327" y="1145"/>
                  </a:lnTo>
                  <a:lnTo>
                    <a:pt x="335" y="1150"/>
                  </a:lnTo>
                  <a:lnTo>
                    <a:pt x="350" y="1158"/>
                  </a:lnTo>
                  <a:lnTo>
                    <a:pt x="364" y="1162"/>
                  </a:lnTo>
                  <a:lnTo>
                    <a:pt x="380" y="1165"/>
                  </a:lnTo>
                  <a:lnTo>
                    <a:pt x="395" y="1165"/>
                  </a:lnTo>
                  <a:lnTo>
                    <a:pt x="410" y="1162"/>
                  </a:lnTo>
                  <a:lnTo>
                    <a:pt x="424" y="1160"/>
                  </a:lnTo>
                  <a:lnTo>
                    <a:pt x="439" y="1154"/>
                  </a:lnTo>
                  <a:lnTo>
                    <a:pt x="453" y="1148"/>
                  </a:lnTo>
                  <a:lnTo>
                    <a:pt x="468" y="1140"/>
                  </a:lnTo>
                  <a:lnTo>
                    <a:pt x="481" y="1132"/>
                  </a:lnTo>
                  <a:lnTo>
                    <a:pt x="495" y="1124"/>
                  </a:lnTo>
                  <a:lnTo>
                    <a:pt x="507" y="1114"/>
                  </a:lnTo>
                  <a:lnTo>
                    <a:pt x="519" y="1105"/>
                  </a:lnTo>
                  <a:lnTo>
                    <a:pt x="531" y="1094"/>
                  </a:lnTo>
                  <a:lnTo>
                    <a:pt x="541" y="1085"/>
                  </a:lnTo>
                  <a:lnTo>
                    <a:pt x="551" y="1076"/>
                  </a:lnTo>
                  <a:lnTo>
                    <a:pt x="560" y="1068"/>
                  </a:lnTo>
                  <a:lnTo>
                    <a:pt x="569" y="1057"/>
                  </a:lnTo>
                  <a:lnTo>
                    <a:pt x="577" y="1045"/>
                  </a:lnTo>
                  <a:lnTo>
                    <a:pt x="584" y="1033"/>
                  </a:lnTo>
                  <a:lnTo>
                    <a:pt x="591" y="1020"/>
                  </a:lnTo>
                  <a:lnTo>
                    <a:pt x="596" y="1006"/>
                  </a:lnTo>
                  <a:lnTo>
                    <a:pt x="601" y="993"/>
                  </a:lnTo>
                  <a:lnTo>
                    <a:pt x="607" y="981"/>
                  </a:lnTo>
                  <a:lnTo>
                    <a:pt x="611" y="969"/>
                  </a:lnTo>
                  <a:lnTo>
                    <a:pt x="615" y="958"/>
                  </a:lnTo>
                  <a:lnTo>
                    <a:pt x="617" y="948"/>
                  </a:lnTo>
                  <a:lnTo>
                    <a:pt x="620" y="939"/>
                  </a:lnTo>
                  <a:lnTo>
                    <a:pt x="621" y="932"/>
                  </a:lnTo>
                  <a:lnTo>
                    <a:pt x="623" y="925"/>
                  </a:lnTo>
                  <a:lnTo>
                    <a:pt x="624" y="921"/>
                  </a:lnTo>
                  <a:lnTo>
                    <a:pt x="624" y="919"/>
                  </a:lnTo>
                  <a:lnTo>
                    <a:pt x="623" y="911"/>
                  </a:lnTo>
                  <a:lnTo>
                    <a:pt x="621" y="900"/>
                  </a:lnTo>
                  <a:lnTo>
                    <a:pt x="620" y="884"/>
                  </a:lnTo>
                  <a:lnTo>
                    <a:pt x="617" y="864"/>
                  </a:lnTo>
                  <a:lnTo>
                    <a:pt x="616" y="840"/>
                  </a:lnTo>
                  <a:lnTo>
                    <a:pt x="613" y="813"/>
                  </a:lnTo>
                  <a:lnTo>
                    <a:pt x="609" y="784"/>
                  </a:lnTo>
                  <a:lnTo>
                    <a:pt x="607" y="752"/>
                  </a:lnTo>
                  <a:lnTo>
                    <a:pt x="603" y="719"/>
                  </a:lnTo>
                  <a:lnTo>
                    <a:pt x="599" y="682"/>
                  </a:lnTo>
                  <a:lnTo>
                    <a:pt x="593" y="644"/>
                  </a:lnTo>
                  <a:lnTo>
                    <a:pt x="589" y="606"/>
                  </a:lnTo>
                  <a:lnTo>
                    <a:pt x="585" y="566"/>
                  </a:lnTo>
                  <a:lnTo>
                    <a:pt x="580" y="524"/>
                  </a:lnTo>
                  <a:lnTo>
                    <a:pt x="575" y="483"/>
                  </a:lnTo>
                  <a:lnTo>
                    <a:pt x="569" y="442"/>
                  </a:lnTo>
                  <a:lnTo>
                    <a:pt x="563" y="399"/>
                  </a:lnTo>
                  <a:lnTo>
                    <a:pt x="557" y="359"/>
                  </a:lnTo>
                  <a:lnTo>
                    <a:pt x="551" y="319"/>
                  </a:lnTo>
                  <a:lnTo>
                    <a:pt x="545" y="281"/>
                  </a:lnTo>
                  <a:lnTo>
                    <a:pt x="539" y="244"/>
                  </a:lnTo>
                  <a:lnTo>
                    <a:pt x="532" y="208"/>
                  </a:lnTo>
                  <a:lnTo>
                    <a:pt x="527" y="174"/>
                  </a:lnTo>
                  <a:lnTo>
                    <a:pt x="520" y="144"/>
                  </a:lnTo>
                  <a:lnTo>
                    <a:pt x="513" y="116"/>
                  </a:lnTo>
                  <a:lnTo>
                    <a:pt x="507" y="90"/>
                  </a:lnTo>
                  <a:lnTo>
                    <a:pt x="500" y="68"/>
                  </a:lnTo>
                  <a:lnTo>
                    <a:pt x="495" y="49"/>
                  </a:lnTo>
                  <a:lnTo>
                    <a:pt x="488" y="35"/>
                  </a:lnTo>
                  <a:lnTo>
                    <a:pt x="481" y="25"/>
                  </a:lnTo>
                  <a:lnTo>
                    <a:pt x="476" y="1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24C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7" name="Freeform 626"/>
            <p:cNvSpPr>
              <a:spLocks/>
            </p:cNvSpPr>
            <p:nvPr/>
          </p:nvSpPr>
          <p:spPr bwMode="auto">
            <a:xfrm>
              <a:off x="1580" y="1967"/>
              <a:ext cx="38" cy="212"/>
            </a:xfrm>
            <a:custGeom>
              <a:avLst/>
              <a:gdLst>
                <a:gd name="T0" fmla="*/ 0 w 112"/>
                <a:gd name="T1" fmla="*/ 0 h 636"/>
                <a:gd name="T2" fmla="*/ 0 w 112"/>
                <a:gd name="T3" fmla="*/ 0 h 636"/>
                <a:gd name="T4" fmla="*/ 0 w 112"/>
                <a:gd name="T5" fmla="*/ 0 h 636"/>
                <a:gd name="T6" fmla="*/ 0 w 112"/>
                <a:gd name="T7" fmla="*/ 0 h 636"/>
                <a:gd name="T8" fmla="*/ 0 w 112"/>
                <a:gd name="T9" fmla="*/ 0 h 636"/>
                <a:gd name="T10" fmla="*/ 0 w 112"/>
                <a:gd name="T11" fmla="*/ 0 h 636"/>
                <a:gd name="T12" fmla="*/ 0 w 112"/>
                <a:gd name="T13" fmla="*/ 0 h 636"/>
                <a:gd name="T14" fmla="*/ 0 w 112"/>
                <a:gd name="T15" fmla="*/ 0 h 636"/>
                <a:gd name="T16" fmla="*/ 0 w 112"/>
                <a:gd name="T17" fmla="*/ 0 h 636"/>
                <a:gd name="T18" fmla="*/ 0 w 112"/>
                <a:gd name="T19" fmla="*/ 0 h 636"/>
                <a:gd name="T20" fmla="*/ 0 w 112"/>
                <a:gd name="T21" fmla="*/ 0 h 636"/>
                <a:gd name="T22" fmla="*/ 0 w 112"/>
                <a:gd name="T23" fmla="*/ 0 h 636"/>
                <a:gd name="T24" fmla="*/ 0 w 112"/>
                <a:gd name="T25" fmla="*/ 0 h 636"/>
                <a:gd name="T26" fmla="*/ 0 w 112"/>
                <a:gd name="T27" fmla="*/ 0 h 636"/>
                <a:gd name="T28" fmla="*/ 0 w 112"/>
                <a:gd name="T29" fmla="*/ 0 h 636"/>
                <a:gd name="T30" fmla="*/ 0 w 112"/>
                <a:gd name="T31" fmla="*/ 0 h 636"/>
                <a:gd name="T32" fmla="*/ 0 w 112"/>
                <a:gd name="T33" fmla="*/ 0 h 636"/>
                <a:gd name="T34" fmla="*/ 0 w 112"/>
                <a:gd name="T35" fmla="*/ 0 h 636"/>
                <a:gd name="T36" fmla="*/ 0 w 112"/>
                <a:gd name="T37" fmla="*/ 0 h 636"/>
                <a:gd name="T38" fmla="*/ 0 w 112"/>
                <a:gd name="T39" fmla="*/ 0 h 636"/>
                <a:gd name="T40" fmla="*/ 0 w 112"/>
                <a:gd name="T41" fmla="*/ 0 h 636"/>
                <a:gd name="T42" fmla="*/ 0 w 112"/>
                <a:gd name="T43" fmla="*/ 0 h 636"/>
                <a:gd name="T44" fmla="*/ 0 w 112"/>
                <a:gd name="T45" fmla="*/ 0 h 636"/>
                <a:gd name="T46" fmla="*/ 0 w 112"/>
                <a:gd name="T47" fmla="*/ 0 h 636"/>
                <a:gd name="T48" fmla="*/ 0 w 112"/>
                <a:gd name="T49" fmla="*/ 0 h 636"/>
                <a:gd name="T50" fmla="*/ 0 w 112"/>
                <a:gd name="T51" fmla="*/ 0 h 636"/>
                <a:gd name="T52" fmla="*/ 0 w 112"/>
                <a:gd name="T53" fmla="*/ 0 h 636"/>
                <a:gd name="T54" fmla="*/ 0 w 112"/>
                <a:gd name="T55" fmla="*/ 0 h 636"/>
                <a:gd name="T56" fmla="*/ 0 w 112"/>
                <a:gd name="T57" fmla="*/ 0 h 636"/>
                <a:gd name="T58" fmla="*/ 0 w 112"/>
                <a:gd name="T59" fmla="*/ 0 h 636"/>
                <a:gd name="T60" fmla="*/ 0 w 112"/>
                <a:gd name="T61" fmla="*/ 0 h 636"/>
                <a:gd name="T62" fmla="*/ 0 w 112"/>
                <a:gd name="T63" fmla="*/ 0 h 636"/>
                <a:gd name="T64" fmla="*/ 0 w 112"/>
                <a:gd name="T65" fmla="*/ 0 h 636"/>
                <a:gd name="T66" fmla="*/ 0 w 112"/>
                <a:gd name="T67" fmla="*/ 0 h 636"/>
                <a:gd name="T68" fmla="*/ 0 w 112"/>
                <a:gd name="T69" fmla="*/ 0 h 636"/>
                <a:gd name="T70" fmla="*/ 0 w 112"/>
                <a:gd name="T71" fmla="*/ 0 h 6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"/>
                <a:gd name="T109" fmla="*/ 0 h 636"/>
                <a:gd name="T110" fmla="*/ 112 w 112"/>
                <a:gd name="T111" fmla="*/ 636 h 6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" h="636">
                  <a:moveTo>
                    <a:pt x="2" y="615"/>
                  </a:moveTo>
                  <a:lnTo>
                    <a:pt x="15" y="612"/>
                  </a:lnTo>
                  <a:lnTo>
                    <a:pt x="15" y="609"/>
                  </a:lnTo>
                  <a:lnTo>
                    <a:pt x="15" y="605"/>
                  </a:lnTo>
                  <a:lnTo>
                    <a:pt x="16" y="599"/>
                  </a:lnTo>
                  <a:lnTo>
                    <a:pt x="16" y="589"/>
                  </a:lnTo>
                  <a:lnTo>
                    <a:pt x="18" y="577"/>
                  </a:lnTo>
                  <a:lnTo>
                    <a:pt x="19" y="563"/>
                  </a:lnTo>
                  <a:lnTo>
                    <a:pt x="20" y="547"/>
                  </a:lnTo>
                  <a:lnTo>
                    <a:pt x="22" y="529"/>
                  </a:lnTo>
                  <a:lnTo>
                    <a:pt x="24" y="510"/>
                  </a:lnTo>
                  <a:lnTo>
                    <a:pt x="26" y="488"/>
                  </a:lnTo>
                  <a:lnTo>
                    <a:pt x="28" y="466"/>
                  </a:lnTo>
                  <a:lnTo>
                    <a:pt x="31" y="443"/>
                  </a:lnTo>
                  <a:lnTo>
                    <a:pt x="34" y="419"/>
                  </a:lnTo>
                  <a:lnTo>
                    <a:pt x="36" y="394"/>
                  </a:lnTo>
                  <a:lnTo>
                    <a:pt x="39" y="368"/>
                  </a:lnTo>
                  <a:lnTo>
                    <a:pt x="42" y="342"/>
                  </a:lnTo>
                  <a:lnTo>
                    <a:pt x="46" y="315"/>
                  </a:lnTo>
                  <a:lnTo>
                    <a:pt x="48" y="289"/>
                  </a:lnTo>
                  <a:lnTo>
                    <a:pt x="52" y="263"/>
                  </a:lnTo>
                  <a:lnTo>
                    <a:pt x="56" y="237"/>
                  </a:lnTo>
                  <a:lnTo>
                    <a:pt x="60" y="211"/>
                  </a:lnTo>
                  <a:lnTo>
                    <a:pt x="64" y="186"/>
                  </a:lnTo>
                  <a:lnTo>
                    <a:pt x="68" y="162"/>
                  </a:lnTo>
                  <a:lnTo>
                    <a:pt x="72" y="138"/>
                  </a:lnTo>
                  <a:lnTo>
                    <a:pt x="78" y="117"/>
                  </a:lnTo>
                  <a:lnTo>
                    <a:pt x="82" y="95"/>
                  </a:lnTo>
                  <a:lnTo>
                    <a:pt x="87" y="75"/>
                  </a:lnTo>
                  <a:lnTo>
                    <a:pt x="91" y="58"/>
                  </a:lnTo>
                  <a:lnTo>
                    <a:pt x="96" y="42"/>
                  </a:lnTo>
                  <a:lnTo>
                    <a:pt x="101" y="29"/>
                  </a:lnTo>
                  <a:lnTo>
                    <a:pt x="107" y="17"/>
                  </a:lnTo>
                  <a:lnTo>
                    <a:pt x="112" y="9"/>
                  </a:lnTo>
                  <a:lnTo>
                    <a:pt x="99" y="0"/>
                  </a:lnTo>
                  <a:lnTo>
                    <a:pt x="93" y="10"/>
                  </a:lnTo>
                  <a:lnTo>
                    <a:pt x="88" y="24"/>
                  </a:lnTo>
                  <a:lnTo>
                    <a:pt x="83" y="37"/>
                  </a:lnTo>
                  <a:lnTo>
                    <a:pt x="78" y="54"/>
                  </a:lnTo>
                  <a:lnTo>
                    <a:pt x="72" y="73"/>
                  </a:lnTo>
                  <a:lnTo>
                    <a:pt x="67" y="91"/>
                  </a:lnTo>
                  <a:lnTo>
                    <a:pt x="63" y="113"/>
                  </a:lnTo>
                  <a:lnTo>
                    <a:pt x="58" y="135"/>
                  </a:lnTo>
                  <a:lnTo>
                    <a:pt x="54" y="159"/>
                  </a:lnTo>
                  <a:lnTo>
                    <a:pt x="50" y="183"/>
                  </a:lnTo>
                  <a:lnTo>
                    <a:pt x="44" y="209"/>
                  </a:lnTo>
                  <a:lnTo>
                    <a:pt x="42" y="234"/>
                  </a:lnTo>
                  <a:lnTo>
                    <a:pt x="38" y="261"/>
                  </a:lnTo>
                  <a:lnTo>
                    <a:pt x="34" y="287"/>
                  </a:lnTo>
                  <a:lnTo>
                    <a:pt x="31" y="314"/>
                  </a:lnTo>
                  <a:lnTo>
                    <a:pt x="27" y="340"/>
                  </a:lnTo>
                  <a:lnTo>
                    <a:pt x="24" y="366"/>
                  </a:lnTo>
                  <a:lnTo>
                    <a:pt x="20" y="391"/>
                  </a:lnTo>
                  <a:lnTo>
                    <a:pt x="18" y="418"/>
                  </a:lnTo>
                  <a:lnTo>
                    <a:pt x="15" y="442"/>
                  </a:lnTo>
                  <a:lnTo>
                    <a:pt x="12" y="466"/>
                  </a:lnTo>
                  <a:lnTo>
                    <a:pt x="11" y="487"/>
                  </a:lnTo>
                  <a:lnTo>
                    <a:pt x="10" y="508"/>
                  </a:lnTo>
                  <a:lnTo>
                    <a:pt x="7" y="528"/>
                  </a:lnTo>
                  <a:lnTo>
                    <a:pt x="6" y="545"/>
                  </a:lnTo>
                  <a:lnTo>
                    <a:pt x="4" y="561"/>
                  </a:lnTo>
                  <a:lnTo>
                    <a:pt x="3" y="576"/>
                  </a:lnTo>
                  <a:lnTo>
                    <a:pt x="2" y="588"/>
                  </a:lnTo>
                  <a:lnTo>
                    <a:pt x="2" y="597"/>
                  </a:lnTo>
                  <a:lnTo>
                    <a:pt x="0" y="604"/>
                  </a:lnTo>
                  <a:lnTo>
                    <a:pt x="0" y="609"/>
                  </a:lnTo>
                  <a:lnTo>
                    <a:pt x="0" y="611"/>
                  </a:lnTo>
                  <a:lnTo>
                    <a:pt x="14" y="608"/>
                  </a:lnTo>
                  <a:lnTo>
                    <a:pt x="2" y="615"/>
                  </a:lnTo>
                  <a:lnTo>
                    <a:pt x="12" y="636"/>
                  </a:lnTo>
                  <a:lnTo>
                    <a:pt x="15" y="612"/>
                  </a:lnTo>
                  <a:lnTo>
                    <a:pt x="2" y="6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8" name="Freeform 627"/>
            <p:cNvSpPr>
              <a:spLocks/>
            </p:cNvSpPr>
            <p:nvPr/>
          </p:nvSpPr>
          <p:spPr bwMode="auto">
            <a:xfrm>
              <a:off x="1538" y="2115"/>
              <a:ext cx="47" cy="57"/>
            </a:xfrm>
            <a:custGeom>
              <a:avLst/>
              <a:gdLst>
                <a:gd name="T0" fmla="*/ 0 w 141"/>
                <a:gd name="T1" fmla="*/ 0 h 171"/>
                <a:gd name="T2" fmla="*/ 0 w 141"/>
                <a:gd name="T3" fmla="*/ 0 h 171"/>
                <a:gd name="T4" fmla="*/ 0 w 141"/>
                <a:gd name="T5" fmla="*/ 0 h 171"/>
                <a:gd name="T6" fmla="*/ 0 w 141"/>
                <a:gd name="T7" fmla="*/ 0 h 171"/>
                <a:gd name="T8" fmla="*/ 0 w 141"/>
                <a:gd name="T9" fmla="*/ 0 h 171"/>
                <a:gd name="T10" fmla="*/ 0 w 141"/>
                <a:gd name="T11" fmla="*/ 0 h 171"/>
                <a:gd name="T12" fmla="*/ 0 w 141"/>
                <a:gd name="T13" fmla="*/ 0 h 171"/>
                <a:gd name="T14" fmla="*/ 0 w 141"/>
                <a:gd name="T15" fmla="*/ 0 h 171"/>
                <a:gd name="T16" fmla="*/ 0 w 141"/>
                <a:gd name="T17" fmla="*/ 0 h 171"/>
                <a:gd name="T18" fmla="*/ 0 w 141"/>
                <a:gd name="T19" fmla="*/ 0 h 171"/>
                <a:gd name="T20" fmla="*/ 0 w 141"/>
                <a:gd name="T21" fmla="*/ 0 h 171"/>
                <a:gd name="T22" fmla="*/ 0 w 141"/>
                <a:gd name="T23" fmla="*/ 0 h 171"/>
                <a:gd name="T24" fmla="*/ 0 w 141"/>
                <a:gd name="T25" fmla="*/ 0 h 171"/>
                <a:gd name="T26" fmla="*/ 0 w 141"/>
                <a:gd name="T27" fmla="*/ 0 h 171"/>
                <a:gd name="T28" fmla="*/ 0 w 141"/>
                <a:gd name="T29" fmla="*/ 0 h 171"/>
                <a:gd name="T30" fmla="*/ 0 w 141"/>
                <a:gd name="T31" fmla="*/ 0 h 171"/>
                <a:gd name="T32" fmla="*/ 0 w 141"/>
                <a:gd name="T33" fmla="*/ 0 h 171"/>
                <a:gd name="T34" fmla="*/ 0 w 141"/>
                <a:gd name="T35" fmla="*/ 0 h 171"/>
                <a:gd name="T36" fmla="*/ 0 w 141"/>
                <a:gd name="T37" fmla="*/ 0 h 171"/>
                <a:gd name="T38" fmla="*/ 0 w 141"/>
                <a:gd name="T39" fmla="*/ 0 h 171"/>
                <a:gd name="T40" fmla="*/ 0 w 141"/>
                <a:gd name="T41" fmla="*/ 0 h 171"/>
                <a:gd name="T42" fmla="*/ 0 w 141"/>
                <a:gd name="T43" fmla="*/ 0 h 171"/>
                <a:gd name="T44" fmla="*/ 0 w 141"/>
                <a:gd name="T45" fmla="*/ 0 h 171"/>
                <a:gd name="T46" fmla="*/ 0 w 141"/>
                <a:gd name="T47" fmla="*/ 0 h 171"/>
                <a:gd name="T48" fmla="*/ 0 w 141"/>
                <a:gd name="T49" fmla="*/ 0 h 171"/>
                <a:gd name="T50" fmla="*/ 0 w 141"/>
                <a:gd name="T51" fmla="*/ 0 h 171"/>
                <a:gd name="T52" fmla="*/ 0 w 141"/>
                <a:gd name="T53" fmla="*/ 0 h 171"/>
                <a:gd name="T54" fmla="*/ 0 w 141"/>
                <a:gd name="T55" fmla="*/ 0 h 171"/>
                <a:gd name="T56" fmla="*/ 0 w 141"/>
                <a:gd name="T57" fmla="*/ 0 h 171"/>
                <a:gd name="T58" fmla="*/ 0 w 141"/>
                <a:gd name="T59" fmla="*/ 0 h 171"/>
                <a:gd name="T60" fmla="*/ 0 w 141"/>
                <a:gd name="T61" fmla="*/ 0 h 171"/>
                <a:gd name="T62" fmla="*/ 0 w 141"/>
                <a:gd name="T63" fmla="*/ 0 h 171"/>
                <a:gd name="T64" fmla="*/ 0 w 141"/>
                <a:gd name="T65" fmla="*/ 0 h 171"/>
                <a:gd name="T66" fmla="*/ 0 w 141"/>
                <a:gd name="T67" fmla="*/ 0 h 171"/>
                <a:gd name="T68" fmla="*/ 0 w 141"/>
                <a:gd name="T69" fmla="*/ 0 h 171"/>
                <a:gd name="T70" fmla="*/ 0 w 141"/>
                <a:gd name="T71" fmla="*/ 0 h 171"/>
                <a:gd name="T72" fmla="*/ 0 w 141"/>
                <a:gd name="T73" fmla="*/ 0 h 171"/>
                <a:gd name="T74" fmla="*/ 0 w 141"/>
                <a:gd name="T75" fmla="*/ 0 h 171"/>
                <a:gd name="T76" fmla="*/ 0 w 141"/>
                <a:gd name="T77" fmla="*/ 0 h 171"/>
                <a:gd name="T78" fmla="*/ 0 w 141"/>
                <a:gd name="T79" fmla="*/ 0 h 1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"/>
                <a:gd name="T121" fmla="*/ 0 h 171"/>
                <a:gd name="T122" fmla="*/ 141 w 141"/>
                <a:gd name="T123" fmla="*/ 171 h 1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" h="171">
                  <a:moveTo>
                    <a:pt x="5" y="16"/>
                  </a:moveTo>
                  <a:lnTo>
                    <a:pt x="0" y="14"/>
                  </a:lnTo>
                  <a:lnTo>
                    <a:pt x="17" y="30"/>
                  </a:lnTo>
                  <a:lnTo>
                    <a:pt x="31" y="46"/>
                  </a:lnTo>
                  <a:lnTo>
                    <a:pt x="46" y="60"/>
                  </a:lnTo>
                  <a:lnTo>
                    <a:pt x="58" y="75"/>
                  </a:lnTo>
                  <a:lnTo>
                    <a:pt x="70" y="89"/>
                  </a:lnTo>
                  <a:lnTo>
                    <a:pt x="81" y="101"/>
                  </a:lnTo>
                  <a:lnTo>
                    <a:pt x="90" y="113"/>
                  </a:lnTo>
                  <a:lnTo>
                    <a:pt x="99" y="125"/>
                  </a:lnTo>
                  <a:lnTo>
                    <a:pt x="106" y="135"/>
                  </a:lnTo>
                  <a:lnTo>
                    <a:pt x="111" y="144"/>
                  </a:lnTo>
                  <a:lnTo>
                    <a:pt x="117" y="152"/>
                  </a:lnTo>
                  <a:lnTo>
                    <a:pt x="121" y="159"/>
                  </a:lnTo>
                  <a:lnTo>
                    <a:pt x="125" y="164"/>
                  </a:lnTo>
                  <a:lnTo>
                    <a:pt x="126" y="168"/>
                  </a:lnTo>
                  <a:lnTo>
                    <a:pt x="127" y="169"/>
                  </a:lnTo>
                  <a:lnTo>
                    <a:pt x="129" y="171"/>
                  </a:lnTo>
                  <a:lnTo>
                    <a:pt x="141" y="164"/>
                  </a:lnTo>
                  <a:lnTo>
                    <a:pt x="141" y="163"/>
                  </a:lnTo>
                  <a:lnTo>
                    <a:pt x="139" y="160"/>
                  </a:lnTo>
                  <a:lnTo>
                    <a:pt x="137" y="156"/>
                  </a:lnTo>
                  <a:lnTo>
                    <a:pt x="134" y="151"/>
                  </a:lnTo>
                  <a:lnTo>
                    <a:pt x="130" y="144"/>
                  </a:lnTo>
                  <a:lnTo>
                    <a:pt x="125" y="136"/>
                  </a:lnTo>
                  <a:lnTo>
                    <a:pt x="118" y="127"/>
                  </a:lnTo>
                  <a:lnTo>
                    <a:pt x="110" y="116"/>
                  </a:lnTo>
                  <a:lnTo>
                    <a:pt x="102" y="105"/>
                  </a:lnTo>
                  <a:lnTo>
                    <a:pt x="93" y="92"/>
                  </a:lnTo>
                  <a:lnTo>
                    <a:pt x="82" y="80"/>
                  </a:lnTo>
                  <a:lnTo>
                    <a:pt x="70" y="66"/>
                  </a:lnTo>
                  <a:lnTo>
                    <a:pt x="57" y="51"/>
                  </a:lnTo>
                  <a:lnTo>
                    <a:pt x="42" y="35"/>
                  </a:lnTo>
                  <a:lnTo>
                    <a:pt x="27" y="19"/>
                  </a:lnTo>
                  <a:lnTo>
                    <a:pt x="10" y="3"/>
                  </a:lnTo>
                  <a:lnTo>
                    <a:pt x="4" y="0"/>
                  </a:lnTo>
                  <a:lnTo>
                    <a:pt x="10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9" name="Freeform 628"/>
            <p:cNvSpPr>
              <a:spLocks/>
            </p:cNvSpPr>
            <p:nvPr/>
          </p:nvSpPr>
          <p:spPr bwMode="auto">
            <a:xfrm>
              <a:off x="1460" y="2115"/>
              <a:ext cx="80" cy="69"/>
            </a:xfrm>
            <a:custGeom>
              <a:avLst/>
              <a:gdLst>
                <a:gd name="T0" fmla="*/ 0 w 238"/>
                <a:gd name="T1" fmla="*/ 0 h 209"/>
                <a:gd name="T2" fmla="*/ 0 w 238"/>
                <a:gd name="T3" fmla="*/ 0 h 209"/>
                <a:gd name="T4" fmla="*/ 0 w 238"/>
                <a:gd name="T5" fmla="*/ 0 h 209"/>
                <a:gd name="T6" fmla="*/ 0 w 238"/>
                <a:gd name="T7" fmla="*/ 0 h 209"/>
                <a:gd name="T8" fmla="*/ 0 w 238"/>
                <a:gd name="T9" fmla="*/ 0 h 209"/>
                <a:gd name="T10" fmla="*/ 0 w 238"/>
                <a:gd name="T11" fmla="*/ 0 h 209"/>
                <a:gd name="T12" fmla="*/ 0 w 238"/>
                <a:gd name="T13" fmla="*/ 0 h 209"/>
                <a:gd name="T14" fmla="*/ 0 w 238"/>
                <a:gd name="T15" fmla="*/ 0 h 209"/>
                <a:gd name="T16" fmla="*/ 0 w 238"/>
                <a:gd name="T17" fmla="*/ 0 h 209"/>
                <a:gd name="T18" fmla="*/ 0 w 238"/>
                <a:gd name="T19" fmla="*/ 0 h 209"/>
                <a:gd name="T20" fmla="*/ 0 w 238"/>
                <a:gd name="T21" fmla="*/ 0 h 209"/>
                <a:gd name="T22" fmla="*/ 0 w 238"/>
                <a:gd name="T23" fmla="*/ 0 h 209"/>
                <a:gd name="T24" fmla="*/ 0 w 238"/>
                <a:gd name="T25" fmla="*/ 0 h 209"/>
                <a:gd name="T26" fmla="*/ 0 w 238"/>
                <a:gd name="T27" fmla="*/ 0 h 209"/>
                <a:gd name="T28" fmla="*/ 0 w 238"/>
                <a:gd name="T29" fmla="*/ 0 h 209"/>
                <a:gd name="T30" fmla="*/ 0 w 238"/>
                <a:gd name="T31" fmla="*/ 0 h 209"/>
                <a:gd name="T32" fmla="*/ 0 w 238"/>
                <a:gd name="T33" fmla="*/ 0 h 209"/>
                <a:gd name="T34" fmla="*/ 0 w 238"/>
                <a:gd name="T35" fmla="*/ 0 h 209"/>
                <a:gd name="T36" fmla="*/ 0 w 238"/>
                <a:gd name="T37" fmla="*/ 0 h 209"/>
                <a:gd name="T38" fmla="*/ 0 w 238"/>
                <a:gd name="T39" fmla="*/ 0 h 209"/>
                <a:gd name="T40" fmla="*/ 0 w 238"/>
                <a:gd name="T41" fmla="*/ 0 h 209"/>
                <a:gd name="T42" fmla="*/ 0 w 238"/>
                <a:gd name="T43" fmla="*/ 0 h 209"/>
                <a:gd name="T44" fmla="*/ 0 w 238"/>
                <a:gd name="T45" fmla="*/ 0 h 209"/>
                <a:gd name="T46" fmla="*/ 0 w 238"/>
                <a:gd name="T47" fmla="*/ 0 h 209"/>
                <a:gd name="T48" fmla="*/ 0 w 238"/>
                <a:gd name="T49" fmla="*/ 0 h 209"/>
                <a:gd name="T50" fmla="*/ 0 w 238"/>
                <a:gd name="T51" fmla="*/ 0 h 209"/>
                <a:gd name="T52" fmla="*/ 0 w 238"/>
                <a:gd name="T53" fmla="*/ 0 h 209"/>
                <a:gd name="T54" fmla="*/ 0 w 238"/>
                <a:gd name="T55" fmla="*/ 0 h 209"/>
                <a:gd name="T56" fmla="*/ 0 w 238"/>
                <a:gd name="T57" fmla="*/ 0 h 209"/>
                <a:gd name="T58" fmla="*/ 0 w 238"/>
                <a:gd name="T59" fmla="*/ 0 h 209"/>
                <a:gd name="T60" fmla="*/ 0 w 238"/>
                <a:gd name="T61" fmla="*/ 0 h 209"/>
                <a:gd name="T62" fmla="*/ 0 w 238"/>
                <a:gd name="T63" fmla="*/ 0 h 209"/>
                <a:gd name="T64" fmla="*/ 0 w 238"/>
                <a:gd name="T65" fmla="*/ 0 h 209"/>
                <a:gd name="T66" fmla="*/ 0 w 238"/>
                <a:gd name="T67" fmla="*/ 0 h 209"/>
                <a:gd name="T68" fmla="*/ 0 w 238"/>
                <a:gd name="T69" fmla="*/ 0 h 209"/>
                <a:gd name="T70" fmla="*/ 0 w 238"/>
                <a:gd name="T71" fmla="*/ 0 h 209"/>
                <a:gd name="T72" fmla="*/ 0 w 238"/>
                <a:gd name="T73" fmla="*/ 0 h 209"/>
                <a:gd name="T74" fmla="*/ 0 w 238"/>
                <a:gd name="T75" fmla="*/ 0 h 209"/>
                <a:gd name="T76" fmla="*/ 0 w 238"/>
                <a:gd name="T77" fmla="*/ 0 h 209"/>
                <a:gd name="T78" fmla="*/ 0 w 238"/>
                <a:gd name="T79" fmla="*/ 0 h 20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8"/>
                <a:gd name="T121" fmla="*/ 0 h 209"/>
                <a:gd name="T122" fmla="*/ 238 w 238"/>
                <a:gd name="T123" fmla="*/ 209 h 20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8" h="209">
                  <a:moveTo>
                    <a:pt x="14" y="201"/>
                  </a:moveTo>
                  <a:lnTo>
                    <a:pt x="14" y="209"/>
                  </a:lnTo>
                  <a:lnTo>
                    <a:pt x="16" y="208"/>
                  </a:lnTo>
                  <a:lnTo>
                    <a:pt x="20" y="201"/>
                  </a:lnTo>
                  <a:lnTo>
                    <a:pt x="26" y="192"/>
                  </a:lnTo>
                  <a:lnTo>
                    <a:pt x="34" y="179"/>
                  </a:lnTo>
                  <a:lnTo>
                    <a:pt x="46" y="165"/>
                  </a:lnTo>
                  <a:lnTo>
                    <a:pt x="58" y="149"/>
                  </a:lnTo>
                  <a:lnTo>
                    <a:pt x="73" y="132"/>
                  </a:lnTo>
                  <a:lnTo>
                    <a:pt x="89" y="115"/>
                  </a:lnTo>
                  <a:lnTo>
                    <a:pt x="106" y="96"/>
                  </a:lnTo>
                  <a:lnTo>
                    <a:pt x="125" y="79"/>
                  </a:lnTo>
                  <a:lnTo>
                    <a:pt x="143" y="62"/>
                  </a:lnTo>
                  <a:lnTo>
                    <a:pt x="162" y="47"/>
                  </a:lnTo>
                  <a:lnTo>
                    <a:pt x="181" y="35"/>
                  </a:lnTo>
                  <a:lnTo>
                    <a:pt x="201" y="26"/>
                  </a:lnTo>
                  <a:lnTo>
                    <a:pt x="219" y="19"/>
                  </a:lnTo>
                  <a:lnTo>
                    <a:pt x="238" y="16"/>
                  </a:lnTo>
                  <a:lnTo>
                    <a:pt x="237" y="0"/>
                  </a:lnTo>
                  <a:lnTo>
                    <a:pt x="217" y="4"/>
                  </a:lnTo>
                  <a:lnTo>
                    <a:pt x="195" y="11"/>
                  </a:lnTo>
                  <a:lnTo>
                    <a:pt x="174" y="22"/>
                  </a:lnTo>
                  <a:lnTo>
                    <a:pt x="154" y="35"/>
                  </a:lnTo>
                  <a:lnTo>
                    <a:pt x="133" y="51"/>
                  </a:lnTo>
                  <a:lnTo>
                    <a:pt x="114" y="68"/>
                  </a:lnTo>
                  <a:lnTo>
                    <a:pt x="95" y="85"/>
                  </a:lnTo>
                  <a:lnTo>
                    <a:pt x="78" y="104"/>
                  </a:lnTo>
                  <a:lnTo>
                    <a:pt x="61" y="123"/>
                  </a:lnTo>
                  <a:lnTo>
                    <a:pt x="48" y="140"/>
                  </a:lnTo>
                  <a:lnTo>
                    <a:pt x="34" y="156"/>
                  </a:lnTo>
                  <a:lnTo>
                    <a:pt x="24" y="171"/>
                  </a:lnTo>
                  <a:lnTo>
                    <a:pt x="14" y="184"/>
                  </a:lnTo>
                  <a:lnTo>
                    <a:pt x="8" y="192"/>
                  </a:lnTo>
                  <a:lnTo>
                    <a:pt x="4" y="199"/>
                  </a:lnTo>
                  <a:lnTo>
                    <a:pt x="1" y="201"/>
                  </a:lnTo>
                  <a:lnTo>
                    <a:pt x="1" y="209"/>
                  </a:lnTo>
                  <a:lnTo>
                    <a:pt x="1" y="201"/>
                  </a:lnTo>
                  <a:lnTo>
                    <a:pt x="0" y="205"/>
                  </a:lnTo>
                  <a:lnTo>
                    <a:pt x="1" y="209"/>
                  </a:lnTo>
                  <a:lnTo>
                    <a:pt x="14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0" name="Freeform 629"/>
            <p:cNvSpPr>
              <a:spLocks/>
            </p:cNvSpPr>
            <p:nvPr/>
          </p:nvSpPr>
          <p:spPr bwMode="auto">
            <a:xfrm>
              <a:off x="1461" y="2182"/>
              <a:ext cx="115" cy="172"/>
            </a:xfrm>
            <a:custGeom>
              <a:avLst/>
              <a:gdLst>
                <a:gd name="T0" fmla="*/ 0 w 346"/>
                <a:gd name="T1" fmla="*/ 0 h 517"/>
                <a:gd name="T2" fmla="*/ 0 w 346"/>
                <a:gd name="T3" fmla="*/ 0 h 517"/>
                <a:gd name="T4" fmla="*/ 0 w 346"/>
                <a:gd name="T5" fmla="*/ 0 h 517"/>
                <a:gd name="T6" fmla="*/ 0 w 346"/>
                <a:gd name="T7" fmla="*/ 0 h 517"/>
                <a:gd name="T8" fmla="*/ 0 w 346"/>
                <a:gd name="T9" fmla="*/ 0 h 517"/>
                <a:gd name="T10" fmla="*/ 0 w 346"/>
                <a:gd name="T11" fmla="*/ 0 h 517"/>
                <a:gd name="T12" fmla="*/ 0 w 346"/>
                <a:gd name="T13" fmla="*/ 0 h 517"/>
                <a:gd name="T14" fmla="*/ 0 w 346"/>
                <a:gd name="T15" fmla="*/ 0 h 517"/>
                <a:gd name="T16" fmla="*/ 0 w 346"/>
                <a:gd name="T17" fmla="*/ 0 h 517"/>
                <a:gd name="T18" fmla="*/ 0 w 346"/>
                <a:gd name="T19" fmla="*/ 0 h 517"/>
                <a:gd name="T20" fmla="*/ 0 w 346"/>
                <a:gd name="T21" fmla="*/ 0 h 517"/>
                <a:gd name="T22" fmla="*/ 0 w 346"/>
                <a:gd name="T23" fmla="*/ 0 h 517"/>
                <a:gd name="T24" fmla="*/ 0 w 346"/>
                <a:gd name="T25" fmla="*/ 0 h 517"/>
                <a:gd name="T26" fmla="*/ 0 w 346"/>
                <a:gd name="T27" fmla="*/ 0 h 517"/>
                <a:gd name="T28" fmla="*/ 0 w 346"/>
                <a:gd name="T29" fmla="*/ 0 h 517"/>
                <a:gd name="T30" fmla="*/ 0 w 346"/>
                <a:gd name="T31" fmla="*/ 0 h 517"/>
                <a:gd name="T32" fmla="*/ 0 w 346"/>
                <a:gd name="T33" fmla="*/ 0 h 517"/>
                <a:gd name="T34" fmla="*/ 0 w 346"/>
                <a:gd name="T35" fmla="*/ 0 h 517"/>
                <a:gd name="T36" fmla="*/ 0 w 346"/>
                <a:gd name="T37" fmla="*/ 0 h 517"/>
                <a:gd name="T38" fmla="*/ 0 w 346"/>
                <a:gd name="T39" fmla="*/ 0 h 517"/>
                <a:gd name="T40" fmla="*/ 0 w 346"/>
                <a:gd name="T41" fmla="*/ 0 h 517"/>
                <a:gd name="T42" fmla="*/ 0 w 346"/>
                <a:gd name="T43" fmla="*/ 0 h 517"/>
                <a:gd name="T44" fmla="*/ 0 w 346"/>
                <a:gd name="T45" fmla="*/ 0 h 517"/>
                <a:gd name="T46" fmla="*/ 0 w 346"/>
                <a:gd name="T47" fmla="*/ 0 h 517"/>
                <a:gd name="T48" fmla="*/ 0 w 346"/>
                <a:gd name="T49" fmla="*/ 0 h 517"/>
                <a:gd name="T50" fmla="*/ 0 w 346"/>
                <a:gd name="T51" fmla="*/ 0 h 517"/>
                <a:gd name="T52" fmla="*/ 0 w 346"/>
                <a:gd name="T53" fmla="*/ 0 h 517"/>
                <a:gd name="T54" fmla="*/ 0 w 346"/>
                <a:gd name="T55" fmla="*/ 0 h 517"/>
                <a:gd name="T56" fmla="*/ 0 w 346"/>
                <a:gd name="T57" fmla="*/ 0 h 517"/>
                <a:gd name="T58" fmla="*/ 0 w 346"/>
                <a:gd name="T59" fmla="*/ 0 h 517"/>
                <a:gd name="T60" fmla="*/ 0 w 346"/>
                <a:gd name="T61" fmla="*/ 0 h 517"/>
                <a:gd name="T62" fmla="*/ 0 w 346"/>
                <a:gd name="T63" fmla="*/ 0 h 517"/>
                <a:gd name="T64" fmla="*/ 0 w 346"/>
                <a:gd name="T65" fmla="*/ 0 h 517"/>
                <a:gd name="T66" fmla="*/ 0 w 346"/>
                <a:gd name="T67" fmla="*/ 0 h 5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6"/>
                <a:gd name="T103" fmla="*/ 0 h 517"/>
                <a:gd name="T104" fmla="*/ 346 w 346"/>
                <a:gd name="T105" fmla="*/ 517 h 5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6" h="517">
                  <a:moveTo>
                    <a:pt x="346" y="504"/>
                  </a:moveTo>
                  <a:lnTo>
                    <a:pt x="346" y="504"/>
                  </a:lnTo>
                  <a:lnTo>
                    <a:pt x="339" y="500"/>
                  </a:lnTo>
                  <a:lnTo>
                    <a:pt x="331" y="492"/>
                  </a:lnTo>
                  <a:lnTo>
                    <a:pt x="321" y="481"/>
                  </a:lnTo>
                  <a:lnTo>
                    <a:pt x="311" y="470"/>
                  </a:lnTo>
                  <a:lnTo>
                    <a:pt x="299" y="457"/>
                  </a:lnTo>
                  <a:lnTo>
                    <a:pt x="287" y="442"/>
                  </a:lnTo>
                  <a:lnTo>
                    <a:pt x="275" y="425"/>
                  </a:lnTo>
                  <a:lnTo>
                    <a:pt x="262" y="408"/>
                  </a:lnTo>
                  <a:lnTo>
                    <a:pt x="249" y="388"/>
                  </a:lnTo>
                  <a:lnTo>
                    <a:pt x="236" y="368"/>
                  </a:lnTo>
                  <a:lnTo>
                    <a:pt x="222" y="346"/>
                  </a:lnTo>
                  <a:lnTo>
                    <a:pt x="208" y="325"/>
                  </a:lnTo>
                  <a:lnTo>
                    <a:pt x="193" y="304"/>
                  </a:lnTo>
                  <a:lnTo>
                    <a:pt x="180" y="281"/>
                  </a:lnTo>
                  <a:lnTo>
                    <a:pt x="165" y="259"/>
                  </a:lnTo>
                  <a:lnTo>
                    <a:pt x="152" y="236"/>
                  </a:lnTo>
                  <a:lnTo>
                    <a:pt x="137" y="215"/>
                  </a:lnTo>
                  <a:lnTo>
                    <a:pt x="124" y="192"/>
                  </a:lnTo>
                  <a:lnTo>
                    <a:pt x="110" y="169"/>
                  </a:lnTo>
                  <a:lnTo>
                    <a:pt x="98" y="148"/>
                  </a:lnTo>
                  <a:lnTo>
                    <a:pt x="86" y="128"/>
                  </a:lnTo>
                  <a:lnTo>
                    <a:pt x="76" y="108"/>
                  </a:lnTo>
                  <a:lnTo>
                    <a:pt x="64" y="91"/>
                  </a:lnTo>
                  <a:lnTo>
                    <a:pt x="54" y="74"/>
                  </a:lnTo>
                  <a:lnTo>
                    <a:pt x="45" y="58"/>
                  </a:lnTo>
                  <a:lnTo>
                    <a:pt x="37" y="43"/>
                  </a:lnTo>
                  <a:lnTo>
                    <a:pt x="31" y="31"/>
                  </a:lnTo>
                  <a:lnTo>
                    <a:pt x="24" y="20"/>
                  </a:lnTo>
                  <a:lnTo>
                    <a:pt x="20" y="12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14"/>
                  </a:lnTo>
                  <a:lnTo>
                    <a:pt x="7" y="19"/>
                  </a:lnTo>
                  <a:lnTo>
                    <a:pt x="12" y="28"/>
                  </a:lnTo>
                  <a:lnTo>
                    <a:pt x="17" y="39"/>
                  </a:lnTo>
                  <a:lnTo>
                    <a:pt x="25" y="51"/>
                  </a:lnTo>
                  <a:lnTo>
                    <a:pt x="33" y="66"/>
                  </a:lnTo>
                  <a:lnTo>
                    <a:pt x="41" y="80"/>
                  </a:lnTo>
                  <a:lnTo>
                    <a:pt x="52" y="97"/>
                  </a:lnTo>
                  <a:lnTo>
                    <a:pt x="62" y="116"/>
                  </a:lnTo>
                  <a:lnTo>
                    <a:pt x="73" y="136"/>
                  </a:lnTo>
                  <a:lnTo>
                    <a:pt x="86" y="156"/>
                  </a:lnTo>
                  <a:lnTo>
                    <a:pt x="98" y="177"/>
                  </a:lnTo>
                  <a:lnTo>
                    <a:pt x="112" y="199"/>
                  </a:lnTo>
                  <a:lnTo>
                    <a:pt x="125" y="221"/>
                  </a:lnTo>
                  <a:lnTo>
                    <a:pt x="138" y="244"/>
                  </a:lnTo>
                  <a:lnTo>
                    <a:pt x="153" y="267"/>
                  </a:lnTo>
                  <a:lnTo>
                    <a:pt x="166" y="289"/>
                  </a:lnTo>
                  <a:lnTo>
                    <a:pt x="181" y="312"/>
                  </a:lnTo>
                  <a:lnTo>
                    <a:pt x="196" y="334"/>
                  </a:lnTo>
                  <a:lnTo>
                    <a:pt x="209" y="356"/>
                  </a:lnTo>
                  <a:lnTo>
                    <a:pt x="224" y="377"/>
                  </a:lnTo>
                  <a:lnTo>
                    <a:pt x="237" y="397"/>
                  </a:lnTo>
                  <a:lnTo>
                    <a:pt x="251" y="416"/>
                  </a:lnTo>
                  <a:lnTo>
                    <a:pt x="263" y="434"/>
                  </a:lnTo>
                  <a:lnTo>
                    <a:pt x="275" y="450"/>
                  </a:lnTo>
                  <a:lnTo>
                    <a:pt x="289" y="466"/>
                  </a:lnTo>
                  <a:lnTo>
                    <a:pt x="299" y="480"/>
                  </a:lnTo>
                  <a:lnTo>
                    <a:pt x="310" y="492"/>
                  </a:lnTo>
                  <a:lnTo>
                    <a:pt x="321" y="502"/>
                  </a:lnTo>
                  <a:lnTo>
                    <a:pt x="329" y="510"/>
                  </a:lnTo>
                  <a:lnTo>
                    <a:pt x="338" y="517"/>
                  </a:lnTo>
                  <a:lnTo>
                    <a:pt x="346" y="5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1" name="Freeform 630"/>
            <p:cNvSpPr>
              <a:spLocks/>
            </p:cNvSpPr>
            <p:nvPr/>
          </p:nvSpPr>
          <p:spPr bwMode="auto">
            <a:xfrm>
              <a:off x="1573" y="2325"/>
              <a:ext cx="75" cy="34"/>
            </a:xfrm>
            <a:custGeom>
              <a:avLst/>
              <a:gdLst>
                <a:gd name="T0" fmla="*/ 0 w 225"/>
                <a:gd name="T1" fmla="*/ 0 h 102"/>
                <a:gd name="T2" fmla="*/ 0 w 225"/>
                <a:gd name="T3" fmla="*/ 0 h 102"/>
                <a:gd name="T4" fmla="*/ 0 w 225"/>
                <a:gd name="T5" fmla="*/ 0 h 102"/>
                <a:gd name="T6" fmla="*/ 0 w 225"/>
                <a:gd name="T7" fmla="*/ 0 h 102"/>
                <a:gd name="T8" fmla="*/ 0 w 225"/>
                <a:gd name="T9" fmla="*/ 0 h 102"/>
                <a:gd name="T10" fmla="*/ 0 w 225"/>
                <a:gd name="T11" fmla="*/ 0 h 102"/>
                <a:gd name="T12" fmla="*/ 0 w 225"/>
                <a:gd name="T13" fmla="*/ 0 h 102"/>
                <a:gd name="T14" fmla="*/ 0 w 225"/>
                <a:gd name="T15" fmla="*/ 0 h 102"/>
                <a:gd name="T16" fmla="*/ 0 w 225"/>
                <a:gd name="T17" fmla="*/ 0 h 102"/>
                <a:gd name="T18" fmla="*/ 0 w 225"/>
                <a:gd name="T19" fmla="*/ 0 h 102"/>
                <a:gd name="T20" fmla="*/ 0 w 225"/>
                <a:gd name="T21" fmla="*/ 0 h 102"/>
                <a:gd name="T22" fmla="*/ 0 w 225"/>
                <a:gd name="T23" fmla="*/ 0 h 102"/>
                <a:gd name="T24" fmla="*/ 0 w 225"/>
                <a:gd name="T25" fmla="*/ 0 h 102"/>
                <a:gd name="T26" fmla="*/ 0 w 225"/>
                <a:gd name="T27" fmla="*/ 0 h 102"/>
                <a:gd name="T28" fmla="*/ 0 w 225"/>
                <a:gd name="T29" fmla="*/ 0 h 102"/>
                <a:gd name="T30" fmla="*/ 0 w 225"/>
                <a:gd name="T31" fmla="*/ 0 h 102"/>
                <a:gd name="T32" fmla="*/ 0 w 225"/>
                <a:gd name="T33" fmla="*/ 0 h 102"/>
                <a:gd name="T34" fmla="*/ 0 w 225"/>
                <a:gd name="T35" fmla="*/ 0 h 102"/>
                <a:gd name="T36" fmla="*/ 0 w 225"/>
                <a:gd name="T37" fmla="*/ 0 h 102"/>
                <a:gd name="T38" fmla="*/ 0 w 225"/>
                <a:gd name="T39" fmla="*/ 0 h 102"/>
                <a:gd name="T40" fmla="*/ 0 w 225"/>
                <a:gd name="T41" fmla="*/ 0 h 102"/>
                <a:gd name="T42" fmla="*/ 0 w 225"/>
                <a:gd name="T43" fmla="*/ 0 h 102"/>
                <a:gd name="T44" fmla="*/ 0 w 225"/>
                <a:gd name="T45" fmla="*/ 0 h 102"/>
                <a:gd name="T46" fmla="*/ 0 w 225"/>
                <a:gd name="T47" fmla="*/ 0 h 102"/>
                <a:gd name="T48" fmla="*/ 0 w 225"/>
                <a:gd name="T49" fmla="*/ 0 h 102"/>
                <a:gd name="T50" fmla="*/ 0 w 225"/>
                <a:gd name="T51" fmla="*/ 0 h 102"/>
                <a:gd name="T52" fmla="*/ 0 w 225"/>
                <a:gd name="T53" fmla="*/ 0 h 102"/>
                <a:gd name="T54" fmla="*/ 0 w 225"/>
                <a:gd name="T55" fmla="*/ 0 h 102"/>
                <a:gd name="T56" fmla="*/ 0 w 225"/>
                <a:gd name="T57" fmla="*/ 0 h 102"/>
                <a:gd name="T58" fmla="*/ 0 w 225"/>
                <a:gd name="T59" fmla="*/ 0 h 102"/>
                <a:gd name="T60" fmla="*/ 0 w 225"/>
                <a:gd name="T61" fmla="*/ 0 h 102"/>
                <a:gd name="T62" fmla="*/ 0 w 225"/>
                <a:gd name="T63" fmla="*/ 0 h 102"/>
                <a:gd name="T64" fmla="*/ 0 w 225"/>
                <a:gd name="T65" fmla="*/ 0 h 102"/>
                <a:gd name="T66" fmla="*/ 0 w 225"/>
                <a:gd name="T67" fmla="*/ 0 h 102"/>
                <a:gd name="T68" fmla="*/ 0 w 225"/>
                <a:gd name="T69" fmla="*/ 0 h 102"/>
                <a:gd name="T70" fmla="*/ 0 w 225"/>
                <a:gd name="T71" fmla="*/ 0 h 102"/>
                <a:gd name="T72" fmla="*/ 0 w 225"/>
                <a:gd name="T73" fmla="*/ 0 h 1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5"/>
                <a:gd name="T112" fmla="*/ 0 h 102"/>
                <a:gd name="T113" fmla="*/ 225 w 225"/>
                <a:gd name="T114" fmla="*/ 102 h 1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5" h="102">
                  <a:moveTo>
                    <a:pt x="216" y="0"/>
                  </a:moveTo>
                  <a:lnTo>
                    <a:pt x="216" y="0"/>
                  </a:lnTo>
                  <a:lnTo>
                    <a:pt x="205" y="10"/>
                  </a:lnTo>
                  <a:lnTo>
                    <a:pt x="194" y="19"/>
                  </a:lnTo>
                  <a:lnTo>
                    <a:pt x="184" y="28"/>
                  </a:lnTo>
                  <a:lnTo>
                    <a:pt x="172" y="38"/>
                  </a:lnTo>
                  <a:lnTo>
                    <a:pt x="158" y="47"/>
                  </a:lnTo>
                  <a:lnTo>
                    <a:pt x="146" y="56"/>
                  </a:lnTo>
                  <a:lnTo>
                    <a:pt x="133" y="64"/>
                  </a:lnTo>
                  <a:lnTo>
                    <a:pt x="120" y="71"/>
                  </a:lnTo>
                  <a:lnTo>
                    <a:pt x="105" y="78"/>
                  </a:lnTo>
                  <a:lnTo>
                    <a:pt x="92" y="83"/>
                  </a:lnTo>
                  <a:lnTo>
                    <a:pt x="77" y="86"/>
                  </a:lnTo>
                  <a:lnTo>
                    <a:pt x="63" y="87"/>
                  </a:lnTo>
                  <a:lnTo>
                    <a:pt x="49" y="87"/>
                  </a:lnTo>
                  <a:lnTo>
                    <a:pt x="36" y="84"/>
                  </a:lnTo>
                  <a:lnTo>
                    <a:pt x="21" y="80"/>
                  </a:lnTo>
                  <a:lnTo>
                    <a:pt x="8" y="74"/>
                  </a:lnTo>
                  <a:lnTo>
                    <a:pt x="0" y="87"/>
                  </a:lnTo>
                  <a:lnTo>
                    <a:pt x="16" y="95"/>
                  </a:lnTo>
                  <a:lnTo>
                    <a:pt x="32" y="99"/>
                  </a:lnTo>
                  <a:lnTo>
                    <a:pt x="48" y="102"/>
                  </a:lnTo>
                  <a:lnTo>
                    <a:pt x="64" y="102"/>
                  </a:lnTo>
                  <a:lnTo>
                    <a:pt x="80" y="100"/>
                  </a:lnTo>
                  <a:lnTo>
                    <a:pt x="96" y="96"/>
                  </a:lnTo>
                  <a:lnTo>
                    <a:pt x="110" y="91"/>
                  </a:lnTo>
                  <a:lnTo>
                    <a:pt x="126" y="84"/>
                  </a:lnTo>
                  <a:lnTo>
                    <a:pt x="140" y="76"/>
                  </a:lnTo>
                  <a:lnTo>
                    <a:pt x="154" y="68"/>
                  </a:lnTo>
                  <a:lnTo>
                    <a:pt x="168" y="59"/>
                  </a:lnTo>
                  <a:lnTo>
                    <a:pt x="180" y="50"/>
                  </a:lnTo>
                  <a:lnTo>
                    <a:pt x="193" y="40"/>
                  </a:lnTo>
                  <a:lnTo>
                    <a:pt x="204" y="30"/>
                  </a:lnTo>
                  <a:lnTo>
                    <a:pt x="214" y="22"/>
                  </a:lnTo>
                  <a:lnTo>
                    <a:pt x="225" y="1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2" name="Freeform 631"/>
            <p:cNvSpPr>
              <a:spLocks/>
            </p:cNvSpPr>
            <p:nvPr/>
          </p:nvSpPr>
          <p:spPr bwMode="auto">
            <a:xfrm>
              <a:off x="1645" y="2275"/>
              <a:ext cx="28" cy="54"/>
            </a:xfrm>
            <a:custGeom>
              <a:avLst/>
              <a:gdLst>
                <a:gd name="T0" fmla="*/ 0 w 84"/>
                <a:gd name="T1" fmla="*/ 0 h 162"/>
                <a:gd name="T2" fmla="*/ 0 w 84"/>
                <a:gd name="T3" fmla="*/ 0 h 162"/>
                <a:gd name="T4" fmla="*/ 0 w 84"/>
                <a:gd name="T5" fmla="*/ 0 h 162"/>
                <a:gd name="T6" fmla="*/ 0 w 84"/>
                <a:gd name="T7" fmla="*/ 0 h 162"/>
                <a:gd name="T8" fmla="*/ 0 w 84"/>
                <a:gd name="T9" fmla="*/ 0 h 162"/>
                <a:gd name="T10" fmla="*/ 0 w 84"/>
                <a:gd name="T11" fmla="*/ 0 h 162"/>
                <a:gd name="T12" fmla="*/ 0 w 84"/>
                <a:gd name="T13" fmla="*/ 0 h 162"/>
                <a:gd name="T14" fmla="*/ 0 w 84"/>
                <a:gd name="T15" fmla="*/ 0 h 162"/>
                <a:gd name="T16" fmla="*/ 0 w 84"/>
                <a:gd name="T17" fmla="*/ 0 h 162"/>
                <a:gd name="T18" fmla="*/ 0 w 84"/>
                <a:gd name="T19" fmla="*/ 0 h 162"/>
                <a:gd name="T20" fmla="*/ 0 w 84"/>
                <a:gd name="T21" fmla="*/ 0 h 162"/>
                <a:gd name="T22" fmla="*/ 0 w 84"/>
                <a:gd name="T23" fmla="*/ 0 h 162"/>
                <a:gd name="T24" fmla="*/ 0 w 84"/>
                <a:gd name="T25" fmla="*/ 0 h 162"/>
                <a:gd name="T26" fmla="*/ 0 w 84"/>
                <a:gd name="T27" fmla="*/ 0 h 162"/>
                <a:gd name="T28" fmla="*/ 0 w 84"/>
                <a:gd name="T29" fmla="*/ 0 h 162"/>
                <a:gd name="T30" fmla="*/ 0 w 84"/>
                <a:gd name="T31" fmla="*/ 0 h 162"/>
                <a:gd name="T32" fmla="*/ 0 w 84"/>
                <a:gd name="T33" fmla="*/ 0 h 162"/>
                <a:gd name="T34" fmla="*/ 0 w 84"/>
                <a:gd name="T35" fmla="*/ 0 h 162"/>
                <a:gd name="T36" fmla="*/ 0 w 84"/>
                <a:gd name="T37" fmla="*/ 0 h 162"/>
                <a:gd name="T38" fmla="*/ 0 w 84"/>
                <a:gd name="T39" fmla="*/ 0 h 162"/>
                <a:gd name="T40" fmla="*/ 0 w 84"/>
                <a:gd name="T41" fmla="*/ 0 h 162"/>
                <a:gd name="T42" fmla="*/ 0 w 84"/>
                <a:gd name="T43" fmla="*/ 0 h 162"/>
                <a:gd name="T44" fmla="*/ 0 w 84"/>
                <a:gd name="T45" fmla="*/ 0 h 162"/>
                <a:gd name="T46" fmla="*/ 0 w 84"/>
                <a:gd name="T47" fmla="*/ 0 h 162"/>
                <a:gd name="T48" fmla="*/ 0 w 84"/>
                <a:gd name="T49" fmla="*/ 0 h 162"/>
                <a:gd name="T50" fmla="*/ 0 w 84"/>
                <a:gd name="T51" fmla="*/ 0 h 162"/>
                <a:gd name="T52" fmla="*/ 0 w 84"/>
                <a:gd name="T53" fmla="*/ 0 h 162"/>
                <a:gd name="T54" fmla="*/ 0 w 84"/>
                <a:gd name="T55" fmla="*/ 0 h 162"/>
                <a:gd name="T56" fmla="*/ 0 w 84"/>
                <a:gd name="T57" fmla="*/ 0 h 162"/>
                <a:gd name="T58" fmla="*/ 0 w 84"/>
                <a:gd name="T59" fmla="*/ 0 h 162"/>
                <a:gd name="T60" fmla="*/ 0 w 84"/>
                <a:gd name="T61" fmla="*/ 0 h 162"/>
                <a:gd name="T62" fmla="*/ 0 w 84"/>
                <a:gd name="T63" fmla="*/ 0 h 162"/>
                <a:gd name="T64" fmla="*/ 0 w 84"/>
                <a:gd name="T65" fmla="*/ 0 h 162"/>
                <a:gd name="T66" fmla="*/ 0 w 84"/>
                <a:gd name="T67" fmla="*/ 0 h 162"/>
                <a:gd name="T68" fmla="*/ 0 w 84"/>
                <a:gd name="T69" fmla="*/ 0 h 162"/>
                <a:gd name="T70" fmla="*/ 0 w 84"/>
                <a:gd name="T71" fmla="*/ 0 h 162"/>
                <a:gd name="T72" fmla="*/ 0 w 84"/>
                <a:gd name="T73" fmla="*/ 0 h 162"/>
                <a:gd name="T74" fmla="*/ 0 w 84"/>
                <a:gd name="T75" fmla="*/ 0 h 162"/>
                <a:gd name="T76" fmla="*/ 0 w 84"/>
                <a:gd name="T77" fmla="*/ 0 h 162"/>
                <a:gd name="T78" fmla="*/ 0 w 84"/>
                <a:gd name="T79" fmla="*/ 0 h 1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4"/>
                <a:gd name="T121" fmla="*/ 0 h 162"/>
                <a:gd name="T122" fmla="*/ 84 w 84"/>
                <a:gd name="T123" fmla="*/ 162 h 1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4" h="162">
                  <a:moveTo>
                    <a:pt x="69" y="2"/>
                  </a:moveTo>
                  <a:lnTo>
                    <a:pt x="69" y="0"/>
                  </a:lnTo>
                  <a:lnTo>
                    <a:pt x="69" y="1"/>
                  </a:lnTo>
                  <a:lnTo>
                    <a:pt x="68" y="5"/>
                  </a:lnTo>
                  <a:lnTo>
                    <a:pt x="68" y="10"/>
                  </a:lnTo>
                  <a:lnTo>
                    <a:pt x="65" y="18"/>
                  </a:lnTo>
                  <a:lnTo>
                    <a:pt x="64" y="26"/>
                  </a:lnTo>
                  <a:lnTo>
                    <a:pt x="60" y="37"/>
                  </a:lnTo>
                  <a:lnTo>
                    <a:pt x="57" y="47"/>
                  </a:lnTo>
                  <a:lnTo>
                    <a:pt x="53" y="59"/>
                  </a:lnTo>
                  <a:lnTo>
                    <a:pt x="48" y="71"/>
                  </a:lnTo>
                  <a:lnTo>
                    <a:pt x="42" y="85"/>
                  </a:lnTo>
                  <a:lnTo>
                    <a:pt x="37" y="98"/>
                  </a:lnTo>
                  <a:lnTo>
                    <a:pt x="30" y="110"/>
                  </a:lnTo>
                  <a:lnTo>
                    <a:pt x="24" y="122"/>
                  </a:lnTo>
                  <a:lnTo>
                    <a:pt x="16" y="133"/>
                  </a:lnTo>
                  <a:lnTo>
                    <a:pt x="8" y="143"/>
                  </a:lnTo>
                  <a:lnTo>
                    <a:pt x="0" y="151"/>
                  </a:lnTo>
                  <a:lnTo>
                    <a:pt x="9" y="162"/>
                  </a:lnTo>
                  <a:lnTo>
                    <a:pt x="18" y="153"/>
                  </a:lnTo>
                  <a:lnTo>
                    <a:pt x="28" y="142"/>
                  </a:lnTo>
                  <a:lnTo>
                    <a:pt x="36" y="130"/>
                  </a:lnTo>
                  <a:lnTo>
                    <a:pt x="44" y="117"/>
                  </a:lnTo>
                  <a:lnTo>
                    <a:pt x="50" y="103"/>
                  </a:lnTo>
                  <a:lnTo>
                    <a:pt x="57" y="90"/>
                  </a:lnTo>
                  <a:lnTo>
                    <a:pt x="62" y="77"/>
                  </a:lnTo>
                  <a:lnTo>
                    <a:pt x="66" y="63"/>
                  </a:lnTo>
                  <a:lnTo>
                    <a:pt x="70" y="51"/>
                  </a:lnTo>
                  <a:lnTo>
                    <a:pt x="74" y="41"/>
                  </a:lnTo>
                  <a:lnTo>
                    <a:pt x="77" y="32"/>
                  </a:lnTo>
                  <a:lnTo>
                    <a:pt x="80" y="22"/>
                  </a:lnTo>
                  <a:lnTo>
                    <a:pt x="82" y="14"/>
                  </a:lnTo>
                  <a:lnTo>
                    <a:pt x="84" y="8"/>
                  </a:lnTo>
                  <a:lnTo>
                    <a:pt x="84" y="5"/>
                  </a:lnTo>
                  <a:lnTo>
                    <a:pt x="84" y="4"/>
                  </a:lnTo>
                  <a:lnTo>
                    <a:pt x="84" y="1"/>
                  </a:lnTo>
                  <a:lnTo>
                    <a:pt x="84" y="4"/>
                  </a:lnTo>
                  <a:lnTo>
                    <a:pt x="84" y="2"/>
                  </a:lnTo>
                  <a:lnTo>
                    <a:pt x="84" y="1"/>
                  </a:lnTo>
                  <a:lnTo>
                    <a:pt x="6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3" name="Freeform 632"/>
            <p:cNvSpPr>
              <a:spLocks/>
            </p:cNvSpPr>
            <p:nvPr/>
          </p:nvSpPr>
          <p:spPr bwMode="auto">
            <a:xfrm>
              <a:off x="1620" y="1973"/>
              <a:ext cx="53" cy="302"/>
            </a:xfrm>
            <a:custGeom>
              <a:avLst/>
              <a:gdLst>
                <a:gd name="T0" fmla="*/ 0 w 159"/>
                <a:gd name="T1" fmla="*/ 0 h 908"/>
                <a:gd name="T2" fmla="*/ 0 w 159"/>
                <a:gd name="T3" fmla="*/ 0 h 908"/>
                <a:gd name="T4" fmla="*/ 0 w 159"/>
                <a:gd name="T5" fmla="*/ 0 h 908"/>
                <a:gd name="T6" fmla="*/ 0 w 159"/>
                <a:gd name="T7" fmla="*/ 0 h 908"/>
                <a:gd name="T8" fmla="*/ 0 w 159"/>
                <a:gd name="T9" fmla="*/ 0 h 908"/>
                <a:gd name="T10" fmla="*/ 0 w 159"/>
                <a:gd name="T11" fmla="*/ 0 h 908"/>
                <a:gd name="T12" fmla="*/ 0 w 159"/>
                <a:gd name="T13" fmla="*/ 0 h 908"/>
                <a:gd name="T14" fmla="*/ 0 w 159"/>
                <a:gd name="T15" fmla="*/ 0 h 908"/>
                <a:gd name="T16" fmla="*/ 0 w 159"/>
                <a:gd name="T17" fmla="*/ 0 h 908"/>
                <a:gd name="T18" fmla="*/ 0 w 159"/>
                <a:gd name="T19" fmla="*/ 0 h 908"/>
                <a:gd name="T20" fmla="*/ 0 w 159"/>
                <a:gd name="T21" fmla="*/ 0 h 908"/>
                <a:gd name="T22" fmla="*/ 0 w 159"/>
                <a:gd name="T23" fmla="*/ 0 h 908"/>
                <a:gd name="T24" fmla="*/ 0 w 159"/>
                <a:gd name="T25" fmla="*/ 0 h 908"/>
                <a:gd name="T26" fmla="*/ 0 w 159"/>
                <a:gd name="T27" fmla="*/ 0 h 908"/>
                <a:gd name="T28" fmla="*/ 0 w 159"/>
                <a:gd name="T29" fmla="*/ 0 h 908"/>
                <a:gd name="T30" fmla="*/ 0 w 159"/>
                <a:gd name="T31" fmla="*/ 0 h 908"/>
                <a:gd name="T32" fmla="*/ 0 w 159"/>
                <a:gd name="T33" fmla="*/ 0 h 908"/>
                <a:gd name="T34" fmla="*/ 0 w 159"/>
                <a:gd name="T35" fmla="*/ 0 h 908"/>
                <a:gd name="T36" fmla="*/ 0 w 159"/>
                <a:gd name="T37" fmla="*/ 0 h 908"/>
                <a:gd name="T38" fmla="*/ 0 w 159"/>
                <a:gd name="T39" fmla="*/ 0 h 908"/>
                <a:gd name="T40" fmla="*/ 0 w 159"/>
                <a:gd name="T41" fmla="*/ 0 h 908"/>
                <a:gd name="T42" fmla="*/ 0 w 159"/>
                <a:gd name="T43" fmla="*/ 0 h 908"/>
                <a:gd name="T44" fmla="*/ 0 w 159"/>
                <a:gd name="T45" fmla="*/ 0 h 908"/>
                <a:gd name="T46" fmla="*/ 0 w 159"/>
                <a:gd name="T47" fmla="*/ 0 h 908"/>
                <a:gd name="T48" fmla="*/ 0 w 159"/>
                <a:gd name="T49" fmla="*/ 0 h 908"/>
                <a:gd name="T50" fmla="*/ 0 w 159"/>
                <a:gd name="T51" fmla="*/ 0 h 908"/>
                <a:gd name="T52" fmla="*/ 0 w 159"/>
                <a:gd name="T53" fmla="*/ 0 h 908"/>
                <a:gd name="T54" fmla="*/ 0 w 159"/>
                <a:gd name="T55" fmla="*/ 0 h 908"/>
                <a:gd name="T56" fmla="*/ 0 w 159"/>
                <a:gd name="T57" fmla="*/ 0 h 908"/>
                <a:gd name="T58" fmla="*/ 0 w 159"/>
                <a:gd name="T59" fmla="*/ 0 h 908"/>
                <a:gd name="T60" fmla="*/ 0 w 159"/>
                <a:gd name="T61" fmla="*/ 0 h 908"/>
                <a:gd name="T62" fmla="*/ 0 w 159"/>
                <a:gd name="T63" fmla="*/ 0 h 908"/>
                <a:gd name="T64" fmla="*/ 0 w 159"/>
                <a:gd name="T65" fmla="*/ 0 h 9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908"/>
                <a:gd name="T101" fmla="*/ 159 w 159"/>
                <a:gd name="T102" fmla="*/ 908 h 9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908">
                  <a:moveTo>
                    <a:pt x="0" y="12"/>
                  </a:moveTo>
                  <a:lnTo>
                    <a:pt x="4" y="16"/>
                  </a:lnTo>
                  <a:lnTo>
                    <a:pt x="9" y="26"/>
                  </a:lnTo>
                  <a:lnTo>
                    <a:pt x="15" y="39"/>
                  </a:lnTo>
                  <a:lnTo>
                    <a:pt x="21" y="56"/>
                  </a:lnTo>
                  <a:lnTo>
                    <a:pt x="28" y="79"/>
                  </a:lnTo>
                  <a:lnTo>
                    <a:pt x="33" y="104"/>
                  </a:lnTo>
                  <a:lnTo>
                    <a:pt x="40" y="132"/>
                  </a:lnTo>
                  <a:lnTo>
                    <a:pt x="47" y="163"/>
                  </a:lnTo>
                  <a:lnTo>
                    <a:pt x="53" y="197"/>
                  </a:lnTo>
                  <a:lnTo>
                    <a:pt x="60" y="232"/>
                  </a:lnTo>
                  <a:lnTo>
                    <a:pt x="65" y="269"/>
                  </a:lnTo>
                  <a:lnTo>
                    <a:pt x="72" y="308"/>
                  </a:lnTo>
                  <a:lnTo>
                    <a:pt x="77" y="348"/>
                  </a:lnTo>
                  <a:lnTo>
                    <a:pt x="84" y="388"/>
                  </a:lnTo>
                  <a:lnTo>
                    <a:pt x="89" y="429"/>
                  </a:lnTo>
                  <a:lnTo>
                    <a:pt x="95" y="472"/>
                  </a:lnTo>
                  <a:lnTo>
                    <a:pt x="100" y="513"/>
                  </a:lnTo>
                  <a:lnTo>
                    <a:pt x="105" y="554"/>
                  </a:lnTo>
                  <a:lnTo>
                    <a:pt x="111" y="594"/>
                  </a:lnTo>
                  <a:lnTo>
                    <a:pt x="115" y="633"/>
                  </a:lnTo>
                  <a:lnTo>
                    <a:pt x="119" y="670"/>
                  </a:lnTo>
                  <a:lnTo>
                    <a:pt x="123" y="706"/>
                  </a:lnTo>
                  <a:lnTo>
                    <a:pt x="127" y="740"/>
                  </a:lnTo>
                  <a:lnTo>
                    <a:pt x="131" y="772"/>
                  </a:lnTo>
                  <a:lnTo>
                    <a:pt x="133" y="802"/>
                  </a:lnTo>
                  <a:lnTo>
                    <a:pt x="136" y="828"/>
                  </a:lnTo>
                  <a:lnTo>
                    <a:pt x="139" y="851"/>
                  </a:lnTo>
                  <a:lnTo>
                    <a:pt x="140" y="871"/>
                  </a:lnTo>
                  <a:lnTo>
                    <a:pt x="143" y="887"/>
                  </a:lnTo>
                  <a:lnTo>
                    <a:pt x="143" y="899"/>
                  </a:lnTo>
                  <a:lnTo>
                    <a:pt x="144" y="906"/>
                  </a:lnTo>
                  <a:lnTo>
                    <a:pt x="144" y="908"/>
                  </a:lnTo>
                  <a:lnTo>
                    <a:pt x="159" y="907"/>
                  </a:lnTo>
                  <a:lnTo>
                    <a:pt x="159" y="904"/>
                  </a:lnTo>
                  <a:lnTo>
                    <a:pt x="159" y="898"/>
                  </a:lnTo>
                  <a:lnTo>
                    <a:pt x="157" y="886"/>
                  </a:lnTo>
                  <a:lnTo>
                    <a:pt x="156" y="870"/>
                  </a:lnTo>
                  <a:lnTo>
                    <a:pt x="153" y="850"/>
                  </a:lnTo>
                  <a:lnTo>
                    <a:pt x="151" y="827"/>
                  </a:lnTo>
                  <a:lnTo>
                    <a:pt x="148" y="800"/>
                  </a:lnTo>
                  <a:lnTo>
                    <a:pt x="145" y="770"/>
                  </a:lnTo>
                  <a:lnTo>
                    <a:pt x="141" y="738"/>
                  </a:lnTo>
                  <a:lnTo>
                    <a:pt x="137" y="705"/>
                  </a:lnTo>
                  <a:lnTo>
                    <a:pt x="135" y="669"/>
                  </a:lnTo>
                  <a:lnTo>
                    <a:pt x="129" y="630"/>
                  </a:lnTo>
                  <a:lnTo>
                    <a:pt x="125" y="591"/>
                  </a:lnTo>
                  <a:lnTo>
                    <a:pt x="120" y="551"/>
                  </a:lnTo>
                  <a:lnTo>
                    <a:pt x="115" y="510"/>
                  </a:lnTo>
                  <a:lnTo>
                    <a:pt x="109" y="469"/>
                  </a:lnTo>
                  <a:lnTo>
                    <a:pt x="104" y="428"/>
                  </a:lnTo>
                  <a:lnTo>
                    <a:pt x="99" y="386"/>
                  </a:lnTo>
                  <a:lnTo>
                    <a:pt x="92" y="345"/>
                  </a:lnTo>
                  <a:lnTo>
                    <a:pt x="87" y="305"/>
                  </a:lnTo>
                  <a:lnTo>
                    <a:pt x="81" y="267"/>
                  </a:lnTo>
                  <a:lnTo>
                    <a:pt x="75" y="229"/>
                  </a:lnTo>
                  <a:lnTo>
                    <a:pt x="68" y="193"/>
                  </a:lnTo>
                  <a:lnTo>
                    <a:pt x="61" y="160"/>
                  </a:lnTo>
                  <a:lnTo>
                    <a:pt x="55" y="129"/>
                  </a:lnTo>
                  <a:lnTo>
                    <a:pt x="49" y="101"/>
                  </a:lnTo>
                  <a:lnTo>
                    <a:pt x="43" y="75"/>
                  </a:lnTo>
                  <a:lnTo>
                    <a:pt x="36" y="52"/>
                  </a:lnTo>
                  <a:lnTo>
                    <a:pt x="29" y="34"/>
                  </a:lnTo>
                  <a:lnTo>
                    <a:pt x="23" y="19"/>
                  </a:lnTo>
                  <a:lnTo>
                    <a:pt x="16" y="8"/>
                  </a:lnTo>
                  <a:lnTo>
                    <a:pt x="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" name="Freeform 633"/>
            <p:cNvSpPr>
              <a:spLocks/>
            </p:cNvSpPr>
            <p:nvPr/>
          </p:nvSpPr>
          <p:spPr bwMode="auto">
            <a:xfrm>
              <a:off x="1429" y="2006"/>
              <a:ext cx="50" cy="37"/>
            </a:xfrm>
            <a:custGeom>
              <a:avLst/>
              <a:gdLst>
                <a:gd name="T0" fmla="*/ 0 w 151"/>
                <a:gd name="T1" fmla="*/ 0 h 112"/>
                <a:gd name="T2" fmla="*/ 0 w 151"/>
                <a:gd name="T3" fmla="*/ 0 h 112"/>
                <a:gd name="T4" fmla="*/ 0 w 151"/>
                <a:gd name="T5" fmla="*/ 0 h 112"/>
                <a:gd name="T6" fmla="*/ 0 w 151"/>
                <a:gd name="T7" fmla="*/ 0 h 112"/>
                <a:gd name="T8" fmla="*/ 0 w 151"/>
                <a:gd name="T9" fmla="*/ 0 h 112"/>
                <a:gd name="T10" fmla="*/ 0 w 151"/>
                <a:gd name="T11" fmla="*/ 0 h 112"/>
                <a:gd name="T12" fmla="*/ 0 w 151"/>
                <a:gd name="T13" fmla="*/ 0 h 112"/>
                <a:gd name="T14" fmla="*/ 0 w 151"/>
                <a:gd name="T15" fmla="*/ 0 h 112"/>
                <a:gd name="T16" fmla="*/ 0 w 151"/>
                <a:gd name="T17" fmla="*/ 0 h 112"/>
                <a:gd name="T18" fmla="*/ 0 w 151"/>
                <a:gd name="T19" fmla="*/ 0 h 112"/>
                <a:gd name="T20" fmla="*/ 0 w 151"/>
                <a:gd name="T21" fmla="*/ 0 h 112"/>
                <a:gd name="T22" fmla="*/ 0 w 151"/>
                <a:gd name="T23" fmla="*/ 0 h 112"/>
                <a:gd name="T24" fmla="*/ 0 w 151"/>
                <a:gd name="T25" fmla="*/ 0 h 112"/>
                <a:gd name="T26" fmla="*/ 0 w 151"/>
                <a:gd name="T27" fmla="*/ 0 h 112"/>
                <a:gd name="T28" fmla="*/ 0 w 151"/>
                <a:gd name="T29" fmla="*/ 0 h 112"/>
                <a:gd name="T30" fmla="*/ 0 w 151"/>
                <a:gd name="T31" fmla="*/ 0 h 112"/>
                <a:gd name="T32" fmla="*/ 0 w 151"/>
                <a:gd name="T33" fmla="*/ 0 h 112"/>
                <a:gd name="T34" fmla="*/ 0 w 151"/>
                <a:gd name="T35" fmla="*/ 0 h 112"/>
                <a:gd name="T36" fmla="*/ 0 w 151"/>
                <a:gd name="T37" fmla="*/ 0 h 112"/>
                <a:gd name="T38" fmla="*/ 0 w 151"/>
                <a:gd name="T39" fmla="*/ 0 h 112"/>
                <a:gd name="T40" fmla="*/ 0 w 151"/>
                <a:gd name="T41" fmla="*/ 0 h 112"/>
                <a:gd name="T42" fmla="*/ 0 w 151"/>
                <a:gd name="T43" fmla="*/ 0 h 112"/>
                <a:gd name="T44" fmla="*/ 0 w 151"/>
                <a:gd name="T45" fmla="*/ 0 h 112"/>
                <a:gd name="T46" fmla="*/ 0 w 151"/>
                <a:gd name="T47" fmla="*/ 0 h 112"/>
                <a:gd name="T48" fmla="*/ 0 w 151"/>
                <a:gd name="T49" fmla="*/ 0 h 112"/>
                <a:gd name="T50" fmla="*/ 0 w 151"/>
                <a:gd name="T51" fmla="*/ 0 h 112"/>
                <a:gd name="T52" fmla="*/ 0 w 151"/>
                <a:gd name="T53" fmla="*/ 0 h 112"/>
                <a:gd name="T54" fmla="*/ 0 w 151"/>
                <a:gd name="T55" fmla="*/ 0 h 112"/>
                <a:gd name="T56" fmla="*/ 0 w 151"/>
                <a:gd name="T57" fmla="*/ 0 h 112"/>
                <a:gd name="T58" fmla="*/ 0 w 151"/>
                <a:gd name="T59" fmla="*/ 0 h 112"/>
                <a:gd name="T60" fmla="*/ 0 w 151"/>
                <a:gd name="T61" fmla="*/ 0 h 112"/>
                <a:gd name="T62" fmla="*/ 0 w 151"/>
                <a:gd name="T63" fmla="*/ 0 h 112"/>
                <a:gd name="T64" fmla="*/ 0 w 151"/>
                <a:gd name="T65" fmla="*/ 0 h 112"/>
                <a:gd name="T66" fmla="*/ 0 w 151"/>
                <a:gd name="T67" fmla="*/ 0 h 112"/>
                <a:gd name="T68" fmla="*/ 0 w 151"/>
                <a:gd name="T69" fmla="*/ 0 h 112"/>
                <a:gd name="T70" fmla="*/ 0 w 151"/>
                <a:gd name="T71" fmla="*/ 0 h 112"/>
                <a:gd name="T72" fmla="*/ 0 w 151"/>
                <a:gd name="T73" fmla="*/ 0 h 112"/>
                <a:gd name="T74" fmla="*/ 0 w 151"/>
                <a:gd name="T75" fmla="*/ 0 h 112"/>
                <a:gd name="T76" fmla="*/ 0 w 151"/>
                <a:gd name="T77" fmla="*/ 0 h 112"/>
                <a:gd name="T78" fmla="*/ 0 w 151"/>
                <a:gd name="T79" fmla="*/ 0 h 112"/>
                <a:gd name="T80" fmla="*/ 0 w 151"/>
                <a:gd name="T81" fmla="*/ 0 h 112"/>
                <a:gd name="T82" fmla="*/ 0 w 151"/>
                <a:gd name="T83" fmla="*/ 0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1"/>
                <a:gd name="T127" fmla="*/ 0 h 112"/>
                <a:gd name="T128" fmla="*/ 151 w 151"/>
                <a:gd name="T129" fmla="*/ 112 h 1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1" h="112">
                  <a:moveTo>
                    <a:pt x="151" y="85"/>
                  </a:moveTo>
                  <a:lnTo>
                    <a:pt x="147" y="73"/>
                  </a:lnTo>
                  <a:lnTo>
                    <a:pt x="143" y="62"/>
                  </a:lnTo>
                  <a:lnTo>
                    <a:pt x="138" y="53"/>
                  </a:lnTo>
                  <a:lnTo>
                    <a:pt x="132" y="45"/>
                  </a:lnTo>
                  <a:lnTo>
                    <a:pt x="127" y="40"/>
                  </a:lnTo>
                  <a:lnTo>
                    <a:pt x="123" y="36"/>
                  </a:lnTo>
                  <a:lnTo>
                    <a:pt x="119" y="33"/>
                  </a:lnTo>
                  <a:lnTo>
                    <a:pt x="118" y="32"/>
                  </a:lnTo>
                  <a:lnTo>
                    <a:pt x="116" y="30"/>
                  </a:lnTo>
                  <a:lnTo>
                    <a:pt x="111" y="26"/>
                  </a:lnTo>
                  <a:lnTo>
                    <a:pt x="102" y="21"/>
                  </a:lnTo>
                  <a:lnTo>
                    <a:pt x="91" y="14"/>
                  </a:lnTo>
                  <a:lnTo>
                    <a:pt x="78" y="8"/>
                  </a:lnTo>
                  <a:lnTo>
                    <a:pt x="64" y="2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23" y="5"/>
                  </a:lnTo>
                  <a:lnTo>
                    <a:pt x="14" y="12"/>
                  </a:lnTo>
                  <a:lnTo>
                    <a:pt x="6" y="18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4" y="48"/>
                  </a:lnTo>
                  <a:lnTo>
                    <a:pt x="10" y="54"/>
                  </a:lnTo>
                  <a:lnTo>
                    <a:pt x="16" y="60"/>
                  </a:lnTo>
                  <a:lnTo>
                    <a:pt x="24" y="64"/>
                  </a:lnTo>
                  <a:lnTo>
                    <a:pt x="34" y="66"/>
                  </a:lnTo>
                  <a:lnTo>
                    <a:pt x="43" y="69"/>
                  </a:lnTo>
                  <a:lnTo>
                    <a:pt x="50" y="70"/>
                  </a:lnTo>
                  <a:lnTo>
                    <a:pt x="56" y="72"/>
                  </a:lnTo>
                  <a:lnTo>
                    <a:pt x="60" y="72"/>
                  </a:lnTo>
                  <a:lnTo>
                    <a:pt x="62" y="72"/>
                  </a:lnTo>
                  <a:lnTo>
                    <a:pt x="118" y="110"/>
                  </a:lnTo>
                  <a:lnTo>
                    <a:pt x="120" y="110"/>
                  </a:lnTo>
                  <a:lnTo>
                    <a:pt x="124" y="112"/>
                  </a:lnTo>
                  <a:lnTo>
                    <a:pt x="131" y="112"/>
                  </a:lnTo>
                  <a:lnTo>
                    <a:pt x="136" y="109"/>
                  </a:lnTo>
                  <a:lnTo>
                    <a:pt x="143" y="106"/>
                  </a:lnTo>
                  <a:lnTo>
                    <a:pt x="148" y="102"/>
                  </a:lnTo>
                  <a:lnTo>
                    <a:pt x="151" y="96"/>
                  </a:lnTo>
                  <a:lnTo>
                    <a:pt x="151" y="85"/>
                  </a:lnTo>
                  <a:close/>
                </a:path>
              </a:pathLst>
            </a:custGeom>
            <a:solidFill>
              <a:srgbClr val="FFB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5" name="Freeform 634"/>
            <p:cNvSpPr>
              <a:spLocks/>
            </p:cNvSpPr>
            <p:nvPr/>
          </p:nvSpPr>
          <p:spPr bwMode="auto">
            <a:xfrm>
              <a:off x="1467" y="2014"/>
              <a:ext cx="14" cy="20"/>
            </a:xfrm>
            <a:custGeom>
              <a:avLst/>
              <a:gdLst>
                <a:gd name="T0" fmla="*/ 0 w 43"/>
                <a:gd name="T1" fmla="*/ 0 h 60"/>
                <a:gd name="T2" fmla="*/ 0 w 43"/>
                <a:gd name="T3" fmla="*/ 0 h 60"/>
                <a:gd name="T4" fmla="*/ 0 w 43"/>
                <a:gd name="T5" fmla="*/ 0 h 60"/>
                <a:gd name="T6" fmla="*/ 0 w 43"/>
                <a:gd name="T7" fmla="*/ 0 h 60"/>
                <a:gd name="T8" fmla="*/ 0 w 43"/>
                <a:gd name="T9" fmla="*/ 0 h 60"/>
                <a:gd name="T10" fmla="*/ 0 w 43"/>
                <a:gd name="T11" fmla="*/ 0 h 60"/>
                <a:gd name="T12" fmla="*/ 0 w 43"/>
                <a:gd name="T13" fmla="*/ 0 h 60"/>
                <a:gd name="T14" fmla="*/ 0 w 43"/>
                <a:gd name="T15" fmla="*/ 0 h 60"/>
                <a:gd name="T16" fmla="*/ 0 w 43"/>
                <a:gd name="T17" fmla="*/ 0 h 60"/>
                <a:gd name="T18" fmla="*/ 0 w 43"/>
                <a:gd name="T19" fmla="*/ 0 h 60"/>
                <a:gd name="T20" fmla="*/ 0 w 43"/>
                <a:gd name="T21" fmla="*/ 0 h 60"/>
                <a:gd name="T22" fmla="*/ 0 w 43"/>
                <a:gd name="T23" fmla="*/ 0 h 60"/>
                <a:gd name="T24" fmla="*/ 0 w 43"/>
                <a:gd name="T25" fmla="*/ 0 h 60"/>
                <a:gd name="T26" fmla="*/ 0 w 43"/>
                <a:gd name="T27" fmla="*/ 0 h 60"/>
                <a:gd name="T28" fmla="*/ 0 w 43"/>
                <a:gd name="T29" fmla="*/ 0 h 60"/>
                <a:gd name="T30" fmla="*/ 0 w 43"/>
                <a:gd name="T31" fmla="*/ 0 h 60"/>
                <a:gd name="T32" fmla="*/ 0 w 43"/>
                <a:gd name="T33" fmla="*/ 0 h 60"/>
                <a:gd name="T34" fmla="*/ 0 w 43"/>
                <a:gd name="T35" fmla="*/ 0 h 60"/>
                <a:gd name="T36" fmla="*/ 0 w 43"/>
                <a:gd name="T37" fmla="*/ 0 h 60"/>
                <a:gd name="T38" fmla="*/ 0 w 43"/>
                <a:gd name="T39" fmla="*/ 0 h 60"/>
                <a:gd name="T40" fmla="*/ 0 w 43"/>
                <a:gd name="T41" fmla="*/ 0 h 60"/>
                <a:gd name="T42" fmla="*/ 0 w 43"/>
                <a:gd name="T43" fmla="*/ 0 h 60"/>
                <a:gd name="T44" fmla="*/ 0 w 43"/>
                <a:gd name="T45" fmla="*/ 0 h 60"/>
                <a:gd name="T46" fmla="*/ 0 w 43"/>
                <a:gd name="T47" fmla="*/ 0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"/>
                <a:gd name="T73" fmla="*/ 0 h 60"/>
                <a:gd name="T74" fmla="*/ 43 w 43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" h="60">
                  <a:moveTo>
                    <a:pt x="0" y="11"/>
                  </a:moveTo>
                  <a:lnTo>
                    <a:pt x="0" y="11"/>
                  </a:lnTo>
                  <a:lnTo>
                    <a:pt x="1" y="12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24"/>
                  </a:lnTo>
                  <a:lnTo>
                    <a:pt x="17" y="31"/>
                  </a:lnTo>
                  <a:lnTo>
                    <a:pt x="22" y="39"/>
                  </a:lnTo>
                  <a:lnTo>
                    <a:pt x="26" y="50"/>
                  </a:lnTo>
                  <a:lnTo>
                    <a:pt x="29" y="60"/>
                  </a:lnTo>
                  <a:lnTo>
                    <a:pt x="43" y="56"/>
                  </a:lnTo>
                  <a:lnTo>
                    <a:pt x="41" y="44"/>
                  </a:lnTo>
                  <a:lnTo>
                    <a:pt x="35" y="32"/>
                  </a:lnTo>
                  <a:lnTo>
                    <a:pt x="30" y="23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6" name="Freeform 635"/>
            <p:cNvSpPr>
              <a:spLocks/>
            </p:cNvSpPr>
            <p:nvPr/>
          </p:nvSpPr>
          <p:spPr bwMode="auto">
            <a:xfrm>
              <a:off x="1440" y="2003"/>
              <a:ext cx="30" cy="15"/>
            </a:xfrm>
            <a:custGeom>
              <a:avLst/>
              <a:gdLst>
                <a:gd name="T0" fmla="*/ 0 w 89"/>
                <a:gd name="T1" fmla="*/ 0 h 45"/>
                <a:gd name="T2" fmla="*/ 0 w 89"/>
                <a:gd name="T3" fmla="*/ 0 h 45"/>
                <a:gd name="T4" fmla="*/ 0 w 89"/>
                <a:gd name="T5" fmla="*/ 0 h 45"/>
                <a:gd name="T6" fmla="*/ 0 w 89"/>
                <a:gd name="T7" fmla="*/ 0 h 45"/>
                <a:gd name="T8" fmla="*/ 0 w 89"/>
                <a:gd name="T9" fmla="*/ 0 h 45"/>
                <a:gd name="T10" fmla="*/ 0 w 89"/>
                <a:gd name="T11" fmla="*/ 0 h 45"/>
                <a:gd name="T12" fmla="*/ 0 w 89"/>
                <a:gd name="T13" fmla="*/ 0 h 45"/>
                <a:gd name="T14" fmla="*/ 0 w 89"/>
                <a:gd name="T15" fmla="*/ 0 h 45"/>
                <a:gd name="T16" fmla="*/ 0 w 89"/>
                <a:gd name="T17" fmla="*/ 0 h 45"/>
                <a:gd name="T18" fmla="*/ 0 w 89"/>
                <a:gd name="T19" fmla="*/ 0 h 45"/>
                <a:gd name="T20" fmla="*/ 0 w 89"/>
                <a:gd name="T21" fmla="*/ 0 h 45"/>
                <a:gd name="T22" fmla="*/ 0 w 89"/>
                <a:gd name="T23" fmla="*/ 0 h 45"/>
                <a:gd name="T24" fmla="*/ 0 w 89"/>
                <a:gd name="T25" fmla="*/ 0 h 45"/>
                <a:gd name="T26" fmla="*/ 0 w 89"/>
                <a:gd name="T27" fmla="*/ 0 h 45"/>
                <a:gd name="T28" fmla="*/ 0 w 89"/>
                <a:gd name="T29" fmla="*/ 0 h 45"/>
                <a:gd name="T30" fmla="*/ 0 w 89"/>
                <a:gd name="T31" fmla="*/ 0 h 45"/>
                <a:gd name="T32" fmla="*/ 0 w 89"/>
                <a:gd name="T33" fmla="*/ 0 h 45"/>
                <a:gd name="T34" fmla="*/ 0 w 89"/>
                <a:gd name="T35" fmla="*/ 0 h 45"/>
                <a:gd name="T36" fmla="*/ 0 w 89"/>
                <a:gd name="T37" fmla="*/ 0 h 45"/>
                <a:gd name="T38" fmla="*/ 0 w 89"/>
                <a:gd name="T39" fmla="*/ 0 h 45"/>
                <a:gd name="T40" fmla="*/ 0 w 89"/>
                <a:gd name="T41" fmla="*/ 0 h 45"/>
                <a:gd name="T42" fmla="*/ 0 w 89"/>
                <a:gd name="T43" fmla="*/ 0 h 45"/>
                <a:gd name="T44" fmla="*/ 0 w 89"/>
                <a:gd name="T45" fmla="*/ 0 h 45"/>
                <a:gd name="T46" fmla="*/ 0 w 89"/>
                <a:gd name="T47" fmla="*/ 0 h 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9"/>
                <a:gd name="T73" fmla="*/ 0 h 45"/>
                <a:gd name="T74" fmla="*/ 89 w 89"/>
                <a:gd name="T75" fmla="*/ 45 h 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9" h="45">
                  <a:moveTo>
                    <a:pt x="5" y="14"/>
                  </a:moveTo>
                  <a:lnTo>
                    <a:pt x="2" y="14"/>
                  </a:lnTo>
                  <a:lnTo>
                    <a:pt x="14" y="16"/>
                  </a:lnTo>
                  <a:lnTo>
                    <a:pt x="28" y="18"/>
                  </a:lnTo>
                  <a:lnTo>
                    <a:pt x="41" y="22"/>
                  </a:lnTo>
                  <a:lnTo>
                    <a:pt x="53" y="29"/>
                  </a:lnTo>
                  <a:lnTo>
                    <a:pt x="64" y="34"/>
                  </a:lnTo>
                  <a:lnTo>
                    <a:pt x="73" y="40"/>
                  </a:lnTo>
                  <a:lnTo>
                    <a:pt x="77" y="44"/>
                  </a:lnTo>
                  <a:lnTo>
                    <a:pt x="80" y="45"/>
                  </a:lnTo>
                  <a:lnTo>
                    <a:pt x="89" y="34"/>
                  </a:lnTo>
                  <a:lnTo>
                    <a:pt x="86" y="32"/>
                  </a:lnTo>
                  <a:lnTo>
                    <a:pt x="81" y="28"/>
                  </a:lnTo>
                  <a:lnTo>
                    <a:pt x="72" y="22"/>
                  </a:lnTo>
                  <a:lnTo>
                    <a:pt x="61" y="16"/>
                  </a:lnTo>
                  <a:lnTo>
                    <a:pt x="46" y="9"/>
                  </a:lnTo>
                  <a:lnTo>
                    <a:pt x="33" y="4"/>
                  </a:lnTo>
                  <a:lnTo>
                    <a:pt x="17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7" name="Freeform 636"/>
            <p:cNvSpPr>
              <a:spLocks/>
            </p:cNvSpPr>
            <p:nvPr/>
          </p:nvSpPr>
          <p:spPr bwMode="auto">
            <a:xfrm>
              <a:off x="1426" y="2003"/>
              <a:ext cx="16" cy="23"/>
            </a:xfrm>
            <a:custGeom>
              <a:avLst/>
              <a:gdLst>
                <a:gd name="T0" fmla="*/ 0 w 47"/>
                <a:gd name="T1" fmla="*/ 0 h 68"/>
                <a:gd name="T2" fmla="*/ 0 w 47"/>
                <a:gd name="T3" fmla="*/ 0 h 68"/>
                <a:gd name="T4" fmla="*/ 0 w 47"/>
                <a:gd name="T5" fmla="*/ 0 h 68"/>
                <a:gd name="T6" fmla="*/ 0 w 47"/>
                <a:gd name="T7" fmla="*/ 0 h 68"/>
                <a:gd name="T8" fmla="*/ 0 w 47"/>
                <a:gd name="T9" fmla="*/ 0 h 68"/>
                <a:gd name="T10" fmla="*/ 0 w 47"/>
                <a:gd name="T11" fmla="*/ 0 h 68"/>
                <a:gd name="T12" fmla="*/ 0 w 47"/>
                <a:gd name="T13" fmla="*/ 0 h 68"/>
                <a:gd name="T14" fmla="*/ 0 w 47"/>
                <a:gd name="T15" fmla="*/ 0 h 68"/>
                <a:gd name="T16" fmla="*/ 0 w 47"/>
                <a:gd name="T17" fmla="*/ 0 h 68"/>
                <a:gd name="T18" fmla="*/ 0 w 47"/>
                <a:gd name="T19" fmla="*/ 0 h 68"/>
                <a:gd name="T20" fmla="*/ 0 w 47"/>
                <a:gd name="T21" fmla="*/ 0 h 68"/>
                <a:gd name="T22" fmla="*/ 0 w 47"/>
                <a:gd name="T23" fmla="*/ 0 h 68"/>
                <a:gd name="T24" fmla="*/ 0 w 47"/>
                <a:gd name="T25" fmla="*/ 0 h 68"/>
                <a:gd name="T26" fmla="*/ 0 w 47"/>
                <a:gd name="T27" fmla="*/ 0 h 68"/>
                <a:gd name="T28" fmla="*/ 0 w 47"/>
                <a:gd name="T29" fmla="*/ 0 h 68"/>
                <a:gd name="T30" fmla="*/ 0 w 47"/>
                <a:gd name="T31" fmla="*/ 0 h 68"/>
                <a:gd name="T32" fmla="*/ 0 w 47"/>
                <a:gd name="T33" fmla="*/ 0 h 68"/>
                <a:gd name="T34" fmla="*/ 0 w 47"/>
                <a:gd name="T35" fmla="*/ 0 h 68"/>
                <a:gd name="T36" fmla="*/ 0 w 47"/>
                <a:gd name="T37" fmla="*/ 0 h 68"/>
                <a:gd name="T38" fmla="*/ 0 w 47"/>
                <a:gd name="T39" fmla="*/ 0 h 68"/>
                <a:gd name="T40" fmla="*/ 0 w 47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68"/>
                <a:gd name="T65" fmla="*/ 47 w 47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68">
                  <a:moveTo>
                    <a:pt x="23" y="57"/>
                  </a:moveTo>
                  <a:lnTo>
                    <a:pt x="23" y="57"/>
                  </a:lnTo>
                  <a:lnTo>
                    <a:pt x="19" y="53"/>
                  </a:lnTo>
                  <a:lnTo>
                    <a:pt x="16" y="48"/>
                  </a:lnTo>
                  <a:lnTo>
                    <a:pt x="16" y="42"/>
                  </a:lnTo>
                  <a:lnTo>
                    <a:pt x="16" y="37"/>
                  </a:lnTo>
                  <a:lnTo>
                    <a:pt x="20" y="32"/>
                  </a:lnTo>
                  <a:lnTo>
                    <a:pt x="26" y="26"/>
                  </a:lnTo>
                  <a:lnTo>
                    <a:pt x="35" y="20"/>
                  </a:lnTo>
                  <a:lnTo>
                    <a:pt x="47" y="14"/>
                  </a:lnTo>
                  <a:lnTo>
                    <a:pt x="42" y="0"/>
                  </a:lnTo>
                  <a:lnTo>
                    <a:pt x="27" y="8"/>
                  </a:lnTo>
                  <a:lnTo>
                    <a:pt x="16" y="14"/>
                  </a:lnTo>
                  <a:lnTo>
                    <a:pt x="8" y="22"/>
                  </a:lnTo>
                  <a:lnTo>
                    <a:pt x="3" y="32"/>
                  </a:lnTo>
                  <a:lnTo>
                    <a:pt x="0" y="42"/>
                  </a:lnTo>
                  <a:lnTo>
                    <a:pt x="3" y="52"/>
                  </a:lnTo>
                  <a:lnTo>
                    <a:pt x="6" y="60"/>
                  </a:lnTo>
                  <a:lnTo>
                    <a:pt x="12" y="68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8" name="Freeform 637"/>
            <p:cNvSpPr>
              <a:spLocks/>
            </p:cNvSpPr>
            <p:nvPr/>
          </p:nvSpPr>
          <p:spPr bwMode="auto">
            <a:xfrm>
              <a:off x="1430" y="2022"/>
              <a:ext cx="21" cy="10"/>
            </a:xfrm>
            <a:custGeom>
              <a:avLst/>
              <a:gdLst>
                <a:gd name="T0" fmla="*/ 0 w 63"/>
                <a:gd name="T1" fmla="*/ 0 h 29"/>
                <a:gd name="T2" fmla="*/ 0 w 63"/>
                <a:gd name="T3" fmla="*/ 0 h 29"/>
                <a:gd name="T4" fmla="*/ 0 w 63"/>
                <a:gd name="T5" fmla="*/ 0 h 29"/>
                <a:gd name="T6" fmla="*/ 0 w 63"/>
                <a:gd name="T7" fmla="*/ 0 h 29"/>
                <a:gd name="T8" fmla="*/ 0 w 63"/>
                <a:gd name="T9" fmla="*/ 0 h 29"/>
                <a:gd name="T10" fmla="*/ 0 w 63"/>
                <a:gd name="T11" fmla="*/ 0 h 29"/>
                <a:gd name="T12" fmla="*/ 0 w 63"/>
                <a:gd name="T13" fmla="*/ 0 h 29"/>
                <a:gd name="T14" fmla="*/ 0 w 63"/>
                <a:gd name="T15" fmla="*/ 0 h 29"/>
                <a:gd name="T16" fmla="*/ 0 w 63"/>
                <a:gd name="T17" fmla="*/ 0 h 29"/>
                <a:gd name="T18" fmla="*/ 0 w 63"/>
                <a:gd name="T19" fmla="*/ 0 h 29"/>
                <a:gd name="T20" fmla="*/ 0 w 63"/>
                <a:gd name="T21" fmla="*/ 0 h 29"/>
                <a:gd name="T22" fmla="*/ 0 w 63"/>
                <a:gd name="T23" fmla="*/ 0 h 29"/>
                <a:gd name="T24" fmla="*/ 0 w 63"/>
                <a:gd name="T25" fmla="*/ 0 h 29"/>
                <a:gd name="T26" fmla="*/ 0 w 63"/>
                <a:gd name="T27" fmla="*/ 0 h 29"/>
                <a:gd name="T28" fmla="*/ 0 w 63"/>
                <a:gd name="T29" fmla="*/ 0 h 29"/>
                <a:gd name="T30" fmla="*/ 0 w 63"/>
                <a:gd name="T31" fmla="*/ 0 h 29"/>
                <a:gd name="T32" fmla="*/ 0 w 63"/>
                <a:gd name="T33" fmla="*/ 0 h 29"/>
                <a:gd name="T34" fmla="*/ 0 w 63"/>
                <a:gd name="T35" fmla="*/ 0 h 29"/>
                <a:gd name="T36" fmla="*/ 0 w 63"/>
                <a:gd name="T37" fmla="*/ 0 h 29"/>
                <a:gd name="T38" fmla="*/ 0 w 63"/>
                <a:gd name="T39" fmla="*/ 0 h 29"/>
                <a:gd name="T40" fmla="*/ 0 w 63"/>
                <a:gd name="T41" fmla="*/ 0 h 29"/>
                <a:gd name="T42" fmla="*/ 0 w 63"/>
                <a:gd name="T43" fmla="*/ 0 h 29"/>
                <a:gd name="T44" fmla="*/ 0 w 63"/>
                <a:gd name="T45" fmla="*/ 0 h 29"/>
                <a:gd name="T46" fmla="*/ 0 w 63"/>
                <a:gd name="T47" fmla="*/ 0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9"/>
                <a:gd name="T74" fmla="*/ 63 w 63"/>
                <a:gd name="T75" fmla="*/ 29 h 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9">
                  <a:moveTo>
                    <a:pt x="63" y="16"/>
                  </a:moveTo>
                  <a:lnTo>
                    <a:pt x="58" y="15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7" y="13"/>
                  </a:lnTo>
                  <a:lnTo>
                    <a:pt x="40" y="12"/>
                  </a:lnTo>
                  <a:lnTo>
                    <a:pt x="32" y="11"/>
                  </a:lnTo>
                  <a:lnTo>
                    <a:pt x="23" y="8"/>
                  </a:lnTo>
                  <a:lnTo>
                    <a:pt x="18" y="4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8" y="17"/>
                  </a:lnTo>
                  <a:lnTo>
                    <a:pt x="18" y="23"/>
                  </a:lnTo>
                  <a:lnTo>
                    <a:pt x="28" y="25"/>
                  </a:lnTo>
                  <a:lnTo>
                    <a:pt x="36" y="28"/>
                  </a:lnTo>
                  <a:lnTo>
                    <a:pt x="44" y="28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8" y="29"/>
                  </a:lnTo>
                  <a:lnTo>
                    <a:pt x="54" y="28"/>
                  </a:lnTo>
                  <a:lnTo>
                    <a:pt x="63" y="16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6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9" name="Freeform 638"/>
            <p:cNvSpPr>
              <a:spLocks/>
            </p:cNvSpPr>
            <p:nvPr/>
          </p:nvSpPr>
          <p:spPr bwMode="auto">
            <a:xfrm>
              <a:off x="1448" y="2027"/>
              <a:ext cx="22" cy="18"/>
            </a:xfrm>
            <a:custGeom>
              <a:avLst/>
              <a:gdLst>
                <a:gd name="T0" fmla="*/ 0 w 65"/>
                <a:gd name="T1" fmla="*/ 0 h 53"/>
                <a:gd name="T2" fmla="*/ 0 w 65"/>
                <a:gd name="T3" fmla="*/ 0 h 53"/>
                <a:gd name="T4" fmla="*/ 0 w 65"/>
                <a:gd name="T5" fmla="*/ 0 h 53"/>
                <a:gd name="T6" fmla="*/ 0 w 65"/>
                <a:gd name="T7" fmla="*/ 0 h 53"/>
                <a:gd name="T8" fmla="*/ 0 w 65"/>
                <a:gd name="T9" fmla="*/ 0 h 53"/>
                <a:gd name="T10" fmla="*/ 0 w 65"/>
                <a:gd name="T11" fmla="*/ 0 h 53"/>
                <a:gd name="T12" fmla="*/ 0 w 65"/>
                <a:gd name="T13" fmla="*/ 0 h 53"/>
                <a:gd name="T14" fmla="*/ 0 w 65"/>
                <a:gd name="T15" fmla="*/ 0 h 53"/>
                <a:gd name="T16" fmla="*/ 0 w 65"/>
                <a:gd name="T17" fmla="*/ 0 h 53"/>
                <a:gd name="T18" fmla="*/ 0 w 65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53"/>
                <a:gd name="T32" fmla="*/ 65 w 65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53">
                  <a:moveTo>
                    <a:pt x="61" y="39"/>
                  </a:moveTo>
                  <a:lnTo>
                    <a:pt x="65" y="40"/>
                  </a:lnTo>
                  <a:lnTo>
                    <a:pt x="9" y="0"/>
                  </a:lnTo>
                  <a:lnTo>
                    <a:pt x="0" y="12"/>
                  </a:lnTo>
                  <a:lnTo>
                    <a:pt x="56" y="52"/>
                  </a:lnTo>
                  <a:lnTo>
                    <a:pt x="60" y="53"/>
                  </a:lnTo>
                  <a:lnTo>
                    <a:pt x="56" y="52"/>
                  </a:lnTo>
                  <a:lnTo>
                    <a:pt x="57" y="52"/>
                  </a:lnTo>
                  <a:lnTo>
                    <a:pt x="60" y="53"/>
                  </a:lnTo>
                  <a:lnTo>
                    <a:pt x="6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0" name="Freeform 639"/>
            <p:cNvSpPr>
              <a:spLocks/>
            </p:cNvSpPr>
            <p:nvPr/>
          </p:nvSpPr>
          <p:spPr bwMode="auto">
            <a:xfrm>
              <a:off x="1468" y="2033"/>
              <a:ext cx="14" cy="12"/>
            </a:xfrm>
            <a:custGeom>
              <a:avLst/>
              <a:gdLst>
                <a:gd name="T0" fmla="*/ 0 w 41"/>
                <a:gd name="T1" fmla="*/ 0 h 36"/>
                <a:gd name="T2" fmla="*/ 0 w 41"/>
                <a:gd name="T3" fmla="*/ 0 h 36"/>
                <a:gd name="T4" fmla="*/ 0 w 41"/>
                <a:gd name="T5" fmla="*/ 0 h 36"/>
                <a:gd name="T6" fmla="*/ 0 w 41"/>
                <a:gd name="T7" fmla="*/ 0 h 36"/>
                <a:gd name="T8" fmla="*/ 0 w 41"/>
                <a:gd name="T9" fmla="*/ 0 h 36"/>
                <a:gd name="T10" fmla="*/ 0 w 41"/>
                <a:gd name="T11" fmla="*/ 0 h 36"/>
                <a:gd name="T12" fmla="*/ 0 w 41"/>
                <a:gd name="T13" fmla="*/ 0 h 36"/>
                <a:gd name="T14" fmla="*/ 0 w 41"/>
                <a:gd name="T15" fmla="*/ 0 h 36"/>
                <a:gd name="T16" fmla="*/ 0 w 41"/>
                <a:gd name="T17" fmla="*/ 0 h 36"/>
                <a:gd name="T18" fmla="*/ 0 w 41"/>
                <a:gd name="T19" fmla="*/ 0 h 36"/>
                <a:gd name="T20" fmla="*/ 0 w 41"/>
                <a:gd name="T21" fmla="*/ 0 h 36"/>
                <a:gd name="T22" fmla="*/ 0 w 41"/>
                <a:gd name="T23" fmla="*/ 0 h 36"/>
                <a:gd name="T24" fmla="*/ 0 w 41"/>
                <a:gd name="T25" fmla="*/ 0 h 36"/>
                <a:gd name="T26" fmla="*/ 0 w 41"/>
                <a:gd name="T27" fmla="*/ 0 h 36"/>
                <a:gd name="T28" fmla="*/ 0 w 41"/>
                <a:gd name="T29" fmla="*/ 0 h 36"/>
                <a:gd name="T30" fmla="*/ 0 w 41"/>
                <a:gd name="T31" fmla="*/ 0 h 36"/>
                <a:gd name="T32" fmla="*/ 0 w 41"/>
                <a:gd name="T33" fmla="*/ 0 h 36"/>
                <a:gd name="T34" fmla="*/ 0 w 41"/>
                <a:gd name="T35" fmla="*/ 0 h 36"/>
                <a:gd name="T36" fmla="*/ 0 w 41"/>
                <a:gd name="T37" fmla="*/ 0 h 36"/>
                <a:gd name="T38" fmla="*/ 0 w 41"/>
                <a:gd name="T39" fmla="*/ 0 h 36"/>
                <a:gd name="T40" fmla="*/ 0 w 41"/>
                <a:gd name="T41" fmla="*/ 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36"/>
                <a:gd name="T65" fmla="*/ 41 w 41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36">
                  <a:moveTo>
                    <a:pt x="25" y="4"/>
                  </a:moveTo>
                  <a:lnTo>
                    <a:pt x="25" y="4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1" y="19"/>
                  </a:lnTo>
                  <a:lnTo>
                    <a:pt x="17" y="20"/>
                  </a:lnTo>
                  <a:lnTo>
                    <a:pt x="12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5" y="36"/>
                  </a:lnTo>
                  <a:lnTo>
                    <a:pt x="13" y="36"/>
                  </a:lnTo>
                  <a:lnTo>
                    <a:pt x="21" y="35"/>
                  </a:lnTo>
                  <a:lnTo>
                    <a:pt x="29" y="31"/>
                  </a:lnTo>
                  <a:lnTo>
                    <a:pt x="37" y="24"/>
                  </a:lnTo>
                  <a:lnTo>
                    <a:pt x="41" y="14"/>
                  </a:lnTo>
                  <a:lnTo>
                    <a:pt x="39" y="0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1" name="Freeform 640"/>
            <p:cNvSpPr>
              <a:spLocks/>
            </p:cNvSpPr>
            <p:nvPr/>
          </p:nvSpPr>
          <p:spPr bwMode="auto">
            <a:xfrm>
              <a:off x="1426" y="2031"/>
              <a:ext cx="47" cy="43"/>
            </a:xfrm>
            <a:custGeom>
              <a:avLst/>
              <a:gdLst>
                <a:gd name="T0" fmla="*/ 0 w 139"/>
                <a:gd name="T1" fmla="*/ 0 h 128"/>
                <a:gd name="T2" fmla="*/ 0 w 139"/>
                <a:gd name="T3" fmla="*/ 0 h 128"/>
                <a:gd name="T4" fmla="*/ 0 w 139"/>
                <a:gd name="T5" fmla="*/ 0 h 128"/>
                <a:gd name="T6" fmla="*/ 0 w 139"/>
                <a:gd name="T7" fmla="*/ 0 h 128"/>
                <a:gd name="T8" fmla="*/ 0 w 139"/>
                <a:gd name="T9" fmla="*/ 0 h 128"/>
                <a:gd name="T10" fmla="*/ 0 w 139"/>
                <a:gd name="T11" fmla="*/ 0 h 128"/>
                <a:gd name="T12" fmla="*/ 0 w 139"/>
                <a:gd name="T13" fmla="*/ 0 h 128"/>
                <a:gd name="T14" fmla="*/ 0 w 139"/>
                <a:gd name="T15" fmla="*/ 0 h 128"/>
                <a:gd name="T16" fmla="*/ 0 w 139"/>
                <a:gd name="T17" fmla="*/ 0 h 128"/>
                <a:gd name="T18" fmla="*/ 0 w 139"/>
                <a:gd name="T19" fmla="*/ 0 h 128"/>
                <a:gd name="T20" fmla="*/ 0 w 139"/>
                <a:gd name="T21" fmla="*/ 0 h 128"/>
                <a:gd name="T22" fmla="*/ 0 w 139"/>
                <a:gd name="T23" fmla="*/ 0 h 128"/>
                <a:gd name="T24" fmla="*/ 0 w 139"/>
                <a:gd name="T25" fmla="*/ 0 h 128"/>
                <a:gd name="T26" fmla="*/ 0 w 139"/>
                <a:gd name="T27" fmla="*/ 0 h 128"/>
                <a:gd name="T28" fmla="*/ 0 w 139"/>
                <a:gd name="T29" fmla="*/ 0 h 128"/>
                <a:gd name="T30" fmla="*/ 0 w 139"/>
                <a:gd name="T31" fmla="*/ 0 h 128"/>
                <a:gd name="T32" fmla="*/ 0 w 139"/>
                <a:gd name="T33" fmla="*/ 0 h 128"/>
                <a:gd name="T34" fmla="*/ 0 w 139"/>
                <a:gd name="T35" fmla="*/ 0 h 128"/>
                <a:gd name="T36" fmla="*/ 0 w 139"/>
                <a:gd name="T37" fmla="*/ 0 h 128"/>
                <a:gd name="T38" fmla="*/ 0 w 139"/>
                <a:gd name="T39" fmla="*/ 0 h 128"/>
                <a:gd name="T40" fmla="*/ 0 w 139"/>
                <a:gd name="T41" fmla="*/ 0 h 128"/>
                <a:gd name="T42" fmla="*/ 0 w 139"/>
                <a:gd name="T43" fmla="*/ 0 h 128"/>
                <a:gd name="T44" fmla="*/ 0 w 139"/>
                <a:gd name="T45" fmla="*/ 0 h 128"/>
                <a:gd name="T46" fmla="*/ 0 w 139"/>
                <a:gd name="T47" fmla="*/ 0 h 128"/>
                <a:gd name="T48" fmla="*/ 0 w 139"/>
                <a:gd name="T49" fmla="*/ 0 h 128"/>
                <a:gd name="T50" fmla="*/ 0 w 139"/>
                <a:gd name="T51" fmla="*/ 0 h 128"/>
                <a:gd name="T52" fmla="*/ 0 w 139"/>
                <a:gd name="T53" fmla="*/ 0 h 128"/>
                <a:gd name="T54" fmla="*/ 0 w 139"/>
                <a:gd name="T55" fmla="*/ 0 h 128"/>
                <a:gd name="T56" fmla="*/ 0 w 139"/>
                <a:gd name="T57" fmla="*/ 0 h 128"/>
                <a:gd name="T58" fmla="*/ 0 w 139"/>
                <a:gd name="T59" fmla="*/ 0 h 128"/>
                <a:gd name="T60" fmla="*/ 0 w 139"/>
                <a:gd name="T61" fmla="*/ 0 h 128"/>
                <a:gd name="T62" fmla="*/ 0 w 139"/>
                <a:gd name="T63" fmla="*/ 0 h 128"/>
                <a:gd name="T64" fmla="*/ 0 w 139"/>
                <a:gd name="T65" fmla="*/ 0 h 128"/>
                <a:gd name="T66" fmla="*/ 0 w 139"/>
                <a:gd name="T67" fmla="*/ 0 h 128"/>
                <a:gd name="T68" fmla="*/ 0 w 139"/>
                <a:gd name="T69" fmla="*/ 0 h 128"/>
                <a:gd name="T70" fmla="*/ 0 w 139"/>
                <a:gd name="T71" fmla="*/ 0 h 128"/>
                <a:gd name="T72" fmla="*/ 0 w 139"/>
                <a:gd name="T73" fmla="*/ 0 h 128"/>
                <a:gd name="T74" fmla="*/ 0 w 139"/>
                <a:gd name="T75" fmla="*/ 0 h 128"/>
                <a:gd name="T76" fmla="*/ 0 w 139"/>
                <a:gd name="T77" fmla="*/ 0 h 128"/>
                <a:gd name="T78" fmla="*/ 0 w 139"/>
                <a:gd name="T79" fmla="*/ 0 h 128"/>
                <a:gd name="T80" fmla="*/ 0 w 139"/>
                <a:gd name="T81" fmla="*/ 0 h 128"/>
                <a:gd name="T82" fmla="*/ 0 w 139"/>
                <a:gd name="T83" fmla="*/ 0 h 128"/>
                <a:gd name="T84" fmla="*/ 0 w 139"/>
                <a:gd name="T85" fmla="*/ 0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9"/>
                <a:gd name="T130" fmla="*/ 0 h 128"/>
                <a:gd name="T131" fmla="*/ 139 w 139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9" h="128">
                  <a:moveTo>
                    <a:pt x="0" y="4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5"/>
                  </a:lnTo>
                  <a:lnTo>
                    <a:pt x="84" y="11"/>
                  </a:lnTo>
                  <a:lnTo>
                    <a:pt x="92" y="15"/>
                  </a:lnTo>
                  <a:lnTo>
                    <a:pt x="100" y="21"/>
                  </a:lnTo>
                  <a:lnTo>
                    <a:pt x="107" y="29"/>
                  </a:lnTo>
                  <a:lnTo>
                    <a:pt x="119" y="45"/>
                  </a:lnTo>
                  <a:lnTo>
                    <a:pt x="127" y="59"/>
                  </a:lnTo>
                  <a:lnTo>
                    <a:pt x="132" y="71"/>
                  </a:lnTo>
                  <a:lnTo>
                    <a:pt x="136" y="81"/>
                  </a:lnTo>
                  <a:lnTo>
                    <a:pt x="139" y="91"/>
                  </a:lnTo>
                  <a:lnTo>
                    <a:pt x="139" y="96"/>
                  </a:lnTo>
                  <a:lnTo>
                    <a:pt x="139" y="100"/>
                  </a:lnTo>
                  <a:lnTo>
                    <a:pt x="139" y="101"/>
                  </a:lnTo>
                  <a:lnTo>
                    <a:pt x="139" y="102"/>
                  </a:lnTo>
                  <a:lnTo>
                    <a:pt x="139" y="106"/>
                  </a:lnTo>
                  <a:lnTo>
                    <a:pt x="139" y="110"/>
                  </a:lnTo>
                  <a:lnTo>
                    <a:pt x="136" y="116"/>
                  </a:lnTo>
                  <a:lnTo>
                    <a:pt x="134" y="121"/>
                  </a:lnTo>
                  <a:lnTo>
                    <a:pt x="128" y="125"/>
                  </a:lnTo>
                  <a:lnTo>
                    <a:pt x="120" y="128"/>
                  </a:lnTo>
                  <a:lnTo>
                    <a:pt x="108" y="126"/>
                  </a:lnTo>
                  <a:lnTo>
                    <a:pt x="96" y="122"/>
                  </a:lnTo>
                  <a:lnTo>
                    <a:pt x="84" y="114"/>
                  </a:lnTo>
                  <a:lnTo>
                    <a:pt x="75" y="106"/>
                  </a:lnTo>
                  <a:lnTo>
                    <a:pt x="67" y="96"/>
                  </a:lnTo>
                  <a:lnTo>
                    <a:pt x="59" y="87"/>
                  </a:lnTo>
                  <a:lnTo>
                    <a:pt x="55" y="77"/>
                  </a:lnTo>
                  <a:lnTo>
                    <a:pt x="51" y="72"/>
                  </a:lnTo>
                  <a:lnTo>
                    <a:pt x="51" y="69"/>
                  </a:lnTo>
                  <a:lnTo>
                    <a:pt x="0" y="7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2" name="Freeform 641"/>
            <p:cNvSpPr>
              <a:spLocks/>
            </p:cNvSpPr>
            <p:nvPr/>
          </p:nvSpPr>
          <p:spPr bwMode="auto">
            <a:xfrm>
              <a:off x="1426" y="2030"/>
              <a:ext cx="37" cy="12"/>
            </a:xfrm>
            <a:custGeom>
              <a:avLst/>
              <a:gdLst>
                <a:gd name="T0" fmla="*/ 0 w 110"/>
                <a:gd name="T1" fmla="*/ 0 h 35"/>
                <a:gd name="T2" fmla="*/ 0 w 110"/>
                <a:gd name="T3" fmla="*/ 0 h 35"/>
                <a:gd name="T4" fmla="*/ 0 w 110"/>
                <a:gd name="T5" fmla="*/ 0 h 35"/>
                <a:gd name="T6" fmla="*/ 0 w 110"/>
                <a:gd name="T7" fmla="*/ 0 h 35"/>
                <a:gd name="T8" fmla="*/ 0 w 110"/>
                <a:gd name="T9" fmla="*/ 0 h 35"/>
                <a:gd name="T10" fmla="*/ 0 w 110"/>
                <a:gd name="T11" fmla="*/ 0 h 35"/>
                <a:gd name="T12" fmla="*/ 0 w 110"/>
                <a:gd name="T13" fmla="*/ 0 h 35"/>
                <a:gd name="T14" fmla="*/ 0 w 110"/>
                <a:gd name="T15" fmla="*/ 0 h 35"/>
                <a:gd name="T16" fmla="*/ 0 w 110"/>
                <a:gd name="T17" fmla="*/ 0 h 35"/>
                <a:gd name="T18" fmla="*/ 0 w 110"/>
                <a:gd name="T19" fmla="*/ 0 h 35"/>
                <a:gd name="T20" fmla="*/ 0 w 110"/>
                <a:gd name="T21" fmla="*/ 0 h 35"/>
                <a:gd name="T22" fmla="*/ 0 w 110"/>
                <a:gd name="T23" fmla="*/ 0 h 35"/>
                <a:gd name="T24" fmla="*/ 0 w 110"/>
                <a:gd name="T25" fmla="*/ 0 h 35"/>
                <a:gd name="T26" fmla="*/ 0 w 110"/>
                <a:gd name="T27" fmla="*/ 0 h 35"/>
                <a:gd name="T28" fmla="*/ 0 w 110"/>
                <a:gd name="T29" fmla="*/ 0 h 35"/>
                <a:gd name="T30" fmla="*/ 0 w 110"/>
                <a:gd name="T31" fmla="*/ 0 h 35"/>
                <a:gd name="T32" fmla="*/ 0 w 110"/>
                <a:gd name="T33" fmla="*/ 0 h 35"/>
                <a:gd name="T34" fmla="*/ 0 w 110"/>
                <a:gd name="T35" fmla="*/ 0 h 35"/>
                <a:gd name="T36" fmla="*/ 0 w 110"/>
                <a:gd name="T37" fmla="*/ 0 h 35"/>
                <a:gd name="T38" fmla="*/ 0 w 110"/>
                <a:gd name="T39" fmla="*/ 0 h 35"/>
                <a:gd name="T40" fmla="*/ 0 w 110"/>
                <a:gd name="T41" fmla="*/ 0 h 35"/>
                <a:gd name="T42" fmla="*/ 0 w 110"/>
                <a:gd name="T43" fmla="*/ 0 h 35"/>
                <a:gd name="T44" fmla="*/ 0 w 110"/>
                <a:gd name="T45" fmla="*/ 0 h 35"/>
                <a:gd name="T46" fmla="*/ 0 w 110"/>
                <a:gd name="T47" fmla="*/ 0 h 35"/>
                <a:gd name="T48" fmla="*/ 0 w 110"/>
                <a:gd name="T49" fmla="*/ 0 h 35"/>
                <a:gd name="T50" fmla="*/ 0 w 110"/>
                <a:gd name="T51" fmla="*/ 0 h 35"/>
                <a:gd name="T52" fmla="*/ 0 w 110"/>
                <a:gd name="T53" fmla="*/ 0 h 35"/>
                <a:gd name="T54" fmla="*/ 0 w 110"/>
                <a:gd name="T55" fmla="*/ 0 h 35"/>
                <a:gd name="T56" fmla="*/ 0 w 110"/>
                <a:gd name="T57" fmla="*/ 0 h 35"/>
                <a:gd name="T58" fmla="*/ 0 w 110"/>
                <a:gd name="T59" fmla="*/ 0 h 35"/>
                <a:gd name="T60" fmla="*/ 0 w 110"/>
                <a:gd name="T61" fmla="*/ 0 h 35"/>
                <a:gd name="T62" fmla="*/ 0 w 110"/>
                <a:gd name="T63" fmla="*/ 0 h 35"/>
                <a:gd name="T64" fmla="*/ 0 w 110"/>
                <a:gd name="T65" fmla="*/ 0 h 35"/>
                <a:gd name="T66" fmla="*/ 0 w 110"/>
                <a:gd name="T67" fmla="*/ 0 h 35"/>
                <a:gd name="T68" fmla="*/ 0 w 110"/>
                <a:gd name="T69" fmla="*/ 0 h 35"/>
                <a:gd name="T70" fmla="*/ 0 w 110"/>
                <a:gd name="T71" fmla="*/ 0 h 35"/>
                <a:gd name="T72" fmla="*/ 0 w 110"/>
                <a:gd name="T73" fmla="*/ 0 h 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35"/>
                <a:gd name="T113" fmla="*/ 110 w 110"/>
                <a:gd name="T114" fmla="*/ 35 h 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35">
                  <a:moveTo>
                    <a:pt x="110" y="31"/>
                  </a:moveTo>
                  <a:lnTo>
                    <a:pt x="110" y="31"/>
                  </a:lnTo>
                  <a:lnTo>
                    <a:pt x="103" y="23"/>
                  </a:lnTo>
                  <a:lnTo>
                    <a:pt x="95" y="16"/>
                  </a:lnTo>
                  <a:lnTo>
                    <a:pt x="86" y="11"/>
                  </a:lnTo>
                  <a:lnTo>
                    <a:pt x="78" y="7"/>
                  </a:lnTo>
                  <a:lnTo>
                    <a:pt x="68" y="4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8" y="1"/>
                  </a:lnTo>
                  <a:lnTo>
                    <a:pt x="12" y="1"/>
                  </a:lnTo>
                  <a:lnTo>
                    <a:pt x="7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6" y="8"/>
                  </a:lnTo>
                  <a:lnTo>
                    <a:pt x="32" y="8"/>
                  </a:lnTo>
                  <a:lnTo>
                    <a:pt x="40" y="7"/>
                  </a:lnTo>
                  <a:lnTo>
                    <a:pt x="48" y="8"/>
                  </a:lnTo>
                  <a:lnTo>
                    <a:pt x="58" y="9"/>
                  </a:lnTo>
                  <a:lnTo>
                    <a:pt x="66" y="11"/>
                  </a:lnTo>
                  <a:lnTo>
                    <a:pt x="74" y="13"/>
                  </a:lnTo>
                  <a:lnTo>
                    <a:pt x="83" y="17"/>
                  </a:lnTo>
                  <a:lnTo>
                    <a:pt x="91" y="23"/>
                  </a:lnTo>
                  <a:lnTo>
                    <a:pt x="98" y="28"/>
                  </a:lnTo>
                  <a:lnTo>
                    <a:pt x="104" y="35"/>
                  </a:lnTo>
                  <a:lnTo>
                    <a:pt x="11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3" name="Freeform 642"/>
            <p:cNvSpPr>
              <a:spLocks/>
            </p:cNvSpPr>
            <p:nvPr/>
          </p:nvSpPr>
          <p:spPr bwMode="auto">
            <a:xfrm>
              <a:off x="1461" y="2040"/>
              <a:ext cx="13" cy="25"/>
            </a:xfrm>
            <a:custGeom>
              <a:avLst/>
              <a:gdLst>
                <a:gd name="T0" fmla="*/ 0 w 39"/>
                <a:gd name="T1" fmla="*/ 0 h 74"/>
                <a:gd name="T2" fmla="*/ 0 w 39"/>
                <a:gd name="T3" fmla="*/ 0 h 74"/>
                <a:gd name="T4" fmla="*/ 0 w 39"/>
                <a:gd name="T5" fmla="*/ 0 h 74"/>
                <a:gd name="T6" fmla="*/ 0 w 39"/>
                <a:gd name="T7" fmla="*/ 0 h 74"/>
                <a:gd name="T8" fmla="*/ 0 w 39"/>
                <a:gd name="T9" fmla="*/ 0 h 74"/>
                <a:gd name="T10" fmla="*/ 0 w 39"/>
                <a:gd name="T11" fmla="*/ 0 h 74"/>
                <a:gd name="T12" fmla="*/ 0 w 39"/>
                <a:gd name="T13" fmla="*/ 0 h 74"/>
                <a:gd name="T14" fmla="*/ 0 w 39"/>
                <a:gd name="T15" fmla="*/ 0 h 74"/>
                <a:gd name="T16" fmla="*/ 0 w 39"/>
                <a:gd name="T17" fmla="*/ 0 h 74"/>
                <a:gd name="T18" fmla="*/ 0 w 39"/>
                <a:gd name="T19" fmla="*/ 0 h 74"/>
                <a:gd name="T20" fmla="*/ 0 w 39"/>
                <a:gd name="T21" fmla="*/ 0 h 74"/>
                <a:gd name="T22" fmla="*/ 0 w 39"/>
                <a:gd name="T23" fmla="*/ 0 h 74"/>
                <a:gd name="T24" fmla="*/ 0 w 39"/>
                <a:gd name="T25" fmla="*/ 0 h 74"/>
                <a:gd name="T26" fmla="*/ 0 w 39"/>
                <a:gd name="T27" fmla="*/ 0 h 74"/>
                <a:gd name="T28" fmla="*/ 0 w 39"/>
                <a:gd name="T29" fmla="*/ 0 h 74"/>
                <a:gd name="T30" fmla="*/ 0 w 39"/>
                <a:gd name="T31" fmla="*/ 0 h 74"/>
                <a:gd name="T32" fmla="*/ 0 w 39"/>
                <a:gd name="T33" fmla="*/ 0 h 74"/>
                <a:gd name="T34" fmla="*/ 0 w 39"/>
                <a:gd name="T35" fmla="*/ 0 h 74"/>
                <a:gd name="T36" fmla="*/ 0 w 39"/>
                <a:gd name="T37" fmla="*/ 0 h 74"/>
                <a:gd name="T38" fmla="*/ 0 w 39"/>
                <a:gd name="T39" fmla="*/ 0 h 74"/>
                <a:gd name="T40" fmla="*/ 0 w 39"/>
                <a:gd name="T41" fmla="*/ 0 h 74"/>
                <a:gd name="T42" fmla="*/ 0 w 39"/>
                <a:gd name="T43" fmla="*/ 0 h 74"/>
                <a:gd name="T44" fmla="*/ 0 w 39"/>
                <a:gd name="T45" fmla="*/ 0 h 74"/>
                <a:gd name="T46" fmla="*/ 0 w 39"/>
                <a:gd name="T47" fmla="*/ 0 h 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74"/>
                <a:gd name="T74" fmla="*/ 39 w 39"/>
                <a:gd name="T75" fmla="*/ 74 h 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74">
                  <a:moveTo>
                    <a:pt x="39" y="74"/>
                  </a:moveTo>
                  <a:lnTo>
                    <a:pt x="39" y="74"/>
                  </a:lnTo>
                  <a:lnTo>
                    <a:pt x="39" y="73"/>
                  </a:lnTo>
                  <a:lnTo>
                    <a:pt x="39" y="69"/>
                  </a:lnTo>
                  <a:lnTo>
                    <a:pt x="38" y="62"/>
                  </a:lnTo>
                  <a:lnTo>
                    <a:pt x="36" y="53"/>
                  </a:lnTo>
                  <a:lnTo>
                    <a:pt x="32" y="42"/>
                  </a:lnTo>
                  <a:lnTo>
                    <a:pt x="26" y="30"/>
                  </a:lnTo>
                  <a:lnTo>
                    <a:pt x="18" y="16"/>
                  </a:lnTo>
                  <a:lnTo>
                    <a:pt x="6" y="0"/>
                  </a:lnTo>
                  <a:lnTo>
                    <a:pt x="0" y="4"/>
                  </a:lnTo>
                  <a:lnTo>
                    <a:pt x="11" y="20"/>
                  </a:lnTo>
                  <a:lnTo>
                    <a:pt x="19" y="34"/>
                  </a:lnTo>
                  <a:lnTo>
                    <a:pt x="26" y="45"/>
                  </a:lnTo>
                  <a:lnTo>
                    <a:pt x="28" y="56"/>
                  </a:lnTo>
                  <a:lnTo>
                    <a:pt x="31" y="64"/>
                  </a:lnTo>
                  <a:lnTo>
                    <a:pt x="32" y="69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4" name="Freeform 643"/>
            <p:cNvSpPr>
              <a:spLocks/>
            </p:cNvSpPr>
            <p:nvPr/>
          </p:nvSpPr>
          <p:spPr bwMode="auto">
            <a:xfrm>
              <a:off x="1462" y="2065"/>
              <a:ext cx="12" cy="10"/>
            </a:xfrm>
            <a:custGeom>
              <a:avLst/>
              <a:gdLst>
                <a:gd name="T0" fmla="*/ 0 w 35"/>
                <a:gd name="T1" fmla="*/ 0 h 29"/>
                <a:gd name="T2" fmla="*/ 0 w 35"/>
                <a:gd name="T3" fmla="*/ 0 h 29"/>
                <a:gd name="T4" fmla="*/ 0 w 35"/>
                <a:gd name="T5" fmla="*/ 0 h 29"/>
                <a:gd name="T6" fmla="*/ 0 w 35"/>
                <a:gd name="T7" fmla="*/ 0 h 29"/>
                <a:gd name="T8" fmla="*/ 0 w 35"/>
                <a:gd name="T9" fmla="*/ 0 h 29"/>
                <a:gd name="T10" fmla="*/ 0 w 35"/>
                <a:gd name="T11" fmla="*/ 0 h 29"/>
                <a:gd name="T12" fmla="*/ 0 w 35"/>
                <a:gd name="T13" fmla="*/ 0 h 29"/>
                <a:gd name="T14" fmla="*/ 0 w 35"/>
                <a:gd name="T15" fmla="*/ 0 h 29"/>
                <a:gd name="T16" fmla="*/ 0 w 35"/>
                <a:gd name="T17" fmla="*/ 0 h 29"/>
                <a:gd name="T18" fmla="*/ 0 w 35"/>
                <a:gd name="T19" fmla="*/ 0 h 29"/>
                <a:gd name="T20" fmla="*/ 0 w 35"/>
                <a:gd name="T21" fmla="*/ 0 h 29"/>
                <a:gd name="T22" fmla="*/ 0 w 35"/>
                <a:gd name="T23" fmla="*/ 0 h 29"/>
                <a:gd name="T24" fmla="*/ 0 w 35"/>
                <a:gd name="T25" fmla="*/ 0 h 29"/>
                <a:gd name="T26" fmla="*/ 0 w 35"/>
                <a:gd name="T27" fmla="*/ 0 h 29"/>
                <a:gd name="T28" fmla="*/ 0 w 35"/>
                <a:gd name="T29" fmla="*/ 0 h 29"/>
                <a:gd name="T30" fmla="*/ 0 w 35"/>
                <a:gd name="T31" fmla="*/ 0 h 29"/>
                <a:gd name="T32" fmla="*/ 0 w 35"/>
                <a:gd name="T33" fmla="*/ 0 h 29"/>
                <a:gd name="T34" fmla="*/ 0 w 35"/>
                <a:gd name="T35" fmla="*/ 0 h 29"/>
                <a:gd name="T36" fmla="*/ 0 w 35"/>
                <a:gd name="T37" fmla="*/ 0 h 29"/>
                <a:gd name="T38" fmla="*/ 0 w 35"/>
                <a:gd name="T39" fmla="*/ 0 h 29"/>
                <a:gd name="T40" fmla="*/ 0 w 35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29"/>
                <a:gd name="T65" fmla="*/ 35 w 35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29">
                  <a:moveTo>
                    <a:pt x="0" y="29"/>
                  </a:moveTo>
                  <a:lnTo>
                    <a:pt x="0" y="29"/>
                  </a:lnTo>
                  <a:lnTo>
                    <a:pt x="12" y="29"/>
                  </a:lnTo>
                  <a:lnTo>
                    <a:pt x="22" y="28"/>
                  </a:lnTo>
                  <a:lnTo>
                    <a:pt x="28" y="23"/>
                  </a:lnTo>
                  <a:lnTo>
                    <a:pt x="32" y="16"/>
                  </a:lnTo>
                  <a:lnTo>
                    <a:pt x="35" y="11"/>
                  </a:lnTo>
                  <a:lnTo>
                    <a:pt x="35" y="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5"/>
                  </a:lnTo>
                  <a:lnTo>
                    <a:pt x="27" y="8"/>
                  </a:lnTo>
                  <a:lnTo>
                    <a:pt x="26" y="13"/>
                  </a:lnTo>
                  <a:lnTo>
                    <a:pt x="23" y="17"/>
                  </a:lnTo>
                  <a:lnTo>
                    <a:pt x="18" y="21"/>
                  </a:lnTo>
                  <a:lnTo>
                    <a:pt x="12" y="23"/>
                  </a:lnTo>
                  <a:lnTo>
                    <a:pt x="2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5" name="Freeform 644"/>
            <p:cNvSpPr>
              <a:spLocks/>
            </p:cNvSpPr>
            <p:nvPr/>
          </p:nvSpPr>
          <p:spPr bwMode="auto">
            <a:xfrm>
              <a:off x="1442" y="2054"/>
              <a:ext cx="21" cy="21"/>
            </a:xfrm>
            <a:custGeom>
              <a:avLst/>
              <a:gdLst>
                <a:gd name="T0" fmla="*/ 0 w 63"/>
                <a:gd name="T1" fmla="*/ 0 h 63"/>
                <a:gd name="T2" fmla="*/ 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0 w 63"/>
                <a:gd name="T9" fmla="*/ 0 h 63"/>
                <a:gd name="T10" fmla="*/ 0 w 63"/>
                <a:gd name="T11" fmla="*/ 0 h 63"/>
                <a:gd name="T12" fmla="*/ 0 w 63"/>
                <a:gd name="T13" fmla="*/ 0 h 63"/>
                <a:gd name="T14" fmla="*/ 0 w 63"/>
                <a:gd name="T15" fmla="*/ 0 h 63"/>
                <a:gd name="T16" fmla="*/ 0 w 63"/>
                <a:gd name="T17" fmla="*/ 0 h 63"/>
                <a:gd name="T18" fmla="*/ 0 w 63"/>
                <a:gd name="T19" fmla="*/ 0 h 63"/>
                <a:gd name="T20" fmla="*/ 0 w 63"/>
                <a:gd name="T21" fmla="*/ 0 h 63"/>
                <a:gd name="T22" fmla="*/ 0 w 63"/>
                <a:gd name="T23" fmla="*/ 0 h 63"/>
                <a:gd name="T24" fmla="*/ 0 w 63"/>
                <a:gd name="T25" fmla="*/ 0 h 63"/>
                <a:gd name="T26" fmla="*/ 0 w 63"/>
                <a:gd name="T27" fmla="*/ 0 h 63"/>
                <a:gd name="T28" fmla="*/ 0 w 63"/>
                <a:gd name="T29" fmla="*/ 0 h 63"/>
                <a:gd name="T30" fmla="*/ 0 w 63"/>
                <a:gd name="T31" fmla="*/ 0 h 63"/>
                <a:gd name="T32" fmla="*/ 0 w 63"/>
                <a:gd name="T33" fmla="*/ 0 h 63"/>
                <a:gd name="T34" fmla="*/ 0 w 63"/>
                <a:gd name="T35" fmla="*/ 0 h 63"/>
                <a:gd name="T36" fmla="*/ 0 w 63"/>
                <a:gd name="T37" fmla="*/ 0 h 63"/>
                <a:gd name="T38" fmla="*/ 0 w 63"/>
                <a:gd name="T39" fmla="*/ 0 h 63"/>
                <a:gd name="T40" fmla="*/ 0 w 63"/>
                <a:gd name="T41" fmla="*/ 0 h 63"/>
                <a:gd name="T42" fmla="*/ 0 w 63"/>
                <a:gd name="T43" fmla="*/ 0 h 63"/>
                <a:gd name="T44" fmla="*/ 0 w 63"/>
                <a:gd name="T45" fmla="*/ 0 h 63"/>
                <a:gd name="T46" fmla="*/ 0 w 63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63"/>
                <a:gd name="T74" fmla="*/ 63 w 63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63">
                  <a:moveTo>
                    <a:pt x="4" y="6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4" y="13"/>
                  </a:lnTo>
                  <a:lnTo>
                    <a:pt x="9" y="21"/>
                  </a:lnTo>
                  <a:lnTo>
                    <a:pt x="17" y="31"/>
                  </a:lnTo>
                  <a:lnTo>
                    <a:pt x="25" y="42"/>
                  </a:lnTo>
                  <a:lnTo>
                    <a:pt x="36" y="50"/>
                  </a:lnTo>
                  <a:lnTo>
                    <a:pt x="47" y="58"/>
                  </a:lnTo>
                  <a:lnTo>
                    <a:pt x="61" y="63"/>
                  </a:lnTo>
                  <a:lnTo>
                    <a:pt x="63" y="55"/>
                  </a:lnTo>
                  <a:lnTo>
                    <a:pt x="51" y="53"/>
                  </a:lnTo>
                  <a:lnTo>
                    <a:pt x="40" y="45"/>
                  </a:lnTo>
                  <a:lnTo>
                    <a:pt x="31" y="37"/>
                  </a:lnTo>
                  <a:lnTo>
                    <a:pt x="23" y="26"/>
                  </a:lnTo>
                  <a:lnTo>
                    <a:pt x="16" y="17"/>
                  </a:lnTo>
                  <a:lnTo>
                    <a:pt x="11" y="9"/>
                  </a:lnTo>
                  <a:lnTo>
                    <a:pt x="8" y="4"/>
                  </a:lnTo>
                  <a:lnTo>
                    <a:pt x="7" y="2"/>
                  </a:lnTo>
                  <a:lnTo>
                    <a:pt x="3" y="0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6" name="Freeform 645"/>
            <p:cNvSpPr>
              <a:spLocks/>
            </p:cNvSpPr>
            <p:nvPr/>
          </p:nvSpPr>
          <p:spPr bwMode="auto">
            <a:xfrm>
              <a:off x="1426" y="2054"/>
              <a:ext cx="17" cy="4"/>
            </a:xfrm>
            <a:custGeom>
              <a:avLst/>
              <a:gdLst>
                <a:gd name="T0" fmla="*/ 0 w 52"/>
                <a:gd name="T1" fmla="*/ 0 h 13"/>
                <a:gd name="T2" fmla="*/ 0 w 52"/>
                <a:gd name="T3" fmla="*/ 0 h 13"/>
                <a:gd name="T4" fmla="*/ 0 w 52"/>
                <a:gd name="T5" fmla="*/ 0 h 13"/>
                <a:gd name="T6" fmla="*/ 0 w 52"/>
                <a:gd name="T7" fmla="*/ 0 h 13"/>
                <a:gd name="T8" fmla="*/ 0 w 52"/>
                <a:gd name="T9" fmla="*/ 0 h 13"/>
                <a:gd name="T10" fmla="*/ 0 w 52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13"/>
                <a:gd name="T20" fmla="*/ 52 w 5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13">
                  <a:moveTo>
                    <a:pt x="1" y="9"/>
                  </a:moveTo>
                  <a:lnTo>
                    <a:pt x="1" y="13"/>
                  </a:lnTo>
                  <a:lnTo>
                    <a:pt x="52" y="6"/>
                  </a:lnTo>
                  <a:lnTo>
                    <a:pt x="51" y="0"/>
                  </a:lnTo>
                  <a:lnTo>
                    <a:pt x="0" y="5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7" name="Freeform 646"/>
            <p:cNvSpPr>
              <a:spLocks/>
            </p:cNvSpPr>
            <p:nvPr/>
          </p:nvSpPr>
          <p:spPr bwMode="auto">
            <a:xfrm>
              <a:off x="1405" y="2053"/>
              <a:ext cx="56" cy="57"/>
            </a:xfrm>
            <a:custGeom>
              <a:avLst/>
              <a:gdLst>
                <a:gd name="T0" fmla="*/ 0 w 169"/>
                <a:gd name="T1" fmla="*/ 0 h 172"/>
                <a:gd name="T2" fmla="*/ 0 w 169"/>
                <a:gd name="T3" fmla="*/ 0 h 172"/>
                <a:gd name="T4" fmla="*/ 0 w 169"/>
                <a:gd name="T5" fmla="*/ 0 h 172"/>
                <a:gd name="T6" fmla="*/ 0 w 169"/>
                <a:gd name="T7" fmla="*/ 0 h 172"/>
                <a:gd name="T8" fmla="*/ 0 w 169"/>
                <a:gd name="T9" fmla="*/ 0 h 172"/>
                <a:gd name="T10" fmla="*/ 0 w 169"/>
                <a:gd name="T11" fmla="*/ 0 h 172"/>
                <a:gd name="T12" fmla="*/ 0 w 169"/>
                <a:gd name="T13" fmla="*/ 0 h 172"/>
                <a:gd name="T14" fmla="*/ 0 w 169"/>
                <a:gd name="T15" fmla="*/ 0 h 172"/>
                <a:gd name="T16" fmla="*/ 0 w 169"/>
                <a:gd name="T17" fmla="*/ 0 h 172"/>
                <a:gd name="T18" fmla="*/ 0 w 169"/>
                <a:gd name="T19" fmla="*/ 0 h 172"/>
                <a:gd name="T20" fmla="*/ 0 w 169"/>
                <a:gd name="T21" fmla="*/ 0 h 172"/>
                <a:gd name="T22" fmla="*/ 0 w 169"/>
                <a:gd name="T23" fmla="*/ 0 h 172"/>
                <a:gd name="T24" fmla="*/ 0 w 169"/>
                <a:gd name="T25" fmla="*/ 0 h 172"/>
                <a:gd name="T26" fmla="*/ 0 w 169"/>
                <a:gd name="T27" fmla="*/ 0 h 172"/>
                <a:gd name="T28" fmla="*/ 0 w 169"/>
                <a:gd name="T29" fmla="*/ 0 h 172"/>
                <a:gd name="T30" fmla="*/ 0 w 169"/>
                <a:gd name="T31" fmla="*/ 0 h 172"/>
                <a:gd name="T32" fmla="*/ 0 w 169"/>
                <a:gd name="T33" fmla="*/ 0 h 172"/>
                <a:gd name="T34" fmla="*/ 0 w 169"/>
                <a:gd name="T35" fmla="*/ 0 h 172"/>
                <a:gd name="T36" fmla="*/ 0 w 169"/>
                <a:gd name="T37" fmla="*/ 0 h 172"/>
                <a:gd name="T38" fmla="*/ 0 w 169"/>
                <a:gd name="T39" fmla="*/ 0 h 172"/>
                <a:gd name="T40" fmla="*/ 0 w 169"/>
                <a:gd name="T41" fmla="*/ 0 h 172"/>
                <a:gd name="T42" fmla="*/ 0 w 169"/>
                <a:gd name="T43" fmla="*/ 0 h 172"/>
                <a:gd name="T44" fmla="*/ 0 w 169"/>
                <a:gd name="T45" fmla="*/ 0 h 172"/>
                <a:gd name="T46" fmla="*/ 0 w 169"/>
                <a:gd name="T47" fmla="*/ 0 h 172"/>
                <a:gd name="T48" fmla="*/ 0 w 169"/>
                <a:gd name="T49" fmla="*/ 0 h 172"/>
                <a:gd name="T50" fmla="*/ 0 w 169"/>
                <a:gd name="T51" fmla="*/ 0 h 172"/>
                <a:gd name="T52" fmla="*/ 0 w 169"/>
                <a:gd name="T53" fmla="*/ 0 h 172"/>
                <a:gd name="T54" fmla="*/ 0 w 169"/>
                <a:gd name="T55" fmla="*/ 0 h 172"/>
                <a:gd name="T56" fmla="*/ 0 w 169"/>
                <a:gd name="T57" fmla="*/ 0 h 172"/>
                <a:gd name="T58" fmla="*/ 0 w 169"/>
                <a:gd name="T59" fmla="*/ 0 h 172"/>
                <a:gd name="T60" fmla="*/ 0 w 169"/>
                <a:gd name="T61" fmla="*/ 0 h 172"/>
                <a:gd name="T62" fmla="*/ 0 w 169"/>
                <a:gd name="T63" fmla="*/ 0 h 172"/>
                <a:gd name="T64" fmla="*/ 0 w 169"/>
                <a:gd name="T65" fmla="*/ 0 h 172"/>
                <a:gd name="T66" fmla="*/ 0 w 169"/>
                <a:gd name="T67" fmla="*/ 0 h 172"/>
                <a:gd name="T68" fmla="*/ 0 w 169"/>
                <a:gd name="T69" fmla="*/ 0 h 172"/>
                <a:gd name="T70" fmla="*/ 0 w 169"/>
                <a:gd name="T71" fmla="*/ 0 h 172"/>
                <a:gd name="T72" fmla="*/ 0 w 169"/>
                <a:gd name="T73" fmla="*/ 0 h 172"/>
                <a:gd name="T74" fmla="*/ 0 w 169"/>
                <a:gd name="T75" fmla="*/ 0 h 172"/>
                <a:gd name="T76" fmla="*/ 0 w 169"/>
                <a:gd name="T77" fmla="*/ 0 h 172"/>
                <a:gd name="T78" fmla="*/ 0 w 169"/>
                <a:gd name="T79" fmla="*/ 0 h 172"/>
                <a:gd name="T80" fmla="*/ 0 w 169"/>
                <a:gd name="T81" fmla="*/ 0 h 172"/>
                <a:gd name="T82" fmla="*/ 0 w 169"/>
                <a:gd name="T83" fmla="*/ 0 h 172"/>
                <a:gd name="T84" fmla="*/ 0 w 169"/>
                <a:gd name="T85" fmla="*/ 0 h 172"/>
                <a:gd name="T86" fmla="*/ 0 w 169"/>
                <a:gd name="T87" fmla="*/ 0 h 172"/>
                <a:gd name="T88" fmla="*/ 0 w 169"/>
                <a:gd name="T89" fmla="*/ 0 h 172"/>
                <a:gd name="T90" fmla="*/ 0 w 169"/>
                <a:gd name="T91" fmla="*/ 0 h 1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9"/>
                <a:gd name="T139" fmla="*/ 0 h 172"/>
                <a:gd name="T140" fmla="*/ 169 w 169"/>
                <a:gd name="T141" fmla="*/ 172 h 1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9" h="172">
                  <a:moveTo>
                    <a:pt x="51" y="0"/>
                  </a:moveTo>
                  <a:lnTo>
                    <a:pt x="116" y="5"/>
                  </a:lnTo>
                  <a:lnTo>
                    <a:pt x="116" y="7"/>
                  </a:lnTo>
                  <a:lnTo>
                    <a:pt x="119" y="8"/>
                  </a:lnTo>
                  <a:lnTo>
                    <a:pt x="121" y="11"/>
                  </a:lnTo>
                  <a:lnTo>
                    <a:pt x="125" y="15"/>
                  </a:lnTo>
                  <a:lnTo>
                    <a:pt x="131" y="19"/>
                  </a:lnTo>
                  <a:lnTo>
                    <a:pt x="135" y="24"/>
                  </a:lnTo>
                  <a:lnTo>
                    <a:pt x="141" y="31"/>
                  </a:lnTo>
                  <a:lnTo>
                    <a:pt x="147" y="37"/>
                  </a:lnTo>
                  <a:lnTo>
                    <a:pt x="152" y="44"/>
                  </a:lnTo>
                  <a:lnTo>
                    <a:pt x="156" y="50"/>
                  </a:lnTo>
                  <a:lnTo>
                    <a:pt x="161" y="58"/>
                  </a:lnTo>
                  <a:lnTo>
                    <a:pt x="164" y="66"/>
                  </a:lnTo>
                  <a:lnTo>
                    <a:pt x="167" y="74"/>
                  </a:lnTo>
                  <a:lnTo>
                    <a:pt x="169" y="82"/>
                  </a:lnTo>
                  <a:lnTo>
                    <a:pt x="169" y="90"/>
                  </a:lnTo>
                  <a:lnTo>
                    <a:pt x="167" y="97"/>
                  </a:lnTo>
                  <a:lnTo>
                    <a:pt x="161" y="110"/>
                  </a:lnTo>
                  <a:lnTo>
                    <a:pt x="157" y="120"/>
                  </a:lnTo>
                  <a:lnTo>
                    <a:pt x="152" y="125"/>
                  </a:lnTo>
                  <a:lnTo>
                    <a:pt x="148" y="128"/>
                  </a:lnTo>
                  <a:lnTo>
                    <a:pt x="144" y="129"/>
                  </a:lnTo>
                  <a:lnTo>
                    <a:pt x="140" y="129"/>
                  </a:lnTo>
                  <a:lnTo>
                    <a:pt x="139" y="129"/>
                  </a:lnTo>
                  <a:lnTo>
                    <a:pt x="137" y="128"/>
                  </a:lnTo>
                  <a:lnTo>
                    <a:pt x="97" y="77"/>
                  </a:lnTo>
                  <a:lnTo>
                    <a:pt x="100" y="77"/>
                  </a:lnTo>
                  <a:lnTo>
                    <a:pt x="103" y="80"/>
                  </a:lnTo>
                  <a:lnTo>
                    <a:pt x="109" y="85"/>
                  </a:lnTo>
                  <a:lnTo>
                    <a:pt x="115" y="92"/>
                  </a:lnTo>
                  <a:lnTo>
                    <a:pt x="121" y="100"/>
                  </a:lnTo>
                  <a:lnTo>
                    <a:pt x="127" y="110"/>
                  </a:lnTo>
                  <a:lnTo>
                    <a:pt x="129" y="122"/>
                  </a:lnTo>
                  <a:lnTo>
                    <a:pt x="129" y="136"/>
                  </a:lnTo>
                  <a:lnTo>
                    <a:pt x="125" y="149"/>
                  </a:lnTo>
                  <a:lnTo>
                    <a:pt x="120" y="158"/>
                  </a:lnTo>
                  <a:lnTo>
                    <a:pt x="113" y="165"/>
                  </a:lnTo>
                  <a:lnTo>
                    <a:pt x="105" y="169"/>
                  </a:lnTo>
                  <a:lnTo>
                    <a:pt x="97" y="170"/>
                  </a:lnTo>
                  <a:lnTo>
                    <a:pt x="91" y="172"/>
                  </a:lnTo>
                  <a:lnTo>
                    <a:pt x="87" y="172"/>
                  </a:lnTo>
                  <a:lnTo>
                    <a:pt x="84" y="172"/>
                  </a:lnTo>
                  <a:lnTo>
                    <a:pt x="48" y="121"/>
                  </a:lnTo>
                  <a:lnTo>
                    <a:pt x="0" y="10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B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8" name="Freeform 647"/>
            <p:cNvSpPr>
              <a:spLocks/>
            </p:cNvSpPr>
            <p:nvPr/>
          </p:nvSpPr>
          <p:spPr bwMode="auto">
            <a:xfrm>
              <a:off x="1421" y="2052"/>
              <a:ext cx="23" cy="4"/>
            </a:xfrm>
            <a:custGeom>
              <a:avLst/>
              <a:gdLst>
                <a:gd name="T0" fmla="*/ 0 w 68"/>
                <a:gd name="T1" fmla="*/ 0 h 12"/>
                <a:gd name="T2" fmla="*/ 0 w 68"/>
                <a:gd name="T3" fmla="*/ 0 h 12"/>
                <a:gd name="T4" fmla="*/ 0 w 68"/>
                <a:gd name="T5" fmla="*/ 0 h 12"/>
                <a:gd name="T6" fmla="*/ 0 w 68"/>
                <a:gd name="T7" fmla="*/ 0 h 12"/>
                <a:gd name="T8" fmla="*/ 0 w 68"/>
                <a:gd name="T9" fmla="*/ 0 h 12"/>
                <a:gd name="T10" fmla="*/ 0 w 68"/>
                <a:gd name="T11" fmla="*/ 0 h 12"/>
                <a:gd name="T12" fmla="*/ 0 w 68"/>
                <a:gd name="T13" fmla="*/ 0 h 12"/>
                <a:gd name="T14" fmla="*/ 0 w 68"/>
                <a:gd name="T15" fmla="*/ 0 h 12"/>
                <a:gd name="T16" fmla="*/ 0 w 68"/>
                <a:gd name="T17" fmla="*/ 0 h 12"/>
                <a:gd name="T18" fmla="*/ 0 w 68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2"/>
                <a:gd name="T32" fmla="*/ 68 w 6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2">
                  <a:moveTo>
                    <a:pt x="68" y="7"/>
                  </a:moveTo>
                  <a:lnTo>
                    <a:pt x="67" y="6"/>
                  </a:lnTo>
                  <a:lnTo>
                    <a:pt x="2" y="0"/>
                  </a:lnTo>
                  <a:lnTo>
                    <a:pt x="0" y="7"/>
                  </a:lnTo>
                  <a:lnTo>
                    <a:pt x="66" y="12"/>
                  </a:lnTo>
                  <a:lnTo>
                    <a:pt x="64" y="11"/>
                  </a:lnTo>
                  <a:lnTo>
                    <a:pt x="68" y="7"/>
                  </a:lnTo>
                  <a:lnTo>
                    <a:pt x="68" y="6"/>
                  </a:lnTo>
                  <a:lnTo>
                    <a:pt x="67" y="6"/>
                  </a:lnTo>
                  <a:lnTo>
                    <a:pt x="6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9" name="Freeform 648"/>
            <p:cNvSpPr>
              <a:spLocks/>
            </p:cNvSpPr>
            <p:nvPr/>
          </p:nvSpPr>
          <p:spPr bwMode="auto">
            <a:xfrm>
              <a:off x="1442" y="2054"/>
              <a:ext cx="20" cy="31"/>
            </a:xfrm>
            <a:custGeom>
              <a:avLst/>
              <a:gdLst>
                <a:gd name="T0" fmla="*/ 0 w 59"/>
                <a:gd name="T1" fmla="*/ 0 h 94"/>
                <a:gd name="T2" fmla="*/ 0 w 59"/>
                <a:gd name="T3" fmla="*/ 0 h 94"/>
                <a:gd name="T4" fmla="*/ 0 w 59"/>
                <a:gd name="T5" fmla="*/ 0 h 94"/>
                <a:gd name="T6" fmla="*/ 0 w 59"/>
                <a:gd name="T7" fmla="*/ 0 h 94"/>
                <a:gd name="T8" fmla="*/ 0 w 59"/>
                <a:gd name="T9" fmla="*/ 0 h 94"/>
                <a:gd name="T10" fmla="*/ 0 w 59"/>
                <a:gd name="T11" fmla="*/ 0 h 94"/>
                <a:gd name="T12" fmla="*/ 0 w 59"/>
                <a:gd name="T13" fmla="*/ 0 h 94"/>
                <a:gd name="T14" fmla="*/ 0 w 59"/>
                <a:gd name="T15" fmla="*/ 0 h 94"/>
                <a:gd name="T16" fmla="*/ 0 w 59"/>
                <a:gd name="T17" fmla="*/ 0 h 94"/>
                <a:gd name="T18" fmla="*/ 0 w 59"/>
                <a:gd name="T19" fmla="*/ 0 h 94"/>
                <a:gd name="T20" fmla="*/ 0 w 59"/>
                <a:gd name="T21" fmla="*/ 0 h 94"/>
                <a:gd name="T22" fmla="*/ 0 w 59"/>
                <a:gd name="T23" fmla="*/ 0 h 94"/>
                <a:gd name="T24" fmla="*/ 0 w 59"/>
                <a:gd name="T25" fmla="*/ 0 h 94"/>
                <a:gd name="T26" fmla="*/ 0 w 59"/>
                <a:gd name="T27" fmla="*/ 0 h 94"/>
                <a:gd name="T28" fmla="*/ 0 w 59"/>
                <a:gd name="T29" fmla="*/ 0 h 94"/>
                <a:gd name="T30" fmla="*/ 0 w 59"/>
                <a:gd name="T31" fmla="*/ 0 h 94"/>
                <a:gd name="T32" fmla="*/ 0 w 59"/>
                <a:gd name="T33" fmla="*/ 0 h 94"/>
                <a:gd name="T34" fmla="*/ 0 w 59"/>
                <a:gd name="T35" fmla="*/ 0 h 94"/>
                <a:gd name="T36" fmla="*/ 0 w 59"/>
                <a:gd name="T37" fmla="*/ 0 h 94"/>
                <a:gd name="T38" fmla="*/ 0 w 59"/>
                <a:gd name="T39" fmla="*/ 0 h 94"/>
                <a:gd name="T40" fmla="*/ 0 w 59"/>
                <a:gd name="T41" fmla="*/ 0 h 94"/>
                <a:gd name="T42" fmla="*/ 0 w 59"/>
                <a:gd name="T43" fmla="*/ 0 h 94"/>
                <a:gd name="T44" fmla="*/ 0 w 59"/>
                <a:gd name="T45" fmla="*/ 0 h 94"/>
                <a:gd name="T46" fmla="*/ 0 w 59"/>
                <a:gd name="T47" fmla="*/ 0 h 94"/>
                <a:gd name="T48" fmla="*/ 0 w 59"/>
                <a:gd name="T49" fmla="*/ 0 h 94"/>
                <a:gd name="T50" fmla="*/ 0 w 59"/>
                <a:gd name="T51" fmla="*/ 0 h 94"/>
                <a:gd name="T52" fmla="*/ 0 w 59"/>
                <a:gd name="T53" fmla="*/ 0 h 94"/>
                <a:gd name="T54" fmla="*/ 0 w 59"/>
                <a:gd name="T55" fmla="*/ 0 h 94"/>
                <a:gd name="T56" fmla="*/ 0 w 59"/>
                <a:gd name="T57" fmla="*/ 0 h 94"/>
                <a:gd name="T58" fmla="*/ 0 w 59"/>
                <a:gd name="T59" fmla="*/ 0 h 94"/>
                <a:gd name="T60" fmla="*/ 0 w 59"/>
                <a:gd name="T61" fmla="*/ 0 h 94"/>
                <a:gd name="T62" fmla="*/ 0 w 59"/>
                <a:gd name="T63" fmla="*/ 0 h 94"/>
                <a:gd name="T64" fmla="*/ 0 w 59"/>
                <a:gd name="T65" fmla="*/ 0 h 94"/>
                <a:gd name="T66" fmla="*/ 0 w 59"/>
                <a:gd name="T67" fmla="*/ 0 h 94"/>
                <a:gd name="T68" fmla="*/ 0 w 59"/>
                <a:gd name="T69" fmla="*/ 0 h 94"/>
                <a:gd name="T70" fmla="*/ 0 w 59"/>
                <a:gd name="T71" fmla="*/ 0 h 94"/>
                <a:gd name="T72" fmla="*/ 0 w 59"/>
                <a:gd name="T73" fmla="*/ 0 h 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"/>
                <a:gd name="T112" fmla="*/ 0 h 94"/>
                <a:gd name="T113" fmla="*/ 59 w 59"/>
                <a:gd name="T114" fmla="*/ 94 h 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" h="94">
                  <a:moveTo>
                    <a:pt x="58" y="94"/>
                  </a:moveTo>
                  <a:lnTo>
                    <a:pt x="58" y="94"/>
                  </a:lnTo>
                  <a:lnTo>
                    <a:pt x="59" y="86"/>
                  </a:lnTo>
                  <a:lnTo>
                    <a:pt x="59" y="77"/>
                  </a:lnTo>
                  <a:lnTo>
                    <a:pt x="58" y="69"/>
                  </a:lnTo>
                  <a:lnTo>
                    <a:pt x="55" y="61"/>
                  </a:lnTo>
                  <a:lnTo>
                    <a:pt x="51" y="53"/>
                  </a:lnTo>
                  <a:lnTo>
                    <a:pt x="47" y="45"/>
                  </a:lnTo>
                  <a:lnTo>
                    <a:pt x="42" y="37"/>
                  </a:lnTo>
                  <a:lnTo>
                    <a:pt x="36" y="30"/>
                  </a:lnTo>
                  <a:lnTo>
                    <a:pt x="31" y="24"/>
                  </a:lnTo>
                  <a:lnTo>
                    <a:pt x="24" y="17"/>
                  </a:lnTo>
                  <a:lnTo>
                    <a:pt x="20" y="12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7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5" y="17"/>
                  </a:lnTo>
                  <a:lnTo>
                    <a:pt x="19" y="23"/>
                  </a:lnTo>
                  <a:lnTo>
                    <a:pt x="26" y="29"/>
                  </a:lnTo>
                  <a:lnTo>
                    <a:pt x="31" y="34"/>
                  </a:lnTo>
                  <a:lnTo>
                    <a:pt x="35" y="41"/>
                  </a:lnTo>
                  <a:lnTo>
                    <a:pt x="40" y="49"/>
                  </a:lnTo>
                  <a:lnTo>
                    <a:pt x="46" y="56"/>
                  </a:lnTo>
                  <a:lnTo>
                    <a:pt x="48" y="64"/>
                  </a:lnTo>
                  <a:lnTo>
                    <a:pt x="51" y="72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1" y="92"/>
                  </a:lnTo>
                  <a:lnTo>
                    <a:pt x="58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0" name="Freeform 649"/>
            <p:cNvSpPr>
              <a:spLocks/>
            </p:cNvSpPr>
            <p:nvPr/>
          </p:nvSpPr>
          <p:spPr bwMode="auto">
            <a:xfrm>
              <a:off x="1450" y="2085"/>
              <a:ext cx="12" cy="12"/>
            </a:xfrm>
            <a:custGeom>
              <a:avLst/>
              <a:gdLst>
                <a:gd name="T0" fmla="*/ 0 w 36"/>
                <a:gd name="T1" fmla="*/ 0 h 37"/>
                <a:gd name="T2" fmla="*/ 0 w 36"/>
                <a:gd name="T3" fmla="*/ 0 h 37"/>
                <a:gd name="T4" fmla="*/ 0 w 36"/>
                <a:gd name="T5" fmla="*/ 0 h 37"/>
                <a:gd name="T6" fmla="*/ 0 w 36"/>
                <a:gd name="T7" fmla="*/ 0 h 37"/>
                <a:gd name="T8" fmla="*/ 0 w 36"/>
                <a:gd name="T9" fmla="*/ 0 h 37"/>
                <a:gd name="T10" fmla="*/ 0 w 36"/>
                <a:gd name="T11" fmla="*/ 0 h 37"/>
                <a:gd name="T12" fmla="*/ 0 w 36"/>
                <a:gd name="T13" fmla="*/ 0 h 37"/>
                <a:gd name="T14" fmla="*/ 0 w 36"/>
                <a:gd name="T15" fmla="*/ 0 h 37"/>
                <a:gd name="T16" fmla="*/ 0 w 36"/>
                <a:gd name="T17" fmla="*/ 0 h 37"/>
                <a:gd name="T18" fmla="*/ 0 w 36"/>
                <a:gd name="T19" fmla="*/ 0 h 37"/>
                <a:gd name="T20" fmla="*/ 0 w 36"/>
                <a:gd name="T21" fmla="*/ 0 h 37"/>
                <a:gd name="T22" fmla="*/ 0 w 36"/>
                <a:gd name="T23" fmla="*/ 0 h 37"/>
                <a:gd name="T24" fmla="*/ 0 w 36"/>
                <a:gd name="T25" fmla="*/ 0 h 37"/>
                <a:gd name="T26" fmla="*/ 0 w 36"/>
                <a:gd name="T27" fmla="*/ 0 h 37"/>
                <a:gd name="T28" fmla="*/ 0 w 36"/>
                <a:gd name="T29" fmla="*/ 0 h 37"/>
                <a:gd name="T30" fmla="*/ 0 w 36"/>
                <a:gd name="T31" fmla="*/ 0 h 37"/>
                <a:gd name="T32" fmla="*/ 0 w 36"/>
                <a:gd name="T33" fmla="*/ 0 h 37"/>
                <a:gd name="T34" fmla="*/ 0 w 36"/>
                <a:gd name="T35" fmla="*/ 0 h 37"/>
                <a:gd name="T36" fmla="*/ 0 w 36"/>
                <a:gd name="T37" fmla="*/ 0 h 37"/>
                <a:gd name="T38" fmla="*/ 0 w 36"/>
                <a:gd name="T39" fmla="*/ 0 h 37"/>
                <a:gd name="T40" fmla="*/ 0 w 36"/>
                <a:gd name="T41" fmla="*/ 0 h 37"/>
                <a:gd name="T42" fmla="*/ 0 w 36"/>
                <a:gd name="T43" fmla="*/ 0 h 37"/>
                <a:gd name="T44" fmla="*/ 0 w 36"/>
                <a:gd name="T45" fmla="*/ 0 h 37"/>
                <a:gd name="T46" fmla="*/ 0 w 36"/>
                <a:gd name="T47" fmla="*/ 0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7"/>
                <a:gd name="T74" fmla="*/ 36 w 36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7">
                  <a:moveTo>
                    <a:pt x="0" y="34"/>
                  </a:moveTo>
                  <a:lnTo>
                    <a:pt x="1" y="36"/>
                  </a:lnTo>
                  <a:lnTo>
                    <a:pt x="2" y="37"/>
                  </a:lnTo>
                  <a:lnTo>
                    <a:pt x="5" y="37"/>
                  </a:lnTo>
                  <a:lnTo>
                    <a:pt x="9" y="37"/>
                  </a:lnTo>
                  <a:lnTo>
                    <a:pt x="14" y="34"/>
                  </a:lnTo>
                  <a:lnTo>
                    <a:pt x="20" y="32"/>
                  </a:lnTo>
                  <a:lnTo>
                    <a:pt x="25" y="25"/>
                  </a:lnTo>
                  <a:lnTo>
                    <a:pt x="30" y="16"/>
                  </a:lnTo>
                  <a:lnTo>
                    <a:pt x="36" y="2"/>
                  </a:lnTo>
                  <a:lnTo>
                    <a:pt x="29" y="0"/>
                  </a:lnTo>
                  <a:lnTo>
                    <a:pt x="24" y="13"/>
                  </a:lnTo>
                  <a:lnTo>
                    <a:pt x="18" y="21"/>
                  </a:lnTo>
                  <a:lnTo>
                    <a:pt x="14" y="26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6" y="3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1" name="Freeform 650"/>
            <p:cNvSpPr>
              <a:spLocks/>
            </p:cNvSpPr>
            <p:nvPr/>
          </p:nvSpPr>
          <p:spPr bwMode="auto">
            <a:xfrm>
              <a:off x="1433" y="2074"/>
              <a:ext cx="19" cy="22"/>
            </a:xfrm>
            <a:custGeom>
              <a:avLst/>
              <a:gdLst>
                <a:gd name="T0" fmla="*/ 0 w 57"/>
                <a:gd name="T1" fmla="*/ 0 h 65"/>
                <a:gd name="T2" fmla="*/ 0 w 57"/>
                <a:gd name="T3" fmla="*/ 0 h 65"/>
                <a:gd name="T4" fmla="*/ 0 w 57"/>
                <a:gd name="T5" fmla="*/ 0 h 65"/>
                <a:gd name="T6" fmla="*/ 0 w 57"/>
                <a:gd name="T7" fmla="*/ 0 h 65"/>
                <a:gd name="T8" fmla="*/ 0 w 57"/>
                <a:gd name="T9" fmla="*/ 0 h 65"/>
                <a:gd name="T10" fmla="*/ 0 w 57"/>
                <a:gd name="T11" fmla="*/ 0 h 65"/>
                <a:gd name="T12" fmla="*/ 0 w 57"/>
                <a:gd name="T13" fmla="*/ 0 h 65"/>
                <a:gd name="T14" fmla="*/ 0 w 57"/>
                <a:gd name="T15" fmla="*/ 0 h 65"/>
                <a:gd name="T16" fmla="*/ 0 w 57"/>
                <a:gd name="T17" fmla="*/ 0 h 65"/>
                <a:gd name="T18" fmla="*/ 0 w 57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65"/>
                <a:gd name="T32" fmla="*/ 57 w 57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65">
                  <a:moveTo>
                    <a:pt x="16" y="8"/>
                  </a:moveTo>
                  <a:lnTo>
                    <a:pt x="11" y="13"/>
                  </a:lnTo>
                  <a:lnTo>
                    <a:pt x="51" y="65"/>
                  </a:lnTo>
                  <a:lnTo>
                    <a:pt x="57" y="61"/>
                  </a:lnTo>
                  <a:lnTo>
                    <a:pt x="17" y="9"/>
                  </a:lnTo>
                  <a:lnTo>
                    <a:pt x="12" y="15"/>
                  </a:lnTo>
                  <a:lnTo>
                    <a:pt x="16" y="8"/>
                  </a:lnTo>
                  <a:lnTo>
                    <a:pt x="0" y="0"/>
                  </a:lnTo>
                  <a:lnTo>
                    <a:pt x="11" y="13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2" name="Freeform 651"/>
            <p:cNvSpPr>
              <a:spLocks/>
            </p:cNvSpPr>
            <p:nvPr/>
          </p:nvSpPr>
          <p:spPr bwMode="auto">
            <a:xfrm>
              <a:off x="1437" y="2077"/>
              <a:ext cx="12" cy="21"/>
            </a:xfrm>
            <a:custGeom>
              <a:avLst/>
              <a:gdLst>
                <a:gd name="T0" fmla="*/ 0 w 36"/>
                <a:gd name="T1" fmla="*/ 0 h 64"/>
                <a:gd name="T2" fmla="*/ 0 w 36"/>
                <a:gd name="T3" fmla="*/ 0 h 64"/>
                <a:gd name="T4" fmla="*/ 0 w 36"/>
                <a:gd name="T5" fmla="*/ 0 h 64"/>
                <a:gd name="T6" fmla="*/ 0 w 36"/>
                <a:gd name="T7" fmla="*/ 0 h 64"/>
                <a:gd name="T8" fmla="*/ 0 w 36"/>
                <a:gd name="T9" fmla="*/ 0 h 64"/>
                <a:gd name="T10" fmla="*/ 0 w 36"/>
                <a:gd name="T11" fmla="*/ 0 h 64"/>
                <a:gd name="T12" fmla="*/ 0 w 36"/>
                <a:gd name="T13" fmla="*/ 0 h 64"/>
                <a:gd name="T14" fmla="*/ 0 w 36"/>
                <a:gd name="T15" fmla="*/ 0 h 64"/>
                <a:gd name="T16" fmla="*/ 0 w 36"/>
                <a:gd name="T17" fmla="*/ 0 h 64"/>
                <a:gd name="T18" fmla="*/ 0 w 36"/>
                <a:gd name="T19" fmla="*/ 0 h 64"/>
                <a:gd name="T20" fmla="*/ 0 w 36"/>
                <a:gd name="T21" fmla="*/ 0 h 64"/>
                <a:gd name="T22" fmla="*/ 0 w 36"/>
                <a:gd name="T23" fmla="*/ 0 h 64"/>
                <a:gd name="T24" fmla="*/ 0 w 36"/>
                <a:gd name="T25" fmla="*/ 0 h 64"/>
                <a:gd name="T26" fmla="*/ 0 w 36"/>
                <a:gd name="T27" fmla="*/ 0 h 64"/>
                <a:gd name="T28" fmla="*/ 0 w 36"/>
                <a:gd name="T29" fmla="*/ 0 h 64"/>
                <a:gd name="T30" fmla="*/ 0 w 36"/>
                <a:gd name="T31" fmla="*/ 0 h 64"/>
                <a:gd name="T32" fmla="*/ 0 w 36"/>
                <a:gd name="T33" fmla="*/ 0 h 64"/>
                <a:gd name="T34" fmla="*/ 0 w 36"/>
                <a:gd name="T35" fmla="*/ 0 h 64"/>
                <a:gd name="T36" fmla="*/ 0 w 36"/>
                <a:gd name="T37" fmla="*/ 0 h 64"/>
                <a:gd name="T38" fmla="*/ 0 w 36"/>
                <a:gd name="T39" fmla="*/ 0 h 64"/>
                <a:gd name="T40" fmla="*/ 0 w 36"/>
                <a:gd name="T41" fmla="*/ 0 h 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64"/>
                <a:gd name="T65" fmla="*/ 36 w 36"/>
                <a:gd name="T66" fmla="*/ 64 h 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64">
                  <a:moveTo>
                    <a:pt x="36" y="64"/>
                  </a:moveTo>
                  <a:lnTo>
                    <a:pt x="36" y="64"/>
                  </a:lnTo>
                  <a:lnTo>
                    <a:pt x="36" y="49"/>
                  </a:lnTo>
                  <a:lnTo>
                    <a:pt x="33" y="36"/>
                  </a:lnTo>
                  <a:lnTo>
                    <a:pt x="28" y="25"/>
                  </a:lnTo>
                  <a:lnTo>
                    <a:pt x="21" y="16"/>
                  </a:lnTo>
                  <a:lnTo>
                    <a:pt x="16" y="9"/>
                  </a:lnTo>
                  <a:lnTo>
                    <a:pt x="9" y="4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5" y="9"/>
                  </a:lnTo>
                  <a:lnTo>
                    <a:pt x="11" y="15"/>
                  </a:lnTo>
                  <a:lnTo>
                    <a:pt x="16" y="20"/>
                  </a:lnTo>
                  <a:lnTo>
                    <a:pt x="23" y="29"/>
                  </a:lnTo>
                  <a:lnTo>
                    <a:pt x="27" y="39"/>
                  </a:lnTo>
                  <a:lnTo>
                    <a:pt x="29" y="49"/>
                  </a:lnTo>
                  <a:lnTo>
                    <a:pt x="29" y="63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3" name="Freeform 652"/>
            <p:cNvSpPr>
              <a:spLocks/>
            </p:cNvSpPr>
            <p:nvPr/>
          </p:nvSpPr>
          <p:spPr bwMode="auto">
            <a:xfrm>
              <a:off x="1432" y="2098"/>
              <a:ext cx="17" cy="13"/>
            </a:xfrm>
            <a:custGeom>
              <a:avLst/>
              <a:gdLst>
                <a:gd name="T0" fmla="*/ 0 w 51"/>
                <a:gd name="T1" fmla="*/ 0 h 40"/>
                <a:gd name="T2" fmla="*/ 0 w 51"/>
                <a:gd name="T3" fmla="*/ 0 h 40"/>
                <a:gd name="T4" fmla="*/ 0 w 51"/>
                <a:gd name="T5" fmla="*/ 0 h 40"/>
                <a:gd name="T6" fmla="*/ 0 w 51"/>
                <a:gd name="T7" fmla="*/ 0 h 40"/>
                <a:gd name="T8" fmla="*/ 0 w 51"/>
                <a:gd name="T9" fmla="*/ 0 h 40"/>
                <a:gd name="T10" fmla="*/ 0 w 51"/>
                <a:gd name="T11" fmla="*/ 0 h 40"/>
                <a:gd name="T12" fmla="*/ 0 w 51"/>
                <a:gd name="T13" fmla="*/ 0 h 40"/>
                <a:gd name="T14" fmla="*/ 0 w 51"/>
                <a:gd name="T15" fmla="*/ 0 h 40"/>
                <a:gd name="T16" fmla="*/ 0 w 51"/>
                <a:gd name="T17" fmla="*/ 0 h 40"/>
                <a:gd name="T18" fmla="*/ 0 w 51"/>
                <a:gd name="T19" fmla="*/ 0 h 40"/>
                <a:gd name="T20" fmla="*/ 0 w 51"/>
                <a:gd name="T21" fmla="*/ 0 h 40"/>
                <a:gd name="T22" fmla="*/ 0 w 51"/>
                <a:gd name="T23" fmla="*/ 0 h 40"/>
                <a:gd name="T24" fmla="*/ 0 w 51"/>
                <a:gd name="T25" fmla="*/ 0 h 40"/>
                <a:gd name="T26" fmla="*/ 0 w 51"/>
                <a:gd name="T27" fmla="*/ 0 h 40"/>
                <a:gd name="T28" fmla="*/ 0 w 51"/>
                <a:gd name="T29" fmla="*/ 0 h 40"/>
                <a:gd name="T30" fmla="*/ 0 w 51"/>
                <a:gd name="T31" fmla="*/ 0 h 40"/>
                <a:gd name="T32" fmla="*/ 0 w 51"/>
                <a:gd name="T33" fmla="*/ 0 h 40"/>
                <a:gd name="T34" fmla="*/ 0 w 51"/>
                <a:gd name="T35" fmla="*/ 0 h 40"/>
                <a:gd name="T36" fmla="*/ 0 w 51"/>
                <a:gd name="T37" fmla="*/ 0 h 40"/>
                <a:gd name="T38" fmla="*/ 0 w 51"/>
                <a:gd name="T39" fmla="*/ 0 h 40"/>
                <a:gd name="T40" fmla="*/ 0 w 51"/>
                <a:gd name="T41" fmla="*/ 0 h 40"/>
                <a:gd name="T42" fmla="*/ 0 w 51"/>
                <a:gd name="T43" fmla="*/ 0 h 40"/>
                <a:gd name="T44" fmla="*/ 0 w 51"/>
                <a:gd name="T45" fmla="*/ 0 h 40"/>
                <a:gd name="T46" fmla="*/ 0 w 51"/>
                <a:gd name="T47" fmla="*/ 0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"/>
                <a:gd name="T73" fmla="*/ 0 h 40"/>
                <a:gd name="T74" fmla="*/ 51 w 51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" h="40">
                  <a:moveTo>
                    <a:pt x="0" y="37"/>
                  </a:moveTo>
                  <a:lnTo>
                    <a:pt x="3" y="40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6" y="38"/>
                  </a:lnTo>
                  <a:lnTo>
                    <a:pt x="26" y="37"/>
                  </a:lnTo>
                  <a:lnTo>
                    <a:pt x="34" y="32"/>
                  </a:lnTo>
                  <a:lnTo>
                    <a:pt x="42" y="25"/>
                  </a:lnTo>
                  <a:lnTo>
                    <a:pt x="48" y="14"/>
                  </a:lnTo>
                  <a:lnTo>
                    <a:pt x="51" y="1"/>
                  </a:lnTo>
                  <a:lnTo>
                    <a:pt x="44" y="0"/>
                  </a:lnTo>
                  <a:lnTo>
                    <a:pt x="40" y="12"/>
                  </a:lnTo>
                  <a:lnTo>
                    <a:pt x="36" y="21"/>
                  </a:lnTo>
                  <a:lnTo>
                    <a:pt x="30" y="26"/>
                  </a:lnTo>
                  <a:lnTo>
                    <a:pt x="23" y="29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7" y="33"/>
                  </a:lnTo>
                  <a:lnTo>
                    <a:pt x="0" y="37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4" name="Freeform 653"/>
            <p:cNvSpPr>
              <a:spLocks/>
            </p:cNvSpPr>
            <p:nvPr/>
          </p:nvSpPr>
          <p:spPr bwMode="auto">
            <a:xfrm>
              <a:off x="1419" y="2092"/>
              <a:ext cx="15" cy="18"/>
            </a:xfrm>
            <a:custGeom>
              <a:avLst/>
              <a:gdLst>
                <a:gd name="T0" fmla="*/ 0 w 44"/>
                <a:gd name="T1" fmla="*/ 0 h 56"/>
                <a:gd name="T2" fmla="*/ 0 w 44"/>
                <a:gd name="T3" fmla="*/ 0 h 56"/>
                <a:gd name="T4" fmla="*/ 0 w 44"/>
                <a:gd name="T5" fmla="*/ 0 h 56"/>
                <a:gd name="T6" fmla="*/ 0 w 44"/>
                <a:gd name="T7" fmla="*/ 0 h 56"/>
                <a:gd name="T8" fmla="*/ 0 w 44"/>
                <a:gd name="T9" fmla="*/ 0 h 56"/>
                <a:gd name="T10" fmla="*/ 0 w 44"/>
                <a:gd name="T11" fmla="*/ 0 h 56"/>
                <a:gd name="T12" fmla="*/ 0 w 44"/>
                <a:gd name="T13" fmla="*/ 0 h 56"/>
                <a:gd name="T14" fmla="*/ 0 w 44"/>
                <a:gd name="T15" fmla="*/ 0 h 56"/>
                <a:gd name="T16" fmla="*/ 0 w 44"/>
                <a:gd name="T17" fmla="*/ 0 h 56"/>
                <a:gd name="T18" fmla="*/ 0 w 44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56"/>
                <a:gd name="T32" fmla="*/ 44 w 44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56">
                  <a:moveTo>
                    <a:pt x="3" y="8"/>
                  </a:moveTo>
                  <a:lnTo>
                    <a:pt x="0" y="7"/>
                  </a:lnTo>
                  <a:lnTo>
                    <a:pt x="37" y="56"/>
                  </a:lnTo>
                  <a:lnTo>
                    <a:pt x="44" y="52"/>
                  </a:lnTo>
                  <a:lnTo>
                    <a:pt x="7" y="3"/>
                  </a:lnTo>
                  <a:lnTo>
                    <a:pt x="5" y="0"/>
                  </a:lnTo>
                  <a:lnTo>
                    <a:pt x="7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5" name="Freeform 654"/>
            <p:cNvSpPr>
              <a:spLocks/>
            </p:cNvSpPr>
            <p:nvPr/>
          </p:nvSpPr>
          <p:spPr bwMode="auto">
            <a:xfrm>
              <a:off x="1404" y="2087"/>
              <a:ext cx="17" cy="7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1"/>
                <a:gd name="T20" fmla="*/ 50 w 5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1">
                  <a:moveTo>
                    <a:pt x="1" y="4"/>
                  </a:moveTo>
                  <a:lnTo>
                    <a:pt x="0" y="8"/>
                  </a:lnTo>
                  <a:lnTo>
                    <a:pt x="48" y="21"/>
                  </a:lnTo>
                  <a:lnTo>
                    <a:pt x="50" y="13"/>
                  </a:lnTo>
                  <a:lnTo>
                    <a:pt x="3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6" name="Freeform 655"/>
            <p:cNvSpPr>
              <a:spLocks/>
            </p:cNvSpPr>
            <p:nvPr/>
          </p:nvSpPr>
          <p:spPr bwMode="auto">
            <a:xfrm>
              <a:off x="1413" y="2069"/>
              <a:ext cx="32" cy="16"/>
            </a:xfrm>
            <a:custGeom>
              <a:avLst/>
              <a:gdLst>
                <a:gd name="T0" fmla="*/ 0 w 94"/>
                <a:gd name="T1" fmla="*/ 0 h 48"/>
                <a:gd name="T2" fmla="*/ 0 w 94"/>
                <a:gd name="T3" fmla="*/ 0 h 48"/>
                <a:gd name="T4" fmla="*/ 0 w 94"/>
                <a:gd name="T5" fmla="*/ 0 h 48"/>
                <a:gd name="T6" fmla="*/ 0 w 94"/>
                <a:gd name="T7" fmla="*/ 0 h 48"/>
                <a:gd name="T8" fmla="*/ 0 w 94"/>
                <a:gd name="T9" fmla="*/ 0 h 48"/>
                <a:gd name="T10" fmla="*/ 0 w 94"/>
                <a:gd name="T11" fmla="*/ 0 h 48"/>
                <a:gd name="T12" fmla="*/ 0 w 94"/>
                <a:gd name="T13" fmla="*/ 0 h 48"/>
                <a:gd name="T14" fmla="*/ 0 w 94"/>
                <a:gd name="T15" fmla="*/ 0 h 48"/>
                <a:gd name="T16" fmla="*/ 0 w 94"/>
                <a:gd name="T17" fmla="*/ 0 h 48"/>
                <a:gd name="T18" fmla="*/ 0 w 94"/>
                <a:gd name="T19" fmla="*/ 0 h 48"/>
                <a:gd name="T20" fmla="*/ 0 w 94"/>
                <a:gd name="T21" fmla="*/ 0 h 48"/>
                <a:gd name="T22" fmla="*/ 0 w 94"/>
                <a:gd name="T23" fmla="*/ 0 h 48"/>
                <a:gd name="T24" fmla="*/ 0 w 94"/>
                <a:gd name="T25" fmla="*/ 0 h 48"/>
                <a:gd name="T26" fmla="*/ 0 w 94"/>
                <a:gd name="T27" fmla="*/ 0 h 48"/>
                <a:gd name="T28" fmla="*/ 0 w 94"/>
                <a:gd name="T29" fmla="*/ 0 h 48"/>
                <a:gd name="T30" fmla="*/ 0 w 94"/>
                <a:gd name="T31" fmla="*/ 0 h 48"/>
                <a:gd name="T32" fmla="*/ 0 w 94"/>
                <a:gd name="T33" fmla="*/ 0 h 48"/>
                <a:gd name="T34" fmla="*/ 0 w 94"/>
                <a:gd name="T35" fmla="*/ 0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4"/>
                <a:gd name="T55" fmla="*/ 0 h 48"/>
                <a:gd name="T56" fmla="*/ 94 w 94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4" h="48">
                  <a:moveTo>
                    <a:pt x="0" y="4"/>
                  </a:moveTo>
                  <a:lnTo>
                    <a:pt x="1" y="3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7" y="4"/>
                  </a:lnTo>
                  <a:lnTo>
                    <a:pt x="49" y="11"/>
                  </a:lnTo>
                  <a:lnTo>
                    <a:pt x="62" y="22"/>
                  </a:lnTo>
                  <a:lnTo>
                    <a:pt x="73" y="31"/>
                  </a:lnTo>
                  <a:lnTo>
                    <a:pt x="82" y="39"/>
                  </a:lnTo>
                  <a:lnTo>
                    <a:pt x="87" y="43"/>
                  </a:lnTo>
                  <a:lnTo>
                    <a:pt x="91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4" y="4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BF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7" name="Freeform 656"/>
            <p:cNvSpPr>
              <a:spLocks/>
            </p:cNvSpPr>
            <p:nvPr/>
          </p:nvSpPr>
          <p:spPr bwMode="auto">
            <a:xfrm>
              <a:off x="1413" y="2068"/>
              <a:ext cx="22" cy="9"/>
            </a:xfrm>
            <a:custGeom>
              <a:avLst/>
              <a:gdLst>
                <a:gd name="T0" fmla="*/ 0 w 67"/>
                <a:gd name="T1" fmla="*/ 0 h 28"/>
                <a:gd name="T2" fmla="*/ 0 w 67"/>
                <a:gd name="T3" fmla="*/ 0 h 28"/>
                <a:gd name="T4" fmla="*/ 0 w 67"/>
                <a:gd name="T5" fmla="*/ 0 h 28"/>
                <a:gd name="T6" fmla="*/ 0 w 67"/>
                <a:gd name="T7" fmla="*/ 0 h 28"/>
                <a:gd name="T8" fmla="*/ 0 w 67"/>
                <a:gd name="T9" fmla="*/ 0 h 28"/>
                <a:gd name="T10" fmla="*/ 0 w 67"/>
                <a:gd name="T11" fmla="*/ 0 h 28"/>
                <a:gd name="T12" fmla="*/ 0 w 67"/>
                <a:gd name="T13" fmla="*/ 0 h 28"/>
                <a:gd name="T14" fmla="*/ 0 w 67"/>
                <a:gd name="T15" fmla="*/ 0 h 28"/>
                <a:gd name="T16" fmla="*/ 0 w 67"/>
                <a:gd name="T17" fmla="*/ 0 h 28"/>
                <a:gd name="T18" fmla="*/ 0 w 67"/>
                <a:gd name="T19" fmla="*/ 0 h 28"/>
                <a:gd name="T20" fmla="*/ 0 w 67"/>
                <a:gd name="T21" fmla="*/ 0 h 28"/>
                <a:gd name="T22" fmla="*/ 0 w 67"/>
                <a:gd name="T23" fmla="*/ 0 h 28"/>
                <a:gd name="T24" fmla="*/ 0 w 67"/>
                <a:gd name="T25" fmla="*/ 0 h 28"/>
                <a:gd name="T26" fmla="*/ 0 w 67"/>
                <a:gd name="T27" fmla="*/ 0 h 28"/>
                <a:gd name="T28" fmla="*/ 0 w 67"/>
                <a:gd name="T29" fmla="*/ 0 h 28"/>
                <a:gd name="T30" fmla="*/ 0 w 67"/>
                <a:gd name="T31" fmla="*/ 0 h 28"/>
                <a:gd name="T32" fmla="*/ 0 w 67"/>
                <a:gd name="T33" fmla="*/ 0 h 28"/>
                <a:gd name="T34" fmla="*/ 0 w 67"/>
                <a:gd name="T35" fmla="*/ 0 h 28"/>
                <a:gd name="T36" fmla="*/ 0 w 67"/>
                <a:gd name="T37" fmla="*/ 0 h 28"/>
                <a:gd name="T38" fmla="*/ 0 w 67"/>
                <a:gd name="T39" fmla="*/ 0 h 28"/>
                <a:gd name="T40" fmla="*/ 0 w 67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28"/>
                <a:gd name="T65" fmla="*/ 67 w 6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28">
                  <a:moveTo>
                    <a:pt x="67" y="23"/>
                  </a:moveTo>
                  <a:lnTo>
                    <a:pt x="67" y="23"/>
                  </a:lnTo>
                  <a:lnTo>
                    <a:pt x="53" y="12"/>
                  </a:lnTo>
                  <a:lnTo>
                    <a:pt x="41" y="6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7" y="10"/>
                  </a:lnTo>
                  <a:lnTo>
                    <a:pt x="12" y="8"/>
                  </a:lnTo>
                  <a:lnTo>
                    <a:pt x="20" y="8"/>
                  </a:lnTo>
                  <a:lnTo>
                    <a:pt x="28" y="10"/>
                  </a:lnTo>
                  <a:lnTo>
                    <a:pt x="37" y="12"/>
                  </a:lnTo>
                  <a:lnTo>
                    <a:pt x="49" y="18"/>
                  </a:lnTo>
                  <a:lnTo>
                    <a:pt x="61" y="28"/>
                  </a:lnTo>
                  <a:lnTo>
                    <a:pt x="6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8" name="Freeform 657"/>
            <p:cNvSpPr>
              <a:spLocks/>
            </p:cNvSpPr>
            <p:nvPr/>
          </p:nvSpPr>
          <p:spPr bwMode="auto">
            <a:xfrm>
              <a:off x="1433" y="2076"/>
              <a:ext cx="13" cy="10"/>
            </a:xfrm>
            <a:custGeom>
              <a:avLst/>
              <a:gdLst>
                <a:gd name="T0" fmla="*/ 0 w 39"/>
                <a:gd name="T1" fmla="*/ 0 h 32"/>
                <a:gd name="T2" fmla="*/ 0 w 39"/>
                <a:gd name="T3" fmla="*/ 0 h 32"/>
                <a:gd name="T4" fmla="*/ 0 w 39"/>
                <a:gd name="T5" fmla="*/ 0 h 32"/>
                <a:gd name="T6" fmla="*/ 0 w 39"/>
                <a:gd name="T7" fmla="*/ 0 h 32"/>
                <a:gd name="T8" fmla="*/ 0 w 39"/>
                <a:gd name="T9" fmla="*/ 0 h 32"/>
                <a:gd name="T10" fmla="*/ 0 w 39"/>
                <a:gd name="T11" fmla="*/ 0 h 32"/>
                <a:gd name="T12" fmla="*/ 0 w 39"/>
                <a:gd name="T13" fmla="*/ 0 h 32"/>
                <a:gd name="T14" fmla="*/ 0 w 39"/>
                <a:gd name="T15" fmla="*/ 0 h 32"/>
                <a:gd name="T16" fmla="*/ 0 w 39"/>
                <a:gd name="T17" fmla="*/ 0 h 32"/>
                <a:gd name="T18" fmla="*/ 0 w 39"/>
                <a:gd name="T19" fmla="*/ 0 h 32"/>
                <a:gd name="T20" fmla="*/ 0 w 39"/>
                <a:gd name="T21" fmla="*/ 0 h 32"/>
                <a:gd name="T22" fmla="*/ 0 w 39"/>
                <a:gd name="T23" fmla="*/ 0 h 32"/>
                <a:gd name="T24" fmla="*/ 0 w 39"/>
                <a:gd name="T25" fmla="*/ 0 h 32"/>
                <a:gd name="T26" fmla="*/ 0 w 39"/>
                <a:gd name="T27" fmla="*/ 0 h 32"/>
                <a:gd name="T28" fmla="*/ 0 w 39"/>
                <a:gd name="T29" fmla="*/ 0 h 32"/>
                <a:gd name="T30" fmla="*/ 0 w 39"/>
                <a:gd name="T31" fmla="*/ 0 h 32"/>
                <a:gd name="T32" fmla="*/ 0 w 39"/>
                <a:gd name="T33" fmla="*/ 0 h 32"/>
                <a:gd name="T34" fmla="*/ 0 w 39"/>
                <a:gd name="T35" fmla="*/ 0 h 32"/>
                <a:gd name="T36" fmla="*/ 0 w 39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32"/>
                <a:gd name="T59" fmla="*/ 39 w 39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32">
                  <a:moveTo>
                    <a:pt x="31" y="29"/>
                  </a:moveTo>
                  <a:lnTo>
                    <a:pt x="32" y="25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4" y="24"/>
                  </a:lnTo>
                  <a:lnTo>
                    <a:pt x="30" y="21"/>
                  </a:lnTo>
                  <a:lnTo>
                    <a:pt x="26" y="17"/>
                  </a:lnTo>
                  <a:lnTo>
                    <a:pt x="16" y="9"/>
                  </a:lnTo>
                  <a:lnTo>
                    <a:pt x="6" y="0"/>
                  </a:lnTo>
                  <a:lnTo>
                    <a:pt x="0" y="5"/>
                  </a:lnTo>
                  <a:lnTo>
                    <a:pt x="11" y="15"/>
                  </a:lnTo>
                  <a:lnTo>
                    <a:pt x="20" y="23"/>
                  </a:lnTo>
                  <a:lnTo>
                    <a:pt x="26" y="27"/>
                  </a:lnTo>
                  <a:lnTo>
                    <a:pt x="30" y="31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38" y="31"/>
                  </a:lnTo>
                  <a:lnTo>
                    <a:pt x="39" y="27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9" name="Freeform 658"/>
            <p:cNvSpPr>
              <a:spLocks/>
            </p:cNvSpPr>
            <p:nvPr/>
          </p:nvSpPr>
          <p:spPr bwMode="auto">
            <a:xfrm>
              <a:off x="1587" y="2172"/>
              <a:ext cx="36" cy="44"/>
            </a:xfrm>
            <a:custGeom>
              <a:avLst/>
              <a:gdLst>
                <a:gd name="T0" fmla="*/ 0 w 108"/>
                <a:gd name="T1" fmla="*/ 0 h 132"/>
                <a:gd name="T2" fmla="*/ 0 w 108"/>
                <a:gd name="T3" fmla="*/ 0 h 132"/>
                <a:gd name="T4" fmla="*/ 0 w 108"/>
                <a:gd name="T5" fmla="*/ 0 h 132"/>
                <a:gd name="T6" fmla="*/ 0 w 108"/>
                <a:gd name="T7" fmla="*/ 0 h 132"/>
                <a:gd name="T8" fmla="*/ 0 w 108"/>
                <a:gd name="T9" fmla="*/ 0 h 132"/>
                <a:gd name="T10" fmla="*/ 0 w 108"/>
                <a:gd name="T11" fmla="*/ 0 h 132"/>
                <a:gd name="T12" fmla="*/ 0 w 108"/>
                <a:gd name="T13" fmla="*/ 0 h 132"/>
                <a:gd name="T14" fmla="*/ 0 w 108"/>
                <a:gd name="T15" fmla="*/ 0 h 132"/>
                <a:gd name="T16" fmla="*/ 0 w 108"/>
                <a:gd name="T17" fmla="*/ 0 h 132"/>
                <a:gd name="T18" fmla="*/ 0 w 108"/>
                <a:gd name="T19" fmla="*/ 0 h 132"/>
                <a:gd name="T20" fmla="*/ 0 w 108"/>
                <a:gd name="T21" fmla="*/ 0 h 132"/>
                <a:gd name="T22" fmla="*/ 0 w 108"/>
                <a:gd name="T23" fmla="*/ 0 h 132"/>
                <a:gd name="T24" fmla="*/ 0 w 108"/>
                <a:gd name="T25" fmla="*/ 0 h 132"/>
                <a:gd name="T26" fmla="*/ 0 w 108"/>
                <a:gd name="T27" fmla="*/ 0 h 132"/>
                <a:gd name="T28" fmla="*/ 0 w 108"/>
                <a:gd name="T29" fmla="*/ 0 h 132"/>
                <a:gd name="T30" fmla="*/ 0 w 108"/>
                <a:gd name="T31" fmla="*/ 0 h 132"/>
                <a:gd name="T32" fmla="*/ 0 w 108"/>
                <a:gd name="T33" fmla="*/ 0 h 132"/>
                <a:gd name="T34" fmla="*/ 0 w 108"/>
                <a:gd name="T35" fmla="*/ 0 h 132"/>
                <a:gd name="T36" fmla="*/ 0 w 108"/>
                <a:gd name="T37" fmla="*/ 0 h 132"/>
                <a:gd name="T38" fmla="*/ 0 w 108"/>
                <a:gd name="T39" fmla="*/ 0 h 132"/>
                <a:gd name="T40" fmla="*/ 0 w 108"/>
                <a:gd name="T41" fmla="*/ 0 h 132"/>
                <a:gd name="T42" fmla="*/ 0 w 108"/>
                <a:gd name="T43" fmla="*/ 0 h 132"/>
                <a:gd name="T44" fmla="*/ 0 w 108"/>
                <a:gd name="T45" fmla="*/ 0 h 132"/>
                <a:gd name="T46" fmla="*/ 0 w 108"/>
                <a:gd name="T47" fmla="*/ 0 h 132"/>
                <a:gd name="T48" fmla="*/ 0 w 108"/>
                <a:gd name="T49" fmla="*/ 0 h 132"/>
                <a:gd name="T50" fmla="*/ 0 w 108"/>
                <a:gd name="T51" fmla="*/ 0 h 132"/>
                <a:gd name="T52" fmla="*/ 0 w 108"/>
                <a:gd name="T53" fmla="*/ 0 h 132"/>
                <a:gd name="T54" fmla="*/ 0 w 108"/>
                <a:gd name="T55" fmla="*/ 0 h 132"/>
                <a:gd name="T56" fmla="*/ 0 w 108"/>
                <a:gd name="T57" fmla="*/ 0 h 132"/>
                <a:gd name="T58" fmla="*/ 0 w 108"/>
                <a:gd name="T59" fmla="*/ 0 h 132"/>
                <a:gd name="T60" fmla="*/ 0 w 108"/>
                <a:gd name="T61" fmla="*/ 0 h 132"/>
                <a:gd name="T62" fmla="*/ 0 w 108"/>
                <a:gd name="T63" fmla="*/ 0 h 132"/>
                <a:gd name="T64" fmla="*/ 0 w 108"/>
                <a:gd name="T65" fmla="*/ 0 h 132"/>
                <a:gd name="T66" fmla="*/ 0 w 108"/>
                <a:gd name="T67" fmla="*/ 0 h 132"/>
                <a:gd name="T68" fmla="*/ 0 w 108"/>
                <a:gd name="T69" fmla="*/ 0 h 132"/>
                <a:gd name="T70" fmla="*/ 0 w 108"/>
                <a:gd name="T71" fmla="*/ 0 h 132"/>
                <a:gd name="T72" fmla="*/ 0 w 108"/>
                <a:gd name="T73" fmla="*/ 0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132"/>
                <a:gd name="T113" fmla="*/ 108 w 108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132">
                  <a:moveTo>
                    <a:pt x="108" y="131"/>
                  </a:moveTo>
                  <a:lnTo>
                    <a:pt x="108" y="131"/>
                  </a:lnTo>
                  <a:lnTo>
                    <a:pt x="104" y="119"/>
                  </a:lnTo>
                  <a:lnTo>
                    <a:pt x="98" y="107"/>
                  </a:lnTo>
                  <a:lnTo>
                    <a:pt x="92" y="95"/>
                  </a:lnTo>
                  <a:lnTo>
                    <a:pt x="85" y="84"/>
                  </a:lnTo>
                  <a:lnTo>
                    <a:pt x="76" y="74"/>
                  </a:lnTo>
                  <a:lnTo>
                    <a:pt x="68" y="63"/>
                  </a:lnTo>
                  <a:lnTo>
                    <a:pt x="59" y="52"/>
                  </a:lnTo>
                  <a:lnTo>
                    <a:pt x="49" y="43"/>
                  </a:lnTo>
                  <a:lnTo>
                    <a:pt x="41" y="34"/>
                  </a:lnTo>
                  <a:lnTo>
                    <a:pt x="33" y="26"/>
                  </a:lnTo>
                  <a:lnTo>
                    <a:pt x="25" y="19"/>
                  </a:lnTo>
                  <a:lnTo>
                    <a:pt x="19" y="12"/>
                  </a:lnTo>
                  <a:lnTo>
                    <a:pt x="13" y="8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7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18"/>
                  </a:lnTo>
                  <a:lnTo>
                    <a:pt x="20" y="24"/>
                  </a:lnTo>
                  <a:lnTo>
                    <a:pt x="28" y="31"/>
                  </a:lnTo>
                  <a:lnTo>
                    <a:pt x="36" y="39"/>
                  </a:lnTo>
                  <a:lnTo>
                    <a:pt x="44" y="48"/>
                  </a:lnTo>
                  <a:lnTo>
                    <a:pt x="53" y="58"/>
                  </a:lnTo>
                  <a:lnTo>
                    <a:pt x="63" y="67"/>
                  </a:lnTo>
                  <a:lnTo>
                    <a:pt x="70" y="78"/>
                  </a:lnTo>
                  <a:lnTo>
                    <a:pt x="78" y="88"/>
                  </a:lnTo>
                  <a:lnTo>
                    <a:pt x="85" y="99"/>
                  </a:lnTo>
                  <a:lnTo>
                    <a:pt x="92" y="111"/>
                  </a:lnTo>
                  <a:lnTo>
                    <a:pt x="97" y="121"/>
                  </a:lnTo>
                  <a:lnTo>
                    <a:pt x="101" y="132"/>
                  </a:lnTo>
                  <a:lnTo>
                    <a:pt x="108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0" name="Freeform 659"/>
            <p:cNvSpPr>
              <a:spLocks/>
            </p:cNvSpPr>
            <p:nvPr/>
          </p:nvSpPr>
          <p:spPr bwMode="auto">
            <a:xfrm>
              <a:off x="1620" y="2216"/>
              <a:ext cx="7" cy="41"/>
            </a:xfrm>
            <a:custGeom>
              <a:avLst/>
              <a:gdLst>
                <a:gd name="T0" fmla="*/ 0 w 20"/>
                <a:gd name="T1" fmla="*/ 0 h 124"/>
                <a:gd name="T2" fmla="*/ 0 w 20"/>
                <a:gd name="T3" fmla="*/ 0 h 124"/>
                <a:gd name="T4" fmla="*/ 0 w 20"/>
                <a:gd name="T5" fmla="*/ 0 h 124"/>
                <a:gd name="T6" fmla="*/ 0 w 20"/>
                <a:gd name="T7" fmla="*/ 0 h 124"/>
                <a:gd name="T8" fmla="*/ 0 w 20"/>
                <a:gd name="T9" fmla="*/ 0 h 124"/>
                <a:gd name="T10" fmla="*/ 0 w 20"/>
                <a:gd name="T11" fmla="*/ 0 h 124"/>
                <a:gd name="T12" fmla="*/ 0 w 20"/>
                <a:gd name="T13" fmla="*/ 0 h 124"/>
                <a:gd name="T14" fmla="*/ 0 w 20"/>
                <a:gd name="T15" fmla="*/ 0 h 124"/>
                <a:gd name="T16" fmla="*/ 0 w 20"/>
                <a:gd name="T17" fmla="*/ 0 h 124"/>
                <a:gd name="T18" fmla="*/ 0 w 20"/>
                <a:gd name="T19" fmla="*/ 0 h 124"/>
                <a:gd name="T20" fmla="*/ 0 w 20"/>
                <a:gd name="T21" fmla="*/ 0 h 124"/>
                <a:gd name="T22" fmla="*/ 0 w 20"/>
                <a:gd name="T23" fmla="*/ 0 h 124"/>
                <a:gd name="T24" fmla="*/ 0 w 20"/>
                <a:gd name="T25" fmla="*/ 0 h 124"/>
                <a:gd name="T26" fmla="*/ 0 w 20"/>
                <a:gd name="T27" fmla="*/ 0 h 124"/>
                <a:gd name="T28" fmla="*/ 0 w 20"/>
                <a:gd name="T29" fmla="*/ 0 h 124"/>
                <a:gd name="T30" fmla="*/ 0 w 20"/>
                <a:gd name="T31" fmla="*/ 0 h 124"/>
                <a:gd name="T32" fmla="*/ 0 w 20"/>
                <a:gd name="T33" fmla="*/ 0 h 124"/>
                <a:gd name="T34" fmla="*/ 0 w 20"/>
                <a:gd name="T35" fmla="*/ 0 h 124"/>
                <a:gd name="T36" fmla="*/ 0 w 20"/>
                <a:gd name="T37" fmla="*/ 0 h 124"/>
                <a:gd name="T38" fmla="*/ 0 w 20"/>
                <a:gd name="T39" fmla="*/ 0 h 124"/>
                <a:gd name="T40" fmla="*/ 0 w 20"/>
                <a:gd name="T41" fmla="*/ 0 h 124"/>
                <a:gd name="T42" fmla="*/ 0 w 20"/>
                <a:gd name="T43" fmla="*/ 0 h 124"/>
                <a:gd name="T44" fmla="*/ 0 w 20"/>
                <a:gd name="T45" fmla="*/ 0 h 124"/>
                <a:gd name="T46" fmla="*/ 0 w 20"/>
                <a:gd name="T47" fmla="*/ 0 h 124"/>
                <a:gd name="T48" fmla="*/ 0 w 20"/>
                <a:gd name="T49" fmla="*/ 0 h 124"/>
                <a:gd name="T50" fmla="*/ 0 w 20"/>
                <a:gd name="T51" fmla="*/ 0 h 124"/>
                <a:gd name="T52" fmla="*/ 0 w 20"/>
                <a:gd name="T53" fmla="*/ 0 h 124"/>
                <a:gd name="T54" fmla="*/ 0 w 20"/>
                <a:gd name="T55" fmla="*/ 0 h 124"/>
                <a:gd name="T56" fmla="*/ 0 w 20"/>
                <a:gd name="T57" fmla="*/ 0 h 124"/>
                <a:gd name="T58" fmla="*/ 0 w 20"/>
                <a:gd name="T59" fmla="*/ 0 h 124"/>
                <a:gd name="T60" fmla="*/ 0 w 20"/>
                <a:gd name="T61" fmla="*/ 0 h 124"/>
                <a:gd name="T62" fmla="*/ 0 w 20"/>
                <a:gd name="T63" fmla="*/ 0 h 124"/>
                <a:gd name="T64" fmla="*/ 0 w 20"/>
                <a:gd name="T65" fmla="*/ 0 h 124"/>
                <a:gd name="T66" fmla="*/ 0 w 20"/>
                <a:gd name="T67" fmla="*/ 0 h 124"/>
                <a:gd name="T68" fmla="*/ 0 w 20"/>
                <a:gd name="T69" fmla="*/ 0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124"/>
                <a:gd name="T107" fmla="*/ 20 w 20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124">
                  <a:moveTo>
                    <a:pt x="20" y="124"/>
                  </a:moveTo>
                  <a:lnTo>
                    <a:pt x="20" y="124"/>
                  </a:lnTo>
                  <a:lnTo>
                    <a:pt x="20" y="122"/>
                  </a:lnTo>
                  <a:lnTo>
                    <a:pt x="20" y="117"/>
                  </a:lnTo>
                  <a:lnTo>
                    <a:pt x="20" y="113"/>
                  </a:lnTo>
                  <a:lnTo>
                    <a:pt x="20" y="108"/>
                  </a:lnTo>
                  <a:lnTo>
                    <a:pt x="20" y="101"/>
                  </a:lnTo>
                  <a:lnTo>
                    <a:pt x="20" y="93"/>
                  </a:lnTo>
                  <a:lnTo>
                    <a:pt x="20" y="85"/>
                  </a:lnTo>
                  <a:lnTo>
                    <a:pt x="20" y="76"/>
                  </a:lnTo>
                  <a:lnTo>
                    <a:pt x="19" y="65"/>
                  </a:lnTo>
                  <a:lnTo>
                    <a:pt x="17" y="54"/>
                  </a:lnTo>
                  <a:lnTo>
                    <a:pt x="16" y="44"/>
                  </a:lnTo>
                  <a:lnTo>
                    <a:pt x="15" y="33"/>
                  </a:lnTo>
                  <a:lnTo>
                    <a:pt x="12" y="22"/>
                  </a:lnTo>
                  <a:lnTo>
                    <a:pt x="11" y="10"/>
                  </a:lnTo>
                  <a:lnTo>
                    <a:pt x="7" y="0"/>
                  </a:lnTo>
                  <a:lnTo>
                    <a:pt x="0" y="1"/>
                  </a:lnTo>
                  <a:lnTo>
                    <a:pt x="3" y="13"/>
                  </a:lnTo>
                  <a:lnTo>
                    <a:pt x="5" y="24"/>
                  </a:lnTo>
                  <a:lnTo>
                    <a:pt x="7" y="34"/>
                  </a:lnTo>
                  <a:lnTo>
                    <a:pt x="9" y="45"/>
                  </a:lnTo>
                  <a:lnTo>
                    <a:pt x="11" y="56"/>
                  </a:lnTo>
                  <a:lnTo>
                    <a:pt x="12" y="66"/>
                  </a:lnTo>
                  <a:lnTo>
                    <a:pt x="12" y="76"/>
                  </a:lnTo>
                  <a:lnTo>
                    <a:pt x="12" y="85"/>
                  </a:lnTo>
                  <a:lnTo>
                    <a:pt x="13" y="93"/>
                  </a:lnTo>
                  <a:lnTo>
                    <a:pt x="13" y="101"/>
                  </a:lnTo>
                  <a:lnTo>
                    <a:pt x="13" y="108"/>
                  </a:lnTo>
                  <a:lnTo>
                    <a:pt x="13" y="113"/>
                  </a:lnTo>
                  <a:lnTo>
                    <a:pt x="13" y="117"/>
                  </a:lnTo>
                  <a:lnTo>
                    <a:pt x="12" y="121"/>
                  </a:lnTo>
                  <a:lnTo>
                    <a:pt x="12" y="124"/>
                  </a:lnTo>
                  <a:lnTo>
                    <a:pt x="20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1" name="Freeform 662"/>
            <p:cNvSpPr>
              <a:spLocks/>
            </p:cNvSpPr>
            <p:nvPr/>
          </p:nvSpPr>
          <p:spPr bwMode="auto">
            <a:xfrm>
              <a:off x="1296" y="1824"/>
              <a:ext cx="38" cy="5"/>
            </a:xfrm>
            <a:custGeom>
              <a:avLst/>
              <a:gdLst>
                <a:gd name="T0" fmla="*/ 0 w 114"/>
                <a:gd name="T1" fmla="*/ 0 h 13"/>
                <a:gd name="T2" fmla="*/ 0 w 114"/>
                <a:gd name="T3" fmla="*/ 0 h 13"/>
                <a:gd name="T4" fmla="*/ 0 w 114"/>
                <a:gd name="T5" fmla="*/ 0 h 13"/>
                <a:gd name="T6" fmla="*/ 0 w 114"/>
                <a:gd name="T7" fmla="*/ 0 h 13"/>
                <a:gd name="T8" fmla="*/ 0 w 114"/>
                <a:gd name="T9" fmla="*/ 0 h 13"/>
                <a:gd name="T10" fmla="*/ 0 w 114"/>
                <a:gd name="T11" fmla="*/ 0 h 13"/>
                <a:gd name="T12" fmla="*/ 0 w 114"/>
                <a:gd name="T13" fmla="*/ 0 h 13"/>
                <a:gd name="T14" fmla="*/ 0 w 114"/>
                <a:gd name="T15" fmla="*/ 0 h 13"/>
                <a:gd name="T16" fmla="*/ 0 w 114"/>
                <a:gd name="T17" fmla="*/ 0 h 13"/>
                <a:gd name="T18" fmla="*/ 0 w 114"/>
                <a:gd name="T19" fmla="*/ 0 h 13"/>
                <a:gd name="T20" fmla="*/ 0 w 114"/>
                <a:gd name="T21" fmla="*/ 0 h 13"/>
                <a:gd name="T22" fmla="*/ 0 w 114"/>
                <a:gd name="T23" fmla="*/ 0 h 13"/>
                <a:gd name="T24" fmla="*/ 0 w 114"/>
                <a:gd name="T25" fmla="*/ 0 h 13"/>
                <a:gd name="T26" fmla="*/ 0 w 114"/>
                <a:gd name="T27" fmla="*/ 0 h 13"/>
                <a:gd name="T28" fmla="*/ 0 w 114"/>
                <a:gd name="T29" fmla="*/ 0 h 13"/>
                <a:gd name="T30" fmla="*/ 0 w 114"/>
                <a:gd name="T31" fmla="*/ 0 h 13"/>
                <a:gd name="T32" fmla="*/ 0 w 114"/>
                <a:gd name="T33" fmla="*/ 0 h 13"/>
                <a:gd name="T34" fmla="*/ 0 w 114"/>
                <a:gd name="T35" fmla="*/ 0 h 13"/>
                <a:gd name="T36" fmla="*/ 0 w 114"/>
                <a:gd name="T37" fmla="*/ 0 h 13"/>
                <a:gd name="T38" fmla="*/ 0 w 114"/>
                <a:gd name="T39" fmla="*/ 0 h 13"/>
                <a:gd name="T40" fmla="*/ 0 w 114"/>
                <a:gd name="T41" fmla="*/ 0 h 13"/>
                <a:gd name="T42" fmla="*/ 0 w 114"/>
                <a:gd name="T43" fmla="*/ 0 h 13"/>
                <a:gd name="T44" fmla="*/ 0 w 114"/>
                <a:gd name="T45" fmla="*/ 0 h 13"/>
                <a:gd name="T46" fmla="*/ 0 w 114"/>
                <a:gd name="T47" fmla="*/ 0 h 13"/>
                <a:gd name="T48" fmla="*/ 0 w 114"/>
                <a:gd name="T49" fmla="*/ 0 h 13"/>
                <a:gd name="T50" fmla="*/ 0 w 114"/>
                <a:gd name="T51" fmla="*/ 0 h 13"/>
                <a:gd name="T52" fmla="*/ 0 w 114"/>
                <a:gd name="T53" fmla="*/ 0 h 13"/>
                <a:gd name="T54" fmla="*/ 0 w 114"/>
                <a:gd name="T55" fmla="*/ 0 h 13"/>
                <a:gd name="T56" fmla="*/ 0 w 114"/>
                <a:gd name="T57" fmla="*/ 0 h 13"/>
                <a:gd name="T58" fmla="*/ 0 w 114"/>
                <a:gd name="T59" fmla="*/ 0 h 13"/>
                <a:gd name="T60" fmla="*/ 0 w 114"/>
                <a:gd name="T61" fmla="*/ 0 h 13"/>
                <a:gd name="T62" fmla="*/ 0 w 114"/>
                <a:gd name="T63" fmla="*/ 0 h 13"/>
                <a:gd name="T64" fmla="*/ 0 w 114"/>
                <a:gd name="T65" fmla="*/ 0 h 13"/>
                <a:gd name="T66" fmla="*/ 0 w 114"/>
                <a:gd name="T67" fmla="*/ 0 h 13"/>
                <a:gd name="T68" fmla="*/ 0 w 114"/>
                <a:gd name="T69" fmla="*/ 0 h 13"/>
                <a:gd name="T70" fmla="*/ 0 w 114"/>
                <a:gd name="T71" fmla="*/ 0 h 13"/>
                <a:gd name="T72" fmla="*/ 0 w 114"/>
                <a:gd name="T73" fmla="*/ 0 h 13"/>
                <a:gd name="T74" fmla="*/ 0 w 114"/>
                <a:gd name="T75" fmla="*/ 0 h 13"/>
                <a:gd name="T76" fmla="*/ 0 w 114"/>
                <a:gd name="T77" fmla="*/ 0 h 13"/>
                <a:gd name="T78" fmla="*/ 0 w 114"/>
                <a:gd name="T79" fmla="*/ 0 h 13"/>
                <a:gd name="T80" fmla="*/ 0 w 114"/>
                <a:gd name="T81" fmla="*/ 0 h 13"/>
                <a:gd name="T82" fmla="*/ 0 w 114"/>
                <a:gd name="T83" fmla="*/ 0 h 13"/>
                <a:gd name="T84" fmla="*/ 0 w 114"/>
                <a:gd name="T85" fmla="*/ 0 h 13"/>
                <a:gd name="T86" fmla="*/ 0 w 114"/>
                <a:gd name="T87" fmla="*/ 0 h 13"/>
                <a:gd name="T88" fmla="*/ 0 w 114"/>
                <a:gd name="T89" fmla="*/ 0 h 13"/>
                <a:gd name="T90" fmla="*/ 0 w 114"/>
                <a:gd name="T91" fmla="*/ 0 h 13"/>
                <a:gd name="T92" fmla="*/ 0 w 114"/>
                <a:gd name="T93" fmla="*/ 0 h 13"/>
                <a:gd name="T94" fmla="*/ 0 w 114"/>
                <a:gd name="T95" fmla="*/ 0 h 13"/>
                <a:gd name="T96" fmla="*/ 0 w 114"/>
                <a:gd name="T97" fmla="*/ 0 h 13"/>
                <a:gd name="T98" fmla="*/ 0 w 114"/>
                <a:gd name="T99" fmla="*/ 0 h 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4"/>
                <a:gd name="T151" fmla="*/ 0 h 13"/>
                <a:gd name="T152" fmla="*/ 114 w 114"/>
                <a:gd name="T153" fmla="*/ 13 h 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4" h="13">
                  <a:moveTo>
                    <a:pt x="8" y="13"/>
                  </a:moveTo>
                  <a:lnTo>
                    <a:pt x="14" y="13"/>
                  </a:lnTo>
                  <a:lnTo>
                    <a:pt x="20" y="13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5" y="13"/>
                  </a:lnTo>
                  <a:lnTo>
                    <a:pt x="51" y="13"/>
                  </a:lnTo>
                  <a:lnTo>
                    <a:pt x="57" y="13"/>
                  </a:lnTo>
                  <a:lnTo>
                    <a:pt x="63" y="13"/>
                  </a:lnTo>
                  <a:lnTo>
                    <a:pt x="70" y="13"/>
                  </a:lnTo>
                  <a:lnTo>
                    <a:pt x="75" y="13"/>
                  </a:lnTo>
                  <a:lnTo>
                    <a:pt x="82" y="13"/>
                  </a:lnTo>
                  <a:lnTo>
                    <a:pt x="89" y="13"/>
                  </a:lnTo>
                  <a:lnTo>
                    <a:pt x="94" y="13"/>
                  </a:lnTo>
                  <a:lnTo>
                    <a:pt x="101" y="13"/>
                  </a:lnTo>
                  <a:lnTo>
                    <a:pt x="107" y="13"/>
                  </a:lnTo>
                  <a:lnTo>
                    <a:pt x="110" y="13"/>
                  </a:lnTo>
                  <a:lnTo>
                    <a:pt x="113" y="12"/>
                  </a:lnTo>
                  <a:lnTo>
                    <a:pt x="114" y="9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1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2" name="Freeform 670"/>
            <p:cNvSpPr>
              <a:spLocks/>
            </p:cNvSpPr>
            <p:nvPr/>
          </p:nvSpPr>
          <p:spPr bwMode="auto">
            <a:xfrm>
              <a:off x="1387" y="1847"/>
              <a:ext cx="120" cy="219"/>
            </a:xfrm>
            <a:custGeom>
              <a:avLst/>
              <a:gdLst>
                <a:gd name="T0" fmla="*/ 0 w 360"/>
                <a:gd name="T1" fmla="*/ 0 h 658"/>
                <a:gd name="T2" fmla="*/ 0 w 360"/>
                <a:gd name="T3" fmla="*/ 0 h 658"/>
                <a:gd name="T4" fmla="*/ 0 w 360"/>
                <a:gd name="T5" fmla="*/ 0 h 658"/>
                <a:gd name="T6" fmla="*/ 0 w 360"/>
                <a:gd name="T7" fmla="*/ 0 h 658"/>
                <a:gd name="T8" fmla="*/ 0 w 360"/>
                <a:gd name="T9" fmla="*/ 0 h 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658"/>
                <a:gd name="T17" fmla="*/ 360 w 360"/>
                <a:gd name="T18" fmla="*/ 658 h 6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658">
                  <a:moveTo>
                    <a:pt x="360" y="645"/>
                  </a:moveTo>
                  <a:lnTo>
                    <a:pt x="18" y="0"/>
                  </a:lnTo>
                  <a:lnTo>
                    <a:pt x="0" y="13"/>
                  </a:lnTo>
                  <a:lnTo>
                    <a:pt x="336" y="658"/>
                  </a:lnTo>
                  <a:lnTo>
                    <a:pt x="360" y="6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3" name="Freeform 671"/>
            <p:cNvSpPr>
              <a:spLocks/>
            </p:cNvSpPr>
            <p:nvPr/>
          </p:nvSpPr>
          <p:spPr bwMode="auto">
            <a:xfrm>
              <a:off x="1392" y="1844"/>
              <a:ext cx="117" cy="218"/>
            </a:xfrm>
            <a:custGeom>
              <a:avLst/>
              <a:gdLst>
                <a:gd name="T0" fmla="*/ 0 w 349"/>
                <a:gd name="T1" fmla="*/ 0 h 653"/>
                <a:gd name="T2" fmla="*/ 0 w 349"/>
                <a:gd name="T3" fmla="*/ 0 h 653"/>
                <a:gd name="T4" fmla="*/ 0 w 349"/>
                <a:gd name="T5" fmla="*/ 0 h 653"/>
                <a:gd name="T6" fmla="*/ 0 w 349"/>
                <a:gd name="T7" fmla="*/ 0 h 653"/>
                <a:gd name="T8" fmla="*/ 0 w 349"/>
                <a:gd name="T9" fmla="*/ 0 h 653"/>
                <a:gd name="T10" fmla="*/ 0 w 349"/>
                <a:gd name="T11" fmla="*/ 0 h 653"/>
                <a:gd name="T12" fmla="*/ 0 w 349"/>
                <a:gd name="T13" fmla="*/ 0 h 653"/>
                <a:gd name="T14" fmla="*/ 0 w 349"/>
                <a:gd name="T15" fmla="*/ 0 h 653"/>
                <a:gd name="T16" fmla="*/ 0 w 349"/>
                <a:gd name="T17" fmla="*/ 0 h 653"/>
                <a:gd name="T18" fmla="*/ 0 w 349"/>
                <a:gd name="T19" fmla="*/ 0 h 6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9"/>
                <a:gd name="T31" fmla="*/ 0 h 653"/>
                <a:gd name="T32" fmla="*/ 349 w 349"/>
                <a:gd name="T33" fmla="*/ 653 h 6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9" h="653">
                  <a:moveTo>
                    <a:pt x="5" y="10"/>
                  </a:moveTo>
                  <a:lnTo>
                    <a:pt x="0" y="8"/>
                  </a:lnTo>
                  <a:lnTo>
                    <a:pt x="342" y="653"/>
                  </a:lnTo>
                  <a:lnTo>
                    <a:pt x="349" y="650"/>
                  </a:lnTo>
                  <a:lnTo>
                    <a:pt x="7" y="4"/>
                  </a:lnTo>
                  <a:lnTo>
                    <a:pt x="1" y="3"/>
                  </a:lnTo>
                  <a:lnTo>
                    <a:pt x="7" y="4"/>
                  </a:lnTo>
                  <a:lnTo>
                    <a:pt x="4" y="0"/>
                  </a:lnTo>
                  <a:lnTo>
                    <a:pt x="1" y="3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4" name="Freeform 672"/>
            <p:cNvSpPr>
              <a:spLocks/>
            </p:cNvSpPr>
            <p:nvPr/>
          </p:nvSpPr>
          <p:spPr bwMode="auto">
            <a:xfrm>
              <a:off x="1386" y="1845"/>
              <a:ext cx="8" cy="7"/>
            </a:xfrm>
            <a:custGeom>
              <a:avLst/>
              <a:gdLst>
                <a:gd name="T0" fmla="*/ 0 w 25"/>
                <a:gd name="T1" fmla="*/ 0 h 20"/>
                <a:gd name="T2" fmla="*/ 0 w 25"/>
                <a:gd name="T3" fmla="*/ 0 h 20"/>
                <a:gd name="T4" fmla="*/ 0 w 25"/>
                <a:gd name="T5" fmla="*/ 0 h 20"/>
                <a:gd name="T6" fmla="*/ 0 w 25"/>
                <a:gd name="T7" fmla="*/ 0 h 20"/>
                <a:gd name="T8" fmla="*/ 0 w 25"/>
                <a:gd name="T9" fmla="*/ 0 h 20"/>
                <a:gd name="T10" fmla="*/ 0 w 25"/>
                <a:gd name="T11" fmla="*/ 0 h 20"/>
                <a:gd name="T12" fmla="*/ 0 w 25"/>
                <a:gd name="T13" fmla="*/ 0 h 20"/>
                <a:gd name="T14" fmla="*/ 0 w 25"/>
                <a:gd name="T15" fmla="*/ 0 h 20"/>
                <a:gd name="T16" fmla="*/ 0 w 25"/>
                <a:gd name="T17" fmla="*/ 0 h 20"/>
                <a:gd name="T18" fmla="*/ 0 w 25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0"/>
                <a:gd name="T32" fmla="*/ 25 w 25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0">
                  <a:moveTo>
                    <a:pt x="8" y="15"/>
                  </a:moveTo>
                  <a:lnTo>
                    <a:pt x="8" y="20"/>
                  </a:lnTo>
                  <a:lnTo>
                    <a:pt x="25" y="7"/>
                  </a:lnTo>
                  <a:lnTo>
                    <a:pt x="21" y="0"/>
                  </a:lnTo>
                  <a:lnTo>
                    <a:pt x="3" y="13"/>
                  </a:lnTo>
                  <a:lnTo>
                    <a:pt x="3" y="19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5" name="Freeform 673"/>
            <p:cNvSpPr>
              <a:spLocks/>
            </p:cNvSpPr>
            <p:nvPr/>
          </p:nvSpPr>
          <p:spPr bwMode="auto">
            <a:xfrm>
              <a:off x="1387" y="1850"/>
              <a:ext cx="113" cy="218"/>
            </a:xfrm>
            <a:custGeom>
              <a:avLst/>
              <a:gdLst>
                <a:gd name="T0" fmla="*/ 0 w 340"/>
                <a:gd name="T1" fmla="*/ 0 h 652"/>
                <a:gd name="T2" fmla="*/ 0 w 340"/>
                <a:gd name="T3" fmla="*/ 0 h 652"/>
                <a:gd name="T4" fmla="*/ 0 w 340"/>
                <a:gd name="T5" fmla="*/ 0 h 652"/>
                <a:gd name="T6" fmla="*/ 0 w 340"/>
                <a:gd name="T7" fmla="*/ 0 h 652"/>
                <a:gd name="T8" fmla="*/ 0 w 340"/>
                <a:gd name="T9" fmla="*/ 0 h 652"/>
                <a:gd name="T10" fmla="*/ 0 w 340"/>
                <a:gd name="T11" fmla="*/ 0 h 652"/>
                <a:gd name="T12" fmla="*/ 0 w 340"/>
                <a:gd name="T13" fmla="*/ 0 h 652"/>
                <a:gd name="T14" fmla="*/ 0 w 340"/>
                <a:gd name="T15" fmla="*/ 0 h 652"/>
                <a:gd name="T16" fmla="*/ 0 w 340"/>
                <a:gd name="T17" fmla="*/ 0 h 652"/>
                <a:gd name="T18" fmla="*/ 0 w 340"/>
                <a:gd name="T19" fmla="*/ 0 h 6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0"/>
                <a:gd name="T31" fmla="*/ 0 h 652"/>
                <a:gd name="T32" fmla="*/ 340 w 340"/>
                <a:gd name="T33" fmla="*/ 652 h 6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0" h="652">
                  <a:moveTo>
                    <a:pt x="335" y="644"/>
                  </a:moveTo>
                  <a:lnTo>
                    <a:pt x="340" y="645"/>
                  </a:lnTo>
                  <a:lnTo>
                    <a:pt x="5" y="0"/>
                  </a:lnTo>
                  <a:lnTo>
                    <a:pt x="0" y="4"/>
                  </a:lnTo>
                  <a:lnTo>
                    <a:pt x="334" y="648"/>
                  </a:lnTo>
                  <a:lnTo>
                    <a:pt x="339" y="649"/>
                  </a:lnTo>
                  <a:lnTo>
                    <a:pt x="334" y="648"/>
                  </a:lnTo>
                  <a:lnTo>
                    <a:pt x="335" y="652"/>
                  </a:lnTo>
                  <a:lnTo>
                    <a:pt x="339" y="649"/>
                  </a:lnTo>
                  <a:lnTo>
                    <a:pt x="335" y="6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6" name="Freeform 674"/>
            <p:cNvSpPr>
              <a:spLocks/>
            </p:cNvSpPr>
            <p:nvPr/>
          </p:nvSpPr>
          <p:spPr bwMode="auto">
            <a:xfrm>
              <a:off x="1498" y="2061"/>
              <a:ext cx="11" cy="6"/>
            </a:xfrm>
            <a:custGeom>
              <a:avLst/>
              <a:gdLst>
                <a:gd name="T0" fmla="*/ 0 w 32"/>
                <a:gd name="T1" fmla="*/ 0 h 18"/>
                <a:gd name="T2" fmla="*/ 0 w 32"/>
                <a:gd name="T3" fmla="*/ 0 h 18"/>
                <a:gd name="T4" fmla="*/ 0 w 32"/>
                <a:gd name="T5" fmla="*/ 0 h 18"/>
                <a:gd name="T6" fmla="*/ 0 w 32"/>
                <a:gd name="T7" fmla="*/ 0 h 18"/>
                <a:gd name="T8" fmla="*/ 0 w 32"/>
                <a:gd name="T9" fmla="*/ 0 h 18"/>
                <a:gd name="T10" fmla="*/ 0 w 32"/>
                <a:gd name="T11" fmla="*/ 0 h 18"/>
                <a:gd name="T12" fmla="*/ 0 w 32"/>
                <a:gd name="T13" fmla="*/ 0 h 18"/>
                <a:gd name="T14" fmla="*/ 0 w 32"/>
                <a:gd name="T15" fmla="*/ 0 h 18"/>
                <a:gd name="T16" fmla="*/ 0 w 32"/>
                <a:gd name="T17" fmla="*/ 0 h 18"/>
                <a:gd name="T18" fmla="*/ 0 w 32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24" y="4"/>
                  </a:moveTo>
                  <a:lnTo>
                    <a:pt x="25" y="0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29" y="5"/>
                  </a:lnTo>
                  <a:lnTo>
                    <a:pt x="31" y="1"/>
                  </a:lnTo>
                  <a:lnTo>
                    <a:pt x="29" y="5"/>
                  </a:lnTo>
                  <a:lnTo>
                    <a:pt x="32" y="4"/>
                  </a:lnTo>
                  <a:lnTo>
                    <a:pt x="31" y="1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7" name="Freeform 675"/>
            <p:cNvSpPr>
              <a:spLocks/>
            </p:cNvSpPr>
            <p:nvPr/>
          </p:nvSpPr>
          <p:spPr bwMode="auto">
            <a:xfrm>
              <a:off x="1185" y="2322"/>
              <a:ext cx="176" cy="95"/>
            </a:xfrm>
            <a:custGeom>
              <a:avLst/>
              <a:gdLst>
                <a:gd name="T0" fmla="*/ 0 w 528"/>
                <a:gd name="T1" fmla="*/ 0 h 285"/>
                <a:gd name="T2" fmla="*/ 0 w 528"/>
                <a:gd name="T3" fmla="*/ 0 h 285"/>
                <a:gd name="T4" fmla="*/ 0 w 528"/>
                <a:gd name="T5" fmla="*/ 0 h 285"/>
                <a:gd name="T6" fmla="*/ 0 w 528"/>
                <a:gd name="T7" fmla="*/ 0 h 285"/>
                <a:gd name="T8" fmla="*/ 0 w 528"/>
                <a:gd name="T9" fmla="*/ 0 h 285"/>
                <a:gd name="T10" fmla="*/ 0 w 528"/>
                <a:gd name="T11" fmla="*/ 0 h 285"/>
                <a:gd name="T12" fmla="*/ 0 w 528"/>
                <a:gd name="T13" fmla="*/ 0 h 285"/>
                <a:gd name="T14" fmla="*/ 0 w 528"/>
                <a:gd name="T15" fmla="*/ 0 h 285"/>
                <a:gd name="T16" fmla="*/ 0 w 528"/>
                <a:gd name="T17" fmla="*/ 0 h 285"/>
                <a:gd name="T18" fmla="*/ 0 w 528"/>
                <a:gd name="T19" fmla="*/ 0 h 285"/>
                <a:gd name="T20" fmla="*/ 0 w 528"/>
                <a:gd name="T21" fmla="*/ 0 h 285"/>
                <a:gd name="T22" fmla="*/ 0 w 528"/>
                <a:gd name="T23" fmla="*/ 0 h 285"/>
                <a:gd name="T24" fmla="*/ 0 w 528"/>
                <a:gd name="T25" fmla="*/ 0 h 285"/>
                <a:gd name="T26" fmla="*/ 0 w 528"/>
                <a:gd name="T27" fmla="*/ 0 h 285"/>
                <a:gd name="T28" fmla="*/ 0 w 528"/>
                <a:gd name="T29" fmla="*/ 0 h 285"/>
                <a:gd name="T30" fmla="*/ 0 w 528"/>
                <a:gd name="T31" fmla="*/ 0 h 285"/>
                <a:gd name="T32" fmla="*/ 0 w 528"/>
                <a:gd name="T33" fmla="*/ 0 h 285"/>
                <a:gd name="T34" fmla="*/ 0 w 528"/>
                <a:gd name="T35" fmla="*/ 0 h 285"/>
                <a:gd name="T36" fmla="*/ 0 w 528"/>
                <a:gd name="T37" fmla="*/ 0 h 285"/>
                <a:gd name="T38" fmla="*/ 0 w 528"/>
                <a:gd name="T39" fmla="*/ 0 h 285"/>
                <a:gd name="T40" fmla="*/ 0 w 528"/>
                <a:gd name="T41" fmla="*/ 0 h 285"/>
                <a:gd name="T42" fmla="*/ 0 w 528"/>
                <a:gd name="T43" fmla="*/ 0 h 285"/>
                <a:gd name="T44" fmla="*/ 0 w 528"/>
                <a:gd name="T45" fmla="*/ 0 h 285"/>
                <a:gd name="T46" fmla="*/ 0 w 528"/>
                <a:gd name="T47" fmla="*/ 0 h 285"/>
                <a:gd name="T48" fmla="*/ 0 w 528"/>
                <a:gd name="T49" fmla="*/ 0 h 285"/>
                <a:gd name="T50" fmla="*/ 0 w 528"/>
                <a:gd name="T51" fmla="*/ 0 h 285"/>
                <a:gd name="T52" fmla="*/ 0 w 528"/>
                <a:gd name="T53" fmla="*/ 0 h 285"/>
                <a:gd name="T54" fmla="*/ 0 w 528"/>
                <a:gd name="T55" fmla="*/ 0 h 285"/>
                <a:gd name="T56" fmla="*/ 0 w 528"/>
                <a:gd name="T57" fmla="*/ 0 h 285"/>
                <a:gd name="T58" fmla="*/ 0 w 528"/>
                <a:gd name="T59" fmla="*/ 0 h 285"/>
                <a:gd name="T60" fmla="*/ 0 w 528"/>
                <a:gd name="T61" fmla="*/ 0 h 285"/>
                <a:gd name="T62" fmla="*/ 0 w 528"/>
                <a:gd name="T63" fmla="*/ 0 h 285"/>
                <a:gd name="T64" fmla="*/ 0 w 528"/>
                <a:gd name="T65" fmla="*/ 0 h 285"/>
                <a:gd name="T66" fmla="*/ 0 w 528"/>
                <a:gd name="T67" fmla="*/ 0 h 285"/>
                <a:gd name="T68" fmla="*/ 0 w 528"/>
                <a:gd name="T69" fmla="*/ 0 h 285"/>
                <a:gd name="T70" fmla="*/ 0 w 528"/>
                <a:gd name="T71" fmla="*/ 0 h 285"/>
                <a:gd name="T72" fmla="*/ 0 w 528"/>
                <a:gd name="T73" fmla="*/ 0 h 2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8"/>
                <a:gd name="T112" fmla="*/ 0 h 285"/>
                <a:gd name="T113" fmla="*/ 528 w 528"/>
                <a:gd name="T114" fmla="*/ 285 h 2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8" h="285">
                  <a:moveTo>
                    <a:pt x="454" y="285"/>
                  </a:moveTo>
                  <a:lnTo>
                    <a:pt x="469" y="284"/>
                  </a:lnTo>
                  <a:lnTo>
                    <a:pt x="483" y="280"/>
                  </a:lnTo>
                  <a:lnTo>
                    <a:pt x="495" y="272"/>
                  </a:lnTo>
                  <a:lnTo>
                    <a:pt x="506" y="264"/>
                  </a:lnTo>
                  <a:lnTo>
                    <a:pt x="515" y="253"/>
                  </a:lnTo>
                  <a:lnTo>
                    <a:pt x="522" y="240"/>
                  </a:lnTo>
                  <a:lnTo>
                    <a:pt x="526" y="227"/>
                  </a:lnTo>
                  <a:lnTo>
                    <a:pt x="528" y="212"/>
                  </a:lnTo>
                  <a:lnTo>
                    <a:pt x="528" y="74"/>
                  </a:lnTo>
                  <a:lnTo>
                    <a:pt x="526" y="59"/>
                  </a:lnTo>
                  <a:lnTo>
                    <a:pt x="522" y="46"/>
                  </a:lnTo>
                  <a:lnTo>
                    <a:pt x="515" y="32"/>
                  </a:lnTo>
                  <a:lnTo>
                    <a:pt x="506" y="22"/>
                  </a:lnTo>
                  <a:lnTo>
                    <a:pt x="495" y="12"/>
                  </a:lnTo>
                  <a:lnTo>
                    <a:pt x="483" y="6"/>
                  </a:lnTo>
                  <a:lnTo>
                    <a:pt x="469" y="2"/>
                  </a:lnTo>
                  <a:lnTo>
                    <a:pt x="454" y="0"/>
                  </a:lnTo>
                  <a:lnTo>
                    <a:pt x="75" y="0"/>
                  </a:lnTo>
                  <a:lnTo>
                    <a:pt x="60" y="2"/>
                  </a:lnTo>
                  <a:lnTo>
                    <a:pt x="45" y="6"/>
                  </a:lnTo>
                  <a:lnTo>
                    <a:pt x="33" y="12"/>
                  </a:lnTo>
                  <a:lnTo>
                    <a:pt x="23" y="22"/>
                  </a:lnTo>
                  <a:lnTo>
                    <a:pt x="13" y="32"/>
                  </a:lnTo>
                  <a:lnTo>
                    <a:pt x="7" y="46"/>
                  </a:lnTo>
                  <a:lnTo>
                    <a:pt x="1" y="59"/>
                  </a:lnTo>
                  <a:lnTo>
                    <a:pt x="0" y="74"/>
                  </a:lnTo>
                  <a:lnTo>
                    <a:pt x="0" y="212"/>
                  </a:lnTo>
                  <a:lnTo>
                    <a:pt x="1" y="227"/>
                  </a:lnTo>
                  <a:lnTo>
                    <a:pt x="7" y="240"/>
                  </a:lnTo>
                  <a:lnTo>
                    <a:pt x="13" y="253"/>
                  </a:lnTo>
                  <a:lnTo>
                    <a:pt x="23" y="264"/>
                  </a:lnTo>
                  <a:lnTo>
                    <a:pt x="33" y="272"/>
                  </a:lnTo>
                  <a:lnTo>
                    <a:pt x="45" y="280"/>
                  </a:lnTo>
                  <a:lnTo>
                    <a:pt x="60" y="284"/>
                  </a:lnTo>
                  <a:lnTo>
                    <a:pt x="75" y="285"/>
                  </a:lnTo>
                  <a:lnTo>
                    <a:pt x="454" y="285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" name="Freeform 676"/>
            <p:cNvSpPr>
              <a:spLocks/>
            </p:cNvSpPr>
            <p:nvPr/>
          </p:nvSpPr>
          <p:spPr bwMode="auto">
            <a:xfrm>
              <a:off x="1336" y="2393"/>
              <a:ext cx="26" cy="25"/>
            </a:xfrm>
            <a:custGeom>
              <a:avLst/>
              <a:gdLst>
                <a:gd name="T0" fmla="*/ 0 w 77"/>
                <a:gd name="T1" fmla="*/ 0 h 76"/>
                <a:gd name="T2" fmla="*/ 0 w 77"/>
                <a:gd name="T3" fmla="*/ 0 h 76"/>
                <a:gd name="T4" fmla="*/ 0 w 77"/>
                <a:gd name="T5" fmla="*/ 0 h 76"/>
                <a:gd name="T6" fmla="*/ 0 w 77"/>
                <a:gd name="T7" fmla="*/ 0 h 76"/>
                <a:gd name="T8" fmla="*/ 0 w 77"/>
                <a:gd name="T9" fmla="*/ 0 h 76"/>
                <a:gd name="T10" fmla="*/ 0 w 77"/>
                <a:gd name="T11" fmla="*/ 0 h 76"/>
                <a:gd name="T12" fmla="*/ 0 w 77"/>
                <a:gd name="T13" fmla="*/ 0 h 76"/>
                <a:gd name="T14" fmla="*/ 0 w 77"/>
                <a:gd name="T15" fmla="*/ 0 h 76"/>
                <a:gd name="T16" fmla="*/ 0 w 77"/>
                <a:gd name="T17" fmla="*/ 0 h 76"/>
                <a:gd name="T18" fmla="*/ 0 w 77"/>
                <a:gd name="T19" fmla="*/ 0 h 76"/>
                <a:gd name="T20" fmla="*/ 0 w 77"/>
                <a:gd name="T21" fmla="*/ 0 h 76"/>
                <a:gd name="T22" fmla="*/ 0 w 77"/>
                <a:gd name="T23" fmla="*/ 0 h 76"/>
                <a:gd name="T24" fmla="*/ 0 w 77"/>
                <a:gd name="T25" fmla="*/ 0 h 76"/>
                <a:gd name="T26" fmla="*/ 0 w 77"/>
                <a:gd name="T27" fmla="*/ 0 h 76"/>
                <a:gd name="T28" fmla="*/ 0 w 77"/>
                <a:gd name="T29" fmla="*/ 0 h 76"/>
                <a:gd name="T30" fmla="*/ 0 w 77"/>
                <a:gd name="T31" fmla="*/ 0 h 76"/>
                <a:gd name="T32" fmla="*/ 0 w 77"/>
                <a:gd name="T33" fmla="*/ 0 h 76"/>
                <a:gd name="T34" fmla="*/ 0 w 77"/>
                <a:gd name="T35" fmla="*/ 0 h 76"/>
                <a:gd name="T36" fmla="*/ 0 w 77"/>
                <a:gd name="T37" fmla="*/ 0 h 76"/>
                <a:gd name="T38" fmla="*/ 0 w 77"/>
                <a:gd name="T39" fmla="*/ 0 h 76"/>
                <a:gd name="T40" fmla="*/ 0 w 7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76"/>
                <a:gd name="T65" fmla="*/ 77 w 7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76">
                  <a:moveTo>
                    <a:pt x="70" y="0"/>
                  </a:moveTo>
                  <a:lnTo>
                    <a:pt x="70" y="0"/>
                  </a:lnTo>
                  <a:lnTo>
                    <a:pt x="69" y="15"/>
                  </a:lnTo>
                  <a:lnTo>
                    <a:pt x="65" y="28"/>
                  </a:lnTo>
                  <a:lnTo>
                    <a:pt x="58" y="40"/>
                  </a:lnTo>
                  <a:lnTo>
                    <a:pt x="50" y="49"/>
                  </a:lnTo>
                  <a:lnTo>
                    <a:pt x="40" y="57"/>
                  </a:lnTo>
                  <a:lnTo>
                    <a:pt x="28" y="64"/>
                  </a:lnTo>
                  <a:lnTo>
                    <a:pt x="15" y="68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16" y="75"/>
                  </a:lnTo>
                  <a:lnTo>
                    <a:pt x="29" y="71"/>
                  </a:lnTo>
                  <a:lnTo>
                    <a:pt x="42" y="63"/>
                  </a:lnTo>
                  <a:lnTo>
                    <a:pt x="54" y="53"/>
                  </a:lnTo>
                  <a:lnTo>
                    <a:pt x="64" y="43"/>
                  </a:lnTo>
                  <a:lnTo>
                    <a:pt x="72" y="29"/>
                  </a:lnTo>
                  <a:lnTo>
                    <a:pt x="76" y="15"/>
                  </a:lnTo>
                  <a:lnTo>
                    <a:pt x="77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9" name="Freeform 677"/>
            <p:cNvSpPr>
              <a:spLocks/>
            </p:cNvSpPr>
            <p:nvPr/>
          </p:nvSpPr>
          <p:spPr bwMode="auto">
            <a:xfrm>
              <a:off x="1359" y="2347"/>
              <a:ext cx="3" cy="46"/>
            </a:xfrm>
            <a:custGeom>
              <a:avLst/>
              <a:gdLst>
                <a:gd name="T0" fmla="*/ 0 w 7"/>
                <a:gd name="T1" fmla="*/ 0 h 138"/>
                <a:gd name="T2" fmla="*/ 0 w 7"/>
                <a:gd name="T3" fmla="*/ 0 h 138"/>
                <a:gd name="T4" fmla="*/ 0 w 7"/>
                <a:gd name="T5" fmla="*/ 0 h 138"/>
                <a:gd name="T6" fmla="*/ 0 w 7"/>
                <a:gd name="T7" fmla="*/ 0 h 138"/>
                <a:gd name="T8" fmla="*/ 0 w 7"/>
                <a:gd name="T9" fmla="*/ 0 h 138"/>
                <a:gd name="T10" fmla="*/ 0 w 7"/>
                <a:gd name="T11" fmla="*/ 0 h 138"/>
                <a:gd name="T12" fmla="*/ 0 w 7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38"/>
                <a:gd name="T23" fmla="*/ 7 w 7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38">
                  <a:moveTo>
                    <a:pt x="0" y="0"/>
                  </a:moveTo>
                  <a:lnTo>
                    <a:pt x="0" y="0"/>
                  </a:lnTo>
                  <a:lnTo>
                    <a:pt x="0" y="138"/>
                  </a:lnTo>
                  <a:lnTo>
                    <a:pt x="7" y="138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0" name="Freeform 678"/>
            <p:cNvSpPr>
              <a:spLocks/>
            </p:cNvSpPr>
            <p:nvPr/>
          </p:nvSpPr>
          <p:spPr bwMode="auto">
            <a:xfrm>
              <a:off x="1336" y="2321"/>
              <a:ext cx="26" cy="26"/>
            </a:xfrm>
            <a:custGeom>
              <a:avLst/>
              <a:gdLst>
                <a:gd name="T0" fmla="*/ 0 w 77"/>
                <a:gd name="T1" fmla="*/ 0 h 78"/>
                <a:gd name="T2" fmla="*/ 0 w 77"/>
                <a:gd name="T3" fmla="*/ 0 h 78"/>
                <a:gd name="T4" fmla="*/ 0 w 77"/>
                <a:gd name="T5" fmla="*/ 0 h 78"/>
                <a:gd name="T6" fmla="*/ 0 w 77"/>
                <a:gd name="T7" fmla="*/ 0 h 78"/>
                <a:gd name="T8" fmla="*/ 0 w 77"/>
                <a:gd name="T9" fmla="*/ 0 h 78"/>
                <a:gd name="T10" fmla="*/ 0 w 77"/>
                <a:gd name="T11" fmla="*/ 0 h 78"/>
                <a:gd name="T12" fmla="*/ 0 w 77"/>
                <a:gd name="T13" fmla="*/ 0 h 78"/>
                <a:gd name="T14" fmla="*/ 0 w 77"/>
                <a:gd name="T15" fmla="*/ 0 h 78"/>
                <a:gd name="T16" fmla="*/ 0 w 77"/>
                <a:gd name="T17" fmla="*/ 0 h 78"/>
                <a:gd name="T18" fmla="*/ 0 w 77"/>
                <a:gd name="T19" fmla="*/ 0 h 78"/>
                <a:gd name="T20" fmla="*/ 0 w 77"/>
                <a:gd name="T21" fmla="*/ 0 h 78"/>
                <a:gd name="T22" fmla="*/ 0 w 77"/>
                <a:gd name="T23" fmla="*/ 0 h 78"/>
                <a:gd name="T24" fmla="*/ 0 w 77"/>
                <a:gd name="T25" fmla="*/ 0 h 78"/>
                <a:gd name="T26" fmla="*/ 0 w 77"/>
                <a:gd name="T27" fmla="*/ 0 h 78"/>
                <a:gd name="T28" fmla="*/ 0 w 77"/>
                <a:gd name="T29" fmla="*/ 0 h 78"/>
                <a:gd name="T30" fmla="*/ 0 w 77"/>
                <a:gd name="T31" fmla="*/ 0 h 78"/>
                <a:gd name="T32" fmla="*/ 0 w 77"/>
                <a:gd name="T33" fmla="*/ 0 h 78"/>
                <a:gd name="T34" fmla="*/ 0 w 77"/>
                <a:gd name="T35" fmla="*/ 0 h 78"/>
                <a:gd name="T36" fmla="*/ 0 w 77"/>
                <a:gd name="T37" fmla="*/ 0 h 78"/>
                <a:gd name="T38" fmla="*/ 0 w 77"/>
                <a:gd name="T39" fmla="*/ 0 h 78"/>
                <a:gd name="T40" fmla="*/ 0 w 77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78"/>
                <a:gd name="T65" fmla="*/ 77 w 77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78">
                  <a:moveTo>
                    <a:pt x="0" y="7"/>
                  </a:moveTo>
                  <a:lnTo>
                    <a:pt x="0" y="7"/>
                  </a:lnTo>
                  <a:lnTo>
                    <a:pt x="15" y="8"/>
                  </a:lnTo>
                  <a:lnTo>
                    <a:pt x="28" y="12"/>
                  </a:lnTo>
                  <a:lnTo>
                    <a:pt x="40" y="19"/>
                  </a:lnTo>
                  <a:lnTo>
                    <a:pt x="50" y="28"/>
                  </a:lnTo>
                  <a:lnTo>
                    <a:pt x="58" y="38"/>
                  </a:lnTo>
                  <a:lnTo>
                    <a:pt x="65" y="50"/>
                  </a:lnTo>
                  <a:lnTo>
                    <a:pt x="69" y="63"/>
                  </a:lnTo>
                  <a:lnTo>
                    <a:pt x="70" y="78"/>
                  </a:lnTo>
                  <a:lnTo>
                    <a:pt x="77" y="78"/>
                  </a:lnTo>
                  <a:lnTo>
                    <a:pt x="76" y="63"/>
                  </a:lnTo>
                  <a:lnTo>
                    <a:pt x="72" y="48"/>
                  </a:lnTo>
                  <a:lnTo>
                    <a:pt x="64" y="35"/>
                  </a:lnTo>
                  <a:lnTo>
                    <a:pt x="54" y="23"/>
                  </a:lnTo>
                  <a:lnTo>
                    <a:pt x="42" y="14"/>
                  </a:lnTo>
                  <a:lnTo>
                    <a:pt x="29" y="7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1" name="Freeform 679"/>
            <p:cNvSpPr>
              <a:spLocks/>
            </p:cNvSpPr>
            <p:nvPr/>
          </p:nvSpPr>
          <p:spPr bwMode="auto">
            <a:xfrm>
              <a:off x="1210" y="2321"/>
              <a:ext cx="126" cy="2"/>
            </a:xfrm>
            <a:custGeom>
              <a:avLst/>
              <a:gdLst>
                <a:gd name="T0" fmla="*/ 0 w 379"/>
                <a:gd name="T1" fmla="*/ 0 h 7"/>
                <a:gd name="T2" fmla="*/ 0 w 379"/>
                <a:gd name="T3" fmla="*/ 0 h 7"/>
                <a:gd name="T4" fmla="*/ 0 w 379"/>
                <a:gd name="T5" fmla="*/ 0 h 7"/>
                <a:gd name="T6" fmla="*/ 0 w 379"/>
                <a:gd name="T7" fmla="*/ 0 h 7"/>
                <a:gd name="T8" fmla="*/ 0 w 379"/>
                <a:gd name="T9" fmla="*/ 0 h 7"/>
                <a:gd name="T10" fmla="*/ 0 w 379"/>
                <a:gd name="T11" fmla="*/ 0 h 7"/>
                <a:gd name="T12" fmla="*/ 0 w 37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9"/>
                <a:gd name="T22" fmla="*/ 0 h 7"/>
                <a:gd name="T23" fmla="*/ 379 w 37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9" h="7">
                  <a:moveTo>
                    <a:pt x="0" y="7"/>
                  </a:moveTo>
                  <a:lnTo>
                    <a:pt x="0" y="7"/>
                  </a:lnTo>
                  <a:lnTo>
                    <a:pt x="379" y="7"/>
                  </a:lnTo>
                  <a:lnTo>
                    <a:pt x="379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2" name="Freeform 680"/>
            <p:cNvSpPr>
              <a:spLocks/>
            </p:cNvSpPr>
            <p:nvPr/>
          </p:nvSpPr>
          <p:spPr bwMode="auto">
            <a:xfrm>
              <a:off x="1184" y="2321"/>
              <a:ext cx="26" cy="26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0 h 78"/>
                <a:gd name="T4" fmla="*/ 0 w 78"/>
                <a:gd name="T5" fmla="*/ 0 h 78"/>
                <a:gd name="T6" fmla="*/ 0 w 78"/>
                <a:gd name="T7" fmla="*/ 0 h 78"/>
                <a:gd name="T8" fmla="*/ 0 w 78"/>
                <a:gd name="T9" fmla="*/ 0 h 78"/>
                <a:gd name="T10" fmla="*/ 0 w 78"/>
                <a:gd name="T11" fmla="*/ 0 h 78"/>
                <a:gd name="T12" fmla="*/ 0 w 78"/>
                <a:gd name="T13" fmla="*/ 0 h 78"/>
                <a:gd name="T14" fmla="*/ 0 w 78"/>
                <a:gd name="T15" fmla="*/ 0 h 78"/>
                <a:gd name="T16" fmla="*/ 0 w 78"/>
                <a:gd name="T17" fmla="*/ 0 h 78"/>
                <a:gd name="T18" fmla="*/ 0 w 78"/>
                <a:gd name="T19" fmla="*/ 0 h 78"/>
                <a:gd name="T20" fmla="*/ 0 w 78"/>
                <a:gd name="T21" fmla="*/ 0 h 78"/>
                <a:gd name="T22" fmla="*/ 0 w 78"/>
                <a:gd name="T23" fmla="*/ 0 h 78"/>
                <a:gd name="T24" fmla="*/ 0 w 78"/>
                <a:gd name="T25" fmla="*/ 0 h 78"/>
                <a:gd name="T26" fmla="*/ 0 w 78"/>
                <a:gd name="T27" fmla="*/ 0 h 78"/>
                <a:gd name="T28" fmla="*/ 0 w 78"/>
                <a:gd name="T29" fmla="*/ 0 h 78"/>
                <a:gd name="T30" fmla="*/ 0 w 78"/>
                <a:gd name="T31" fmla="*/ 0 h 78"/>
                <a:gd name="T32" fmla="*/ 0 w 78"/>
                <a:gd name="T33" fmla="*/ 0 h 78"/>
                <a:gd name="T34" fmla="*/ 0 w 78"/>
                <a:gd name="T35" fmla="*/ 0 h 78"/>
                <a:gd name="T36" fmla="*/ 0 w 78"/>
                <a:gd name="T37" fmla="*/ 0 h 78"/>
                <a:gd name="T38" fmla="*/ 0 w 78"/>
                <a:gd name="T39" fmla="*/ 0 h 78"/>
                <a:gd name="T40" fmla="*/ 0 w 78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78"/>
                <a:gd name="T65" fmla="*/ 78 w 78"/>
                <a:gd name="T66" fmla="*/ 78 h 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78">
                  <a:moveTo>
                    <a:pt x="7" y="78"/>
                  </a:moveTo>
                  <a:lnTo>
                    <a:pt x="7" y="78"/>
                  </a:lnTo>
                  <a:lnTo>
                    <a:pt x="8" y="63"/>
                  </a:lnTo>
                  <a:lnTo>
                    <a:pt x="12" y="50"/>
                  </a:lnTo>
                  <a:lnTo>
                    <a:pt x="19" y="38"/>
                  </a:lnTo>
                  <a:lnTo>
                    <a:pt x="27" y="28"/>
                  </a:lnTo>
                  <a:lnTo>
                    <a:pt x="38" y="19"/>
                  </a:lnTo>
                  <a:lnTo>
                    <a:pt x="50" y="12"/>
                  </a:lnTo>
                  <a:lnTo>
                    <a:pt x="63" y="8"/>
                  </a:lnTo>
                  <a:lnTo>
                    <a:pt x="78" y="7"/>
                  </a:lnTo>
                  <a:lnTo>
                    <a:pt x="78" y="0"/>
                  </a:lnTo>
                  <a:lnTo>
                    <a:pt x="62" y="2"/>
                  </a:lnTo>
                  <a:lnTo>
                    <a:pt x="47" y="7"/>
                  </a:lnTo>
                  <a:lnTo>
                    <a:pt x="34" y="14"/>
                  </a:lnTo>
                  <a:lnTo>
                    <a:pt x="23" y="23"/>
                  </a:lnTo>
                  <a:lnTo>
                    <a:pt x="14" y="35"/>
                  </a:lnTo>
                  <a:lnTo>
                    <a:pt x="6" y="48"/>
                  </a:lnTo>
                  <a:lnTo>
                    <a:pt x="2" y="63"/>
                  </a:lnTo>
                  <a:lnTo>
                    <a:pt x="0" y="78"/>
                  </a:lnTo>
                  <a:lnTo>
                    <a:pt x="7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3" name="Freeform 681"/>
            <p:cNvSpPr>
              <a:spLocks/>
            </p:cNvSpPr>
            <p:nvPr/>
          </p:nvSpPr>
          <p:spPr bwMode="auto">
            <a:xfrm>
              <a:off x="1184" y="2347"/>
              <a:ext cx="2" cy="46"/>
            </a:xfrm>
            <a:custGeom>
              <a:avLst/>
              <a:gdLst>
                <a:gd name="T0" fmla="*/ 0 w 7"/>
                <a:gd name="T1" fmla="*/ 0 h 138"/>
                <a:gd name="T2" fmla="*/ 0 w 7"/>
                <a:gd name="T3" fmla="*/ 0 h 138"/>
                <a:gd name="T4" fmla="*/ 0 w 7"/>
                <a:gd name="T5" fmla="*/ 0 h 138"/>
                <a:gd name="T6" fmla="*/ 0 w 7"/>
                <a:gd name="T7" fmla="*/ 0 h 138"/>
                <a:gd name="T8" fmla="*/ 0 w 7"/>
                <a:gd name="T9" fmla="*/ 0 h 138"/>
                <a:gd name="T10" fmla="*/ 0 w 7"/>
                <a:gd name="T11" fmla="*/ 0 h 138"/>
                <a:gd name="T12" fmla="*/ 0 w 7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38"/>
                <a:gd name="T23" fmla="*/ 7 w 7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38">
                  <a:moveTo>
                    <a:pt x="7" y="138"/>
                  </a:moveTo>
                  <a:lnTo>
                    <a:pt x="7" y="13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38"/>
                  </a:lnTo>
                  <a:lnTo>
                    <a:pt x="7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4" name="Freeform 682"/>
            <p:cNvSpPr>
              <a:spLocks/>
            </p:cNvSpPr>
            <p:nvPr/>
          </p:nvSpPr>
          <p:spPr bwMode="auto">
            <a:xfrm>
              <a:off x="1184" y="2393"/>
              <a:ext cx="26" cy="25"/>
            </a:xfrm>
            <a:custGeom>
              <a:avLst/>
              <a:gdLst>
                <a:gd name="T0" fmla="*/ 0 w 78"/>
                <a:gd name="T1" fmla="*/ 0 h 76"/>
                <a:gd name="T2" fmla="*/ 0 w 78"/>
                <a:gd name="T3" fmla="*/ 0 h 76"/>
                <a:gd name="T4" fmla="*/ 0 w 78"/>
                <a:gd name="T5" fmla="*/ 0 h 76"/>
                <a:gd name="T6" fmla="*/ 0 w 78"/>
                <a:gd name="T7" fmla="*/ 0 h 76"/>
                <a:gd name="T8" fmla="*/ 0 w 78"/>
                <a:gd name="T9" fmla="*/ 0 h 76"/>
                <a:gd name="T10" fmla="*/ 0 w 78"/>
                <a:gd name="T11" fmla="*/ 0 h 76"/>
                <a:gd name="T12" fmla="*/ 0 w 78"/>
                <a:gd name="T13" fmla="*/ 0 h 76"/>
                <a:gd name="T14" fmla="*/ 0 w 78"/>
                <a:gd name="T15" fmla="*/ 0 h 76"/>
                <a:gd name="T16" fmla="*/ 0 w 78"/>
                <a:gd name="T17" fmla="*/ 0 h 76"/>
                <a:gd name="T18" fmla="*/ 0 w 78"/>
                <a:gd name="T19" fmla="*/ 0 h 76"/>
                <a:gd name="T20" fmla="*/ 0 w 78"/>
                <a:gd name="T21" fmla="*/ 0 h 76"/>
                <a:gd name="T22" fmla="*/ 0 w 78"/>
                <a:gd name="T23" fmla="*/ 0 h 76"/>
                <a:gd name="T24" fmla="*/ 0 w 78"/>
                <a:gd name="T25" fmla="*/ 0 h 76"/>
                <a:gd name="T26" fmla="*/ 0 w 78"/>
                <a:gd name="T27" fmla="*/ 0 h 76"/>
                <a:gd name="T28" fmla="*/ 0 w 78"/>
                <a:gd name="T29" fmla="*/ 0 h 76"/>
                <a:gd name="T30" fmla="*/ 0 w 78"/>
                <a:gd name="T31" fmla="*/ 0 h 76"/>
                <a:gd name="T32" fmla="*/ 0 w 78"/>
                <a:gd name="T33" fmla="*/ 0 h 76"/>
                <a:gd name="T34" fmla="*/ 0 w 78"/>
                <a:gd name="T35" fmla="*/ 0 h 76"/>
                <a:gd name="T36" fmla="*/ 0 w 78"/>
                <a:gd name="T37" fmla="*/ 0 h 76"/>
                <a:gd name="T38" fmla="*/ 0 w 78"/>
                <a:gd name="T39" fmla="*/ 0 h 76"/>
                <a:gd name="T40" fmla="*/ 0 w 78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76"/>
                <a:gd name="T65" fmla="*/ 78 w 78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76">
                  <a:moveTo>
                    <a:pt x="78" y="71"/>
                  </a:moveTo>
                  <a:lnTo>
                    <a:pt x="78" y="71"/>
                  </a:lnTo>
                  <a:lnTo>
                    <a:pt x="63" y="68"/>
                  </a:lnTo>
                  <a:lnTo>
                    <a:pt x="50" y="64"/>
                  </a:lnTo>
                  <a:lnTo>
                    <a:pt x="38" y="57"/>
                  </a:lnTo>
                  <a:lnTo>
                    <a:pt x="27" y="49"/>
                  </a:lnTo>
                  <a:lnTo>
                    <a:pt x="19" y="40"/>
                  </a:lnTo>
                  <a:lnTo>
                    <a:pt x="12" y="28"/>
                  </a:lnTo>
                  <a:lnTo>
                    <a:pt x="8" y="15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15"/>
                  </a:lnTo>
                  <a:lnTo>
                    <a:pt x="6" y="29"/>
                  </a:lnTo>
                  <a:lnTo>
                    <a:pt x="14" y="43"/>
                  </a:lnTo>
                  <a:lnTo>
                    <a:pt x="23" y="53"/>
                  </a:lnTo>
                  <a:lnTo>
                    <a:pt x="34" y="63"/>
                  </a:lnTo>
                  <a:lnTo>
                    <a:pt x="47" y="71"/>
                  </a:lnTo>
                  <a:lnTo>
                    <a:pt x="62" y="75"/>
                  </a:lnTo>
                  <a:lnTo>
                    <a:pt x="78" y="76"/>
                  </a:lnTo>
                  <a:lnTo>
                    <a:pt x="78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" name="Freeform 683"/>
            <p:cNvSpPr>
              <a:spLocks/>
            </p:cNvSpPr>
            <p:nvPr/>
          </p:nvSpPr>
          <p:spPr bwMode="auto">
            <a:xfrm>
              <a:off x="1210" y="2417"/>
              <a:ext cx="126" cy="1"/>
            </a:xfrm>
            <a:custGeom>
              <a:avLst/>
              <a:gdLst>
                <a:gd name="T0" fmla="*/ 0 w 379"/>
                <a:gd name="T1" fmla="*/ 0 h 5"/>
                <a:gd name="T2" fmla="*/ 0 w 379"/>
                <a:gd name="T3" fmla="*/ 0 h 5"/>
                <a:gd name="T4" fmla="*/ 0 w 379"/>
                <a:gd name="T5" fmla="*/ 0 h 5"/>
                <a:gd name="T6" fmla="*/ 0 w 379"/>
                <a:gd name="T7" fmla="*/ 0 h 5"/>
                <a:gd name="T8" fmla="*/ 0 w 379"/>
                <a:gd name="T9" fmla="*/ 0 h 5"/>
                <a:gd name="T10" fmla="*/ 0 w 379"/>
                <a:gd name="T11" fmla="*/ 0 h 5"/>
                <a:gd name="T12" fmla="*/ 0 w 379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9"/>
                <a:gd name="T22" fmla="*/ 0 h 5"/>
                <a:gd name="T23" fmla="*/ 379 w 379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9" h="5">
                  <a:moveTo>
                    <a:pt x="379" y="0"/>
                  </a:moveTo>
                  <a:lnTo>
                    <a:pt x="37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79" y="5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" name="Freeform 684"/>
            <p:cNvSpPr>
              <a:spLocks/>
            </p:cNvSpPr>
            <p:nvPr/>
          </p:nvSpPr>
          <p:spPr bwMode="auto">
            <a:xfrm>
              <a:off x="1204" y="2334"/>
              <a:ext cx="140" cy="72"/>
            </a:xfrm>
            <a:custGeom>
              <a:avLst/>
              <a:gdLst>
                <a:gd name="T0" fmla="*/ 0 w 420"/>
                <a:gd name="T1" fmla="*/ 0 h 216"/>
                <a:gd name="T2" fmla="*/ 0 w 420"/>
                <a:gd name="T3" fmla="*/ 0 h 216"/>
                <a:gd name="T4" fmla="*/ 0 w 420"/>
                <a:gd name="T5" fmla="*/ 0 h 216"/>
                <a:gd name="T6" fmla="*/ 0 w 420"/>
                <a:gd name="T7" fmla="*/ 0 h 216"/>
                <a:gd name="T8" fmla="*/ 0 w 420"/>
                <a:gd name="T9" fmla="*/ 0 h 216"/>
                <a:gd name="T10" fmla="*/ 0 w 420"/>
                <a:gd name="T11" fmla="*/ 0 h 216"/>
                <a:gd name="T12" fmla="*/ 0 w 420"/>
                <a:gd name="T13" fmla="*/ 0 h 216"/>
                <a:gd name="T14" fmla="*/ 0 w 420"/>
                <a:gd name="T15" fmla="*/ 0 h 216"/>
                <a:gd name="T16" fmla="*/ 0 w 420"/>
                <a:gd name="T17" fmla="*/ 0 h 216"/>
                <a:gd name="T18" fmla="*/ 0 w 420"/>
                <a:gd name="T19" fmla="*/ 0 h 216"/>
                <a:gd name="T20" fmla="*/ 0 w 420"/>
                <a:gd name="T21" fmla="*/ 0 h 216"/>
                <a:gd name="T22" fmla="*/ 0 w 420"/>
                <a:gd name="T23" fmla="*/ 0 h 216"/>
                <a:gd name="T24" fmla="*/ 0 w 420"/>
                <a:gd name="T25" fmla="*/ 0 h 216"/>
                <a:gd name="T26" fmla="*/ 0 w 420"/>
                <a:gd name="T27" fmla="*/ 0 h 216"/>
                <a:gd name="T28" fmla="*/ 0 w 420"/>
                <a:gd name="T29" fmla="*/ 0 h 216"/>
                <a:gd name="T30" fmla="*/ 0 w 420"/>
                <a:gd name="T31" fmla="*/ 0 h 216"/>
                <a:gd name="T32" fmla="*/ 0 w 420"/>
                <a:gd name="T33" fmla="*/ 0 h 216"/>
                <a:gd name="T34" fmla="*/ 0 w 420"/>
                <a:gd name="T35" fmla="*/ 0 h 216"/>
                <a:gd name="T36" fmla="*/ 0 w 420"/>
                <a:gd name="T37" fmla="*/ 0 h 216"/>
                <a:gd name="T38" fmla="*/ 0 w 420"/>
                <a:gd name="T39" fmla="*/ 0 h 216"/>
                <a:gd name="T40" fmla="*/ 0 w 420"/>
                <a:gd name="T41" fmla="*/ 0 h 216"/>
                <a:gd name="T42" fmla="*/ 0 w 420"/>
                <a:gd name="T43" fmla="*/ 0 h 216"/>
                <a:gd name="T44" fmla="*/ 0 w 420"/>
                <a:gd name="T45" fmla="*/ 0 h 216"/>
                <a:gd name="T46" fmla="*/ 0 w 420"/>
                <a:gd name="T47" fmla="*/ 0 h 216"/>
                <a:gd name="T48" fmla="*/ 0 w 420"/>
                <a:gd name="T49" fmla="*/ 0 h 216"/>
                <a:gd name="T50" fmla="*/ 0 w 420"/>
                <a:gd name="T51" fmla="*/ 0 h 216"/>
                <a:gd name="T52" fmla="*/ 0 w 420"/>
                <a:gd name="T53" fmla="*/ 0 h 216"/>
                <a:gd name="T54" fmla="*/ 0 w 420"/>
                <a:gd name="T55" fmla="*/ 0 h 216"/>
                <a:gd name="T56" fmla="*/ 0 w 420"/>
                <a:gd name="T57" fmla="*/ 0 h 216"/>
                <a:gd name="T58" fmla="*/ 0 w 420"/>
                <a:gd name="T59" fmla="*/ 0 h 216"/>
                <a:gd name="T60" fmla="*/ 0 w 420"/>
                <a:gd name="T61" fmla="*/ 0 h 216"/>
                <a:gd name="T62" fmla="*/ 0 w 420"/>
                <a:gd name="T63" fmla="*/ 0 h 216"/>
                <a:gd name="T64" fmla="*/ 0 w 420"/>
                <a:gd name="T65" fmla="*/ 0 h 216"/>
                <a:gd name="T66" fmla="*/ 0 w 420"/>
                <a:gd name="T67" fmla="*/ 0 h 216"/>
                <a:gd name="T68" fmla="*/ 0 w 420"/>
                <a:gd name="T69" fmla="*/ 0 h 216"/>
                <a:gd name="T70" fmla="*/ 0 w 420"/>
                <a:gd name="T71" fmla="*/ 0 h 216"/>
                <a:gd name="T72" fmla="*/ 0 w 420"/>
                <a:gd name="T73" fmla="*/ 0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0"/>
                <a:gd name="T112" fmla="*/ 0 h 216"/>
                <a:gd name="T113" fmla="*/ 420 w 420"/>
                <a:gd name="T114" fmla="*/ 216 h 2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0" h="216">
                  <a:moveTo>
                    <a:pt x="345" y="216"/>
                  </a:moveTo>
                  <a:lnTo>
                    <a:pt x="360" y="214"/>
                  </a:lnTo>
                  <a:lnTo>
                    <a:pt x="374" y="210"/>
                  </a:lnTo>
                  <a:lnTo>
                    <a:pt x="386" y="204"/>
                  </a:lnTo>
                  <a:lnTo>
                    <a:pt x="397" y="194"/>
                  </a:lnTo>
                  <a:lnTo>
                    <a:pt x="406" y="184"/>
                  </a:lnTo>
                  <a:lnTo>
                    <a:pt x="413" y="170"/>
                  </a:lnTo>
                  <a:lnTo>
                    <a:pt x="418" y="157"/>
                  </a:lnTo>
                  <a:lnTo>
                    <a:pt x="420" y="142"/>
                  </a:lnTo>
                  <a:lnTo>
                    <a:pt x="420" y="73"/>
                  </a:lnTo>
                  <a:lnTo>
                    <a:pt x="418" y="59"/>
                  </a:lnTo>
                  <a:lnTo>
                    <a:pt x="413" y="45"/>
                  </a:lnTo>
                  <a:lnTo>
                    <a:pt x="406" y="32"/>
                  </a:lnTo>
                  <a:lnTo>
                    <a:pt x="397" y="21"/>
                  </a:lnTo>
                  <a:lnTo>
                    <a:pt x="386" y="12"/>
                  </a:lnTo>
                  <a:lnTo>
                    <a:pt x="374" y="5"/>
                  </a:lnTo>
                  <a:lnTo>
                    <a:pt x="360" y="1"/>
                  </a:lnTo>
                  <a:lnTo>
                    <a:pt x="345" y="0"/>
                  </a:lnTo>
                  <a:lnTo>
                    <a:pt x="73" y="0"/>
                  </a:lnTo>
                  <a:lnTo>
                    <a:pt x="59" y="1"/>
                  </a:lnTo>
                  <a:lnTo>
                    <a:pt x="45" y="5"/>
                  </a:lnTo>
                  <a:lnTo>
                    <a:pt x="32" y="12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6" y="45"/>
                  </a:lnTo>
                  <a:lnTo>
                    <a:pt x="2" y="59"/>
                  </a:lnTo>
                  <a:lnTo>
                    <a:pt x="0" y="73"/>
                  </a:lnTo>
                  <a:lnTo>
                    <a:pt x="0" y="142"/>
                  </a:lnTo>
                  <a:lnTo>
                    <a:pt x="2" y="157"/>
                  </a:lnTo>
                  <a:lnTo>
                    <a:pt x="6" y="170"/>
                  </a:lnTo>
                  <a:lnTo>
                    <a:pt x="12" y="184"/>
                  </a:lnTo>
                  <a:lnTo>
                    <a:pt x="22" y="194"/>
                  </a:lnTo>
                  <a:lnTo>
                    <a:pt x="32" y="204"/>
                  </a:lnTo>
                  <a:lnTo>
                    <a:pt x="45" y="210"/>
                  </a:lnTo>
                  <a:lnTo>
                    <a:pt x="59" y="214"/>
                  </a:lnTo>
                  <a:lnTo>
                    <a:pt x="73" y="216"/>
                  </a:lnTo>
                  <a:lnTo>
                    <a:pt x="345" y="216"/>
                  </a:ln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" name="Freeform 685"/>
            <p:cNvSpPr>
              <a:spLocks/>
            </p:cNvSpPr>
            <p:nvPr/>
          </p:nvSpPr>
          <p:spPr bwMode="auto">
            <a:xfrm>
              <a:off x="1319" y="2381"/>
              <a:ext cx="25" cy="26"/>
            </a:xfrm>
            <a:custGeom>
              <a:avLst/>
              <a:gdLst>
                <a:gd name="T0" fmla="*/ 0 w 77"/>
                <a:gd name="T1" fmla="*/ 0 h 76"/>
                <a:gd name="T2" fmla="*/ 0 w 77"/>
                <a:gd name="T3" fmla="*/ 0 h 76"/>
                <a:gd name="T4" fmla="*/ 0 w 77"/>
                <a:gd name="T5" fmla="*/ 0 h 76"/>
                <a:gd name="T6" fmla="*/ 0 w 77"/>
                <a:gd name="T7" fmla="*/ 0 h 76"/>
                <a:gd name="T8" fmla="*/ 0 w 77"/>
                <a:gd name="T9" fmla="*/ 0 h 76"/>
                <a:gd name="T10" fmla="*/ 0 w 77"/>
                <a:gd name="T11" fmla="*/ 0 h 76"/>
                <a:gd name="T12" fmla="*/ 0 w 77"/>
                <a:gd name="T13" fmla="*/ 0 h 76"/>
                <a:gd name="T14" fmla="*/ 0 w 77"/>
                <a:gd name="T15" fmla="*/ 0 h 76"/>
                <a:gd name="T16" fmla="*/ 0 w 77"/>
                <a:gd name="T17" fmla="*/ 0 h 76"/>
                <a:gd name="T18" fmla="*/ 0 w 77"/>
                <a:gd name="T19" fmla="*/ 0 h 76"/>
                <a:gd name="T20" fmla="*/ 0 w 77"/>
                <a:gd name="T21" fmla="*/ 0 h 76"/>
                <a:gd name="T22" fmla="*/ 0 w 77"/>
                <a:gd name="T23" fmla="*/ 0 h 76"/>
                <a:gd name="T24" fmla="*/ 0 w 77"/>
                <a:gd name="T25" fmla="*/ 0 h 76"/>
                <a:gd name="T26" fmla="*/ 0 w 77"/>
                <a:gd name="T27" fmla="*/ 0 h 76"/>
                <a:gd name="T28" fmla="*/ 0 w 77"/>
                <a:gd name="T29" fmla="*/ 0 h 76"/>
                <a:gd name="T30" fmla="*/ 0 w 77"/>
                <a:gd name="T31" fmla="*/ 0 h 76"/>
                <a:gd name="T32" fmla="*/ 0 w 77"/>
                <a:gd name="T33" fmla="*/ 0 h 76"/>
                <a:gd name="T34" fmla="*/ 0 w 77"/>
                <a:gd name="T35" fmla="*/ 0 h 76"/>
                <a:gd name="T36" fmla="*/ 0 w 77"/>
                <a:gd name="T37" fmla="*/ 0 h 76"/>
                <a:gd name="T38" fmla="*/ 0 w 77"/>
                <a:gd name="T39" fmla="*/ 0 h 76"/>
                <a:gd name="T40" fmla="*/ 0 w 7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76"/>
                <a:gd name="T65" fmla="*/ 77 w 7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76">
                  <a:moveTo>
                    <a:pt x="71" y="0"/>
                  </a:moveTo>
                  <a:lnTo>
                    <a:pt x="71" y="0"/>
                  </a:lnTo>
                  <a:lnTo>
                    <a:pt x="69" y="15"/>
                  </a:lnTo>
                  <a:lnTo>
                    <a:pt x="65" y="28"/>
                  </a:lnTo>
                  <a:lnTo>
                    <a:pt x="59" y="40"/>
                  </a:lnTo>
                  <a:lnTo>
                    <a:pt x="51" y="50"/>
                  </a:lnTo>
                  <a:lnTo>
                    <a:pt x="40" y="59"/>
                  </a:lnTo>
                  <a:lnTo>
                    <a:pt x="28" y="66"/>
                  </a:lnTo>
                  <a:lnTo>
                    <a:pt x="15" y="70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16" y="75"/>
                  </a:lnTo>
                  <a:lnTo>
                    <a:pt x="31" y="71"/>
                  </a:lnTo>
                  <a:lnTo>
                    <a:pt x="43" y="64"/>
                  </a:lnTo>
                  <a:lnTo>
                    <a:pt x="55" y="55"/>
                  </a:lnTo>
                  <a:lnTo>
                    <a:pt x="64" y="43"/>
                  </a:lnTo>
                  <a:lnTo>
                    <a:pt x="72" y="30"/>
                  </a:lnTo>
                  <a:lnTo>
                    <a:pt x="76" y="15"/>
                  </a:lnTo>
                  <a:lnTo>
                    <a:pt x="77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" name="Freeform 686"/>
            <p:cNvSpPr>
              <a:spLocks/>
            </p:cNvSpPr>
            <p:nvPr/>
          </p:nvSpPr>
          <p:spPr bwMode="auto">
            <a:xfrm>
              <a:off x="1342" y="2358"/>
              <a:ext cx="2" cy="23"/>
            </a:xfrm>
            <a:custGeom>
              <a:avLst/>
              <a:gdLst>
                <a:gd name="T0" fmla="*/ 0 w 6"/>
                <a:gd name="T1" fmla="*/ 0 h 69"/>
                <a:gd name="T2" fmla="*/ 0 w 6"/>
                <a:gd name="T3" fmla="*/ 0 h 69"/>
                <a:gd name="T4" fmla="*/ 0 w 6"/>
                <a:gd name="T5" fmla="*/ 0 h 69"/>
                <a:gd name="T6" fmla="*/ 0 w 6"/>
                <a:gd name="T7" fmla="*/ 0 h 69"/>
                <a:gd name="T8" fmla="*/ 0 w 6"/>
                <a:gd name="T9" fmla="*/ 0 h 69"/>
                <a:gd name="T10" fmla="*/ 0 w 6"/>
                <a:gd name="T11" fmla="*/ 0 h 69"/>
                <a:gd name="T12" fmla="*/ 0 w 6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9"/>
                <a:gd name="T23" fmla="*/ 6 w 6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9">
                  <a:moveTo>
                    <a:pt x="0" y="0"/>
                  </a:moveTo>
                  <a:lnTo>
                    <a:pt x="0" y="0"/>
                  </a:lnTo>
                  <a:lnTo>
                    <a:pt x="0" y="69"/>
                  </a:lnTo>
                  <a:lnTo>
                    <a:pt x="6" y="69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" name="Freeform 687"/>
            <p:cNvSpPr>
              <a:spLocks/>
            </p:cNvSpPr>
            <p:nvPr/>
          </p:nvSpPr>
          <p:spPr bwMode="auto">
            <a:xfrm>
              <a:off x="1319" y="2333"/>
              <a:ext cx="25" cy="25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0 h 77"/>
                <a:gd name="T4" fmla="*/ 0 w 77"/>
                <a:gd name="T5" fmla="*/ 0 h 77"/>
                <a:gd name="T6" fmla="*/ 0 w 77"/>
                <a:gd name="T7" fmla="*/ 0 h 77"/>
                <a:gd name="T8" fmla="*/ 0 w 77"/>
                <a:gd name="T9" fmla="*/ 0 h 77"/>
                <a:gd name="T10" fmla="*/ 0 w 77"/>
                <a:gd name="T11" fmla="*/ 0 h 77"/>
                <a:gd name="T12" fmla="*/ 0 w 77"/>
                <a:gd name="T13" fmla="*/ 0 h 77"/>
                <a:gd name="T14" fmla="*/ 0 w 77"/>
                <a:gd name="T15" fmla="*/ 0 h 77"/>
                <a:gd name="T16" fmla="*/ 0 w 77"/>
                <a:gd name="T17" fmla="*/ 0 h 77"/>
                <a:gd name="T18" fmla="*/ 0 w 77"/>
                <a:gd name="T19" fmla="*/ 0 h 77"/>
                <a:gd name="T20" fmla="*/ 0 w 77"/>
                <a:gd name="T21" fmla="*/ 0 h 77"/>
                <a:gd name="T22" fmla="*/ 0 w 77"/>
                <a:gd name="T23" fmla="*/ 0 h 77"/>
                <a:gd name="T24" fmla="*/ 0 w 77"/>
                <a:gd name="T25" fmla="*/ 0 h 77"/>
                <a:gd name="T26" fmla="*/ 0 w 77"/>
                <a:gd name="T27" fmla="*/ 0 h 77"/>
                <a:gd name="T28" fmla="*/ 0 w 77"/>
                <a:gd name="T29" fmla="*/ 0 h 77"/>
                <a:gd name="T30" fmla="*/ 0 w 77"/>
                <a:gd name="T31" fmla="*/ 0 h 77"/>
                <a:gd name="T32" fmla="*/ 0 w 77"/>
                <a:gd name="T33" fmla="*/ 0 h 77"/>
                <a:gd name="T34" fmla="*/ 0 w 77"/>
                <a:gd name="T35" fmla="*/ 0 h 77"/>
                <a:gd name="T36" fmla="*/ 0 w 77"/>
                <a:gd name="T37" fmla="*/ 0 h 77"/>
                <a:gd name="T38" fmla="*/ 0 w 77"/>
                <a:gd name="T39" fmla="*/ 0 h 77"/>
                <a:gd name="T40" fmla="*/ 0 w 7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77"/>
                <a:gd name="T65" fmla="*/ 77 w 7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77">
                  <a:moveTo>
                    <a:pt x="0" y="7"/>
                  </a:moveTo>
                  <a:lnTo>
                    <a:pt x="0" y="7"/>
                  </a:lnTo>
                  <a:lnTo>
                    <a:pt x="15" y="8"/>
                  </a:lnTo>
                  <a:lnTo>
                    <a:pt x="28" y="12"/>
                  </a:lnTo>
                  <a:lnTo>
                    <a:pt x="40" y="19"/>
                  </a:lnTo>
                  <a:lnTo>
                    <a:pt x="51" y="28"/>
                  </a:lnTo>
                  <a:lnTo>
                    <a:pt x="59" y="37"/>
                  </a:lnTo>
                  <a:lnTo>
                    <a:pt x="65" y="49"/>
                  </a:lnTo>
                  <a:lnTo>
                    <a:pt x="69" y="63"/>
                  </a:lnTo>
                  <a:lnTo>
                    <a:pt x="71" y="77"/>
                  </a:lnTo>
                  <a:lnTo>
                    <a:pt x="77" y="77"/>
                  </a:lnTo>
                  <a:lnTo>
                    <a:pt x="76" y="63"/>
                  </a:lnTo>
                  <a:lnTo>
                    <a:pt x="72" y="48"/>
                  </a:lnTo>
                  <a:lnTo>
                    <a:pt x="64" y="35"/>
                  </a:lnTo>
                  <a:lnTo>
                    <a:pt x="55" y="23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6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" name="Freeform 688"/>
            <p:cNvSpPr>
              <a:spLocks/>
            </p:cNvSpPr>
            <p:nvPr/>
          </p:nvSpPr>
          <p:spPr bwMode="auto">
            <a:xfrm>
              <a:off x="1228" y="2333"/>
              <a:ext cx="91" cy="2"/>
            </a:xfrm>
            <a:custGeom>
              <a:avLst/>
              <a:gdLst>
                <a:gd name="T0" fmla="*/ 0 w 272"/>
                <a:gd name="T1" fmla="*/ 0 h 7"/>
                <a:gd name="T2" fmla="*/ 0 w 272"/>
                <a:gd name="T3" fmla="*/ 0 h 7"/>
                <a:gd name="T4" fmla="*/ 0 w 272"/>
                <a:gd name="T5" fmla="*/ 0 h 7"/>
                <a:gd name="T6" fmla="*/ 0 w 272"/>
                <a:gd name="T7" fmla="*/ 0 h 7"/>
                <a:gd name="T8" fmla="*/ 0 w 272"/>
                <a:gd name="T9" fmla="*/ 0 h 7"/>
                <a:gd name="T10" fmla="*/ 0 w 272"/>
                <a:gd name="T11" fmla="*/ 0 h 7"/>
                <a:gd name="T12" fmla="*/ 0 w 272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7"/>
                <a:gd name="T23" fmla="*/ 272 w 27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7">
                  <a:moveTo>
                    <a:pt x="0" y="7"/>
                  </a:moveTo>
                  <a:lnTo>
                    <a:pt x="0" y="7"/>
                  </a:lnTo>
                  <a:lnTo>
                    <a:pt x="272" y="7"/>
                  </a:lnTo>
                  <a:lnTo>
                    <a:pt x="272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" name="Freeform 689"/>
            <p:cNvSpPr>
              <a:spLocks/>
            </p:cNvSpPr>
            <p:nvPr/>
          </p:nvSpPr>
          <p:spPr bwMode="auto">
            <a:xfrm>
              <a:off x="1202" y="2333"/>
              <a:ext cx="26" cy="25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0 h 77"/>
                <a:gd name="T4" fmla="*/ 0 w 77"/>
                <a:gd name="T5" fmla="*/ 0 h 77"/>
                <a:gd name="T6" fmla="*/ 0 w 77"/>
                <a:gd name="T7" fmla="*/ 0 h 77"/>
                <a:gd name="T8" fmla="*/ 0 w 77"/>
                <a:gd name="T9" fmla="*/ 0 h 77"/>
                <a:gd name="T10" fmla="*/ 0 w 77"/>
                <a:gd name="T11" fmla="*/ 0 h 77"/>
                <a:gd name="T12" fmla="*/ 0 w 77"/>
                <a:gd name="T13" fmla="*/ 0 h 77"/>
                <a:gd name="T14" fmla="*/ 0 w 77"/>
                <a:gd name="T15" fmla="*/ 0 h 77"/>
                <a:gd name="T16" fmla="*/ 0 w 77"/>
                <a:gd name="T17" fmla="*/ 0 h 77"/>
                <a:gd name="T18" fmla="*/ 0 w 77"/>
                <a:gd name="T19" fmla="*/ 0 h 77"/>
                <a:gd name="T20" fmla="*/ 0 w 77"/>
                <a:gd name="T21" fmla="*/ 0 h 77"/>
                <a:gd name="T22" fmla="*/ 0 w 77"/>
                <a:gd name="T23" fmla="*/ 0 h 77"/>
                <a:gd name="T24" fmla="*/ 0 w 77"/>
                <a:gd name="T25" fmla="*/ 0 h 77"/>
                <a:gd name="T26" fmla="*/ 0 w 77"/>
                <a:gd name="T27" fmla="*/ 0 h 77"/>
                <a:gd name="T28" fmla="*/ 0 w 77"/>
                <a:gd name="T29" fmla="*/ 0 h 77"/>
                <a:gd name="T30" fmla="*/ 0 w 77"/>
                <a:gd name="T31" fmla="*/ 0 h 77"/>
                <a:gd name="T32" fmla="*/ 0 w 77"/>
                <a:gd name="T33" fmla="*/ 0 h 77"/>
                <a:gd name="T34" fmla="*/ 0 w 77"/>
                <a:gd name="T35" fmla="*/ 0 h 77"/>
                <a:gd name="T36" fmla="*/ 0 w 77"/>
                <a:gd name="T37" fmla="*/ 0 h 77"/>
                <a:gd name="T38" fmla="*/ 0 w 77"/>
                <a:gd name="T39" fmla="*/ 0 h 77"/>
                <a:gd name="T40" fmla="*/ 0 w 77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77"/>
                <a:gd name="T65" fmla="*/ 77 w 7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77">
                  <a:moveTo>
                    <a:pt x="7" y="77"/>
                  </a:moveTo>
                  <a:lnTo>
                    <a:pt x="7" y="77"/>
                  </a:lnTo>
                  <a:lnTo>
                    <a:pt x="8" y="63"/>
                  </a:lnTo>
                  <a:lnTo>
                    <a:pt x="12" y="49"/>
                  </a:lnTo>
                  <a:lnTo>
                    <a:pt x="19" y="37"/>
                  </a:lnTo>
                  <a:lnTo>
                    <a:pt x="28" y="28"/>
                  </a:lnTo>
                  <a:lnTo>
                    <a:pt x="39" y="19"/>
                  </a:lnTo>
                  <a:lnTo>
                    <a:pt x="49" y="12"/>
                  </a:lnTo>
                  <a:lnTo>
                    <a:pt x="63" y="8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63" y="1"/>
                  </a:lnTo>
                  <a:lnTo>
                    <a:pt x="48" y="7"/>
                  </a:lnTo>
                  <a:lnTo>
                    <a:pt x="35" y="13"/>
                  </a:lnTo>
                  <a:lnTo>
                    <a:pt x="23" y="23"/>
                  </a:lnTo>
                  <a:lnTo>
                    <a:pt x="14" y="35"/>
                  </a:lnTo>
                  <a:lnTo>
                    <a:pt x="7" y="48"/>
                  </a:lnTo>
                  <a:lnTo>
                    <a:pt x="2" y="63"/>
                  </a:lnTo>
                  <a:lnTo>
                    <a:pt x="0" y="77"/>
                  </a:lnTo>
                  <a:lnTo>
                    <a:pt x="7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" name="Freeform 690"/>
            <p:cNvSpPr>
              <a:spLocks/>
            </p:cNvSpPr>
            <p:nvPr/>
          </p:nvSpPr>
          <p:spPr bwMode="auto">
            <a:xfrm>
              <a:off x="1202" y="2358"/>
              <a:ext cx="3" cy="23"/>
            </a:xfrm>
            <a:custGeom>
              <a:avLst/>
              <a:gdLst>
                <a:gd name="T0" fmla="*/ 0 w 7"/>
                <a:gd name="T1" fmla="*/ 0 h 69"/>
                <a:gd name="T2" fmla="*/ 0 w 7"/>
                <a:gd name="T3" fmla="*/ 0 h 69"/>
                <a:gd name="T4" fmla="*/ 0 w 7"/>
                <a:gd name="T5" fmla="*/ 0 h 69"/>
                <a:gd name="T6" fmla="*/ 0 w 7"/>
                <a:gd name="T7" fmla="*/ 0 h 69"/>
                <a:gd name="T8" fmla="*/ 0 w 7"/>
                <a:gd name="T9" fmla="*/ 0 h 69"/>
                <a:gd name="T10" fmla="*/ 0 w 7"/>
                <a:gd name="T11" fmla="*/ 0 h 69"/>
                <a:gd name="T12" fmla="*/ 0 w 7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69"/>
                <a:gd name="T23" fmla="*/ 7 w 7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69">
                  <a:moveTo>
                    <a:pt x="7" y="69"/>
                  </a:moveTo>
                  <a:lnTo>
                    <a:pt x="7" y="6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7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" name="Freeform 691"/>
            <p:cNvSpPr>
              <a:spLocks/>
            </p:cNvSpPr>
            <p:nvPr/>
          </p:nvSpPr>
          <p:spPr bwMode="auto">
            <a:xfrm>
              <a:off x="1202" y="2381"/>
              <a:ext cx="26" cy="26"/>
            </a:xfrm>
            <a:custGeom>
              <a:avLst/>
              <a:gdLst>
                <a:gd name="T0" fmla="*/ 0 w 77"/>
                <a:gd name="T1" fmla="*/ 0 h 76"/>
                <a:gd name="T2" fmla="*/ 0 w 77"/>
                <a:gd name="T3" fmla="*/ 0 h 76"/>
                <a:gd name="T4" fmla="*/ 0 w 77"/>
                <a:gd name="T5" fmla="*/ 0 h 76"/>
                <a:gd name="T6" fmla="*/ 0 w 77"/>
                <a:gd name="T7" fmla="*/ 0 h 76"/>
                <a:gd name="T8" fmla="*/ 0 w 77"/>
                <a:gd name="T9" fmla="*/ 0 h 76"/>
                <a:gd name="T10" fmla="*/ 0 w 77"/>
                <a:gd name="T11" fmla="*/ 0 h 76"/>
                <a:gd name="T12" fmla="*/ 0 w 77"/>
                <a:gd name="T13" fmla="*/ 0 h 76"/>
                <a:gd name="T14" fmla="*/ 0 w 77"/>
                <a:gd name="T15" fmla="*/ 0 h 76"/>
                <a:gd name="T16" fmla="*/ 0 w 77"/>
                <a:gd name="T17" fmla="*/ 0 h 76"/>
                <a:gd name="T18" fmla="*/ 0 w 77"/>
                <a:gd name="T19" fmla="*/ 0 h 76"/>
                <a:gd name="T20" fmla="*/ 0 w 77"/>
                <a:gd name="T21" fmla="*/ 0 h 76"/>
                <a:gd name="T22" fmla="*/ 0 w 77"/>
                <a:gd name="T23" fmla="*/ 0 h 76"/>
                <a:gd name="T24" fmla="*/ 0 w 77"/>
                <a:gd name="T25" fmla="*/ 0 h 76"/>
                <a:gd name="T26" fmla="*/ 0 w 77"/>
                <a:gd name="T27" fmla="*/ 0 h 76"/>
                <a:gd name="T28" fmla="*/ 0 w 77"/>
                <a:gd name="T29" fmla="*/ 0 h 76"/>
                <a:gd name="T30" fmla="*/ 0 w 77"/>
                <a:gd name="T31" fmla="*/ 0 h 76"/>
                <a:gd name="T32" fmla="*/ 0 w 77"/>
                <a:gd name="T33" fmla="*/ 0 h 76"/>
                <a:gd name="T34" fmla="*/ 0 w 77"/>
                <a:gd name="T35" fmla="*/ 0 h 76"/>
                <a:gd name="T36" fmla="*/ 0 w 77"/>
                <a:gd name="T37" fmla="*/ 0 h 76"/>
                <a:gd name="T38" fmla="*/ 0 w 77"/>
                <a:gd name="T39" fmla="*/ 0 h 76"/>
                <a:gd name="T40" fmla="*/ 0 w 77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76"/>
                <a:gd name="T65" fmla="*/ 77 w 7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76">
                  <a:moveTo>
                    <a:pt x="77" y="71"/>
                  </a:moveTo>
                  <a:lnTo>
                    <a:pt x="77" y="71"/>
                  </a:lnTo>
                  <a:lnTo>
                    <a:pt x="63" y="70"/>
                  </a:lnTo>
                  <a:lnTo>
                    <a:pt x="49" y="66"/>
                  </a:lnTo>
                  <a:lnTo>
                    <a:pt x="39" y="59"/>
                  </a:lnTo>
                  <a:lnTo>
                    <a:pt x="28" y="50"/>
                  </a:lnTo>
                  <a:lnTo>
                    <a:pt x="19" y="40"/>
                  </a:lnTo>
                  <a:lnTo>
                    <a:pt x="12" y="28"/>
                  </a:lnTo>
                  <a:lnTo>
                    <a:pt x="8" y="15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15"/>
                  </a:lnTo>
                  <a:lnTo>
                    <a:pt x="7" y="30"/>
                  </a:lnTo>
                  <a:lnTo>
                    <a:pt x="14" y="43"/>
                  </a:lnTo>
                  <a:lnTo>
                    <a:pt x="23" y="55"/>
                  </a:lnTo>
                  <a:lnTo>
                    <a:pt x="35" y="64"/>
                  </a:lnTo>
                  <a:lnTo>
                    <a:pt x="48" y="71"/>
                  </a:lnTo>
                  <a:lnTo>
                    <a:pt x="63" y="75"/>
                  </a:lnTo>
                  <a:lnTo>
                    <a:pt x="77" y="76"/>
                  </a:lnTo>
                  <a:lnTo>
                    <a:pt x="77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" name="Freeform 692"/>
            <p:cNvSpPr>
              <a:spLocks/>
            </p:cNvSpPr>
            <p:nvPr/>
          </p:nvSpPr>
          <p:spPr bwMode="auto">
            <a:xfrm>
              <a:off x="1228" y="2405"/>
              <a:ext cx="91" cy="2"/>
            </a:xfrm>
            <a:custGeom>
              <a:avLst/>
              <a:gdLst>
                <a:gd name="T0" fmla="*/ 0 w 272"/>
                <a:gd name="T1" fmla="*/ 0 h 5"/>
                <a:gd name="T2" fmla="*/ 0 w 272"/>
                <a:gd name="T3" fmla="*/ 0 h 5"/>
                <a:gd name="T4" fmla="*/ 0 w 272"/>
                <a:gd name="T5" fmla="*/ 0 h 5"/>
                <a:gd name="T6" fmla="*/ 0 w 272"/>
                <a:gd name="T7" fmla="*/ 0 h 5"/>
                <a:gd name="T8" fmla="*/ 0 w 272"/>
                <a:gd name="T9" fmla="*/ 0 h 5"/>
                <a:gd name="T10" fmla="*/ 0 w 272"/>
                <a:gd name="T11" fmla="*/ 0 h 5"/>
                <a:gd name="T12" fmla="*/ 0 w 272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5"/>
                <a:gd name="T23" fmla="*/ 272 w 272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5">
                  <a:moveTo>
                    <a:pt x="272" y="0"/>
                  </a:moveTo>
                  <a:lnTo>
                    <a:pt x="27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72" y="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" name="Freeform 693"/>
            <p:cNvSpPr>
              <a:spLocks/>
            </p:cNvSpPr>
            <p:nvPr/>
          </p:nvSpPr>
          <p:spPr bwMode="auto">
            <a:xfrm>
              <a:off x="1268" y="2333"/>
              <a:ext cx="13" cy="74"/>
            </a:xfrm>
            <a:custGeom>
              <a:avLst/>
              <a:gdLst>
                <a:gd name="T0" fmla="*/ 0 w 40"/>
                <a:gd name="T1" fmla="*/ 0 h 221"/>
                <a:gd name="T2" fmla="*/ 0 w 40"/>
                <a:gd name="T3" fmla="*/ 0 h 221"/>
                <a:gd name="T4" fmla="*/ 0 w 40"/>
                <a:gd name="T5" fmla="*/ 0 h 221"/>
                <a:gd name="T6" fmla="*/ 0 w 40"/>
                <a:gd name="T7" fmla="*/ 0 h 221"/>
                <a:gd name="T8" fmla="*/ 0 w 40"/>
                <a:gd name="T9" fmla="*/ 0 h 221"/>
                <a:gd name="T10" fmla="*/ 0 w 40"/>
                <a:gd name="T11" fmla="*/ 0 h 221"/>
                <a:gd name="T12" fmla="*/ 0 w 40"/>
                <a:gd name="T13" fmla="*/ 0 h 221"/>
                <a:gd name="T14" fmla="*/ 0 w 40"/>
                <a:gd name="T15" fmla="*/ 0 h 221"/>
                <a:gd name="T16" fmla="*/ 0 w 40"/>
                <a:gd name="T17" fmla="*/ 0 h 221"/>
                <a:gd name="T18" fmla="*/ 0 w 40"/>
                <a:gd name="T19" fmla="*/ 0 h 221"/>
                <a:gd name="T20" fmla="*/ 0 w 40"/>
                <a:gd name="T21" fmla="*/ 0 h 221"/>
                <a:gd name="T22" fmla="*/ 0 w 40"/>
                <a:gd name="T23" fmla="*/ 0 h 221"/>
                <a:gd name="T24" fmla="*/ 0 w 40"/>
                <a:gd name="T25" fmla="*/ 0 h 221"/>
                <a:gd name="T26" fmla="*/ 0 w 40"/>
                <a:gd name="T27" fmla="*/ 0 h 221"/>
                <a:gd name="T28" fmla="*/ 0 w 40"/>
                <a:gd name="T29" fmla="*/ 0 h 221"/>
                <a:gd name="T30" fmla="*/ 0 w 40"/>
                <a:gd name="T31" fmla="*/ 0 h 221"/>
                <a:gd name="T32" fmla="*/ 0 w 40"/>
                <a:gd name="T33" fmla="*/ 0 h 221"/>
                <a:gd name="T34" fmla="*/ 0 w 40"/>
                <a:gd name="T35" fmla="*/ 0 h 221"/>
                <a:gd name="T36" fmla="*/ 0 w 40"/>
                <a:gd name="T37" fmla="*/ 0 h 221"/>
                <a:gd name="T38" fmla="*/ 0 w 40"/>
                <a:gd name="T39" fmla="*/ 0 h 221"/>
                <a:gd name="T40" fmla="*/ 0 w 40"/>
                <a:gd name="T41" fmla="*/ 0 h 221"/>
                <a:gd name="T42" fmla="*/ 0 w 40"/>
                <a:gd name="T43" fmla="*/ 0 h 221"/>
                <a:gd name="T44" fmla="*/ 0 w 40"/>
                <a:gd name="T45" fmla="*/ 0 h 221"/>
                <a:gd name="T46" fmla="*/ 0 w 40"/>
                <a:gd name="T47" fmla="*/ 0 h 221"/>
                <a:gd name="T48" fmla="*/ 0 w 40"/>
                <a:gd name="T49" fmla="*/ 0 h 221"/>
                <a:gd name="T50" fmla="*/ 0 w 40"/>
                <a:gd name="T51" fmla="*/ 0 h 221"/>
                <a:gd name="T52" fmla="*/ 0 w 40"/>
                <a:gd name="T53" fmla="*/ 0 h 221"/>
                <a:gd name="T54" fmla="*/ 0 w 40"/>
                <a:gd name="T55" fmla="*/ 0 h 221"/>
                <a:gd name="T56" fmla="*/ 0 w 40"/>
                <a:gd name="T57" fmla="*/ 0 h 221"/>
                <a:gd name="T58" fmla="*/ 0 w 40"/>
                <a:gd name="T59" fmla="*/ 0 h 221"/>
                <a:gd name="T60" fmla="*/ 0 w 40"/>
                <a:gd name="T61" fmla="*/ 0 h 221"/>
                <a:gd name="T62" fmla="*/ 0 w 40"/>
                <a:gd name="T63" fmla="*/ 0 h 221"/>
                <a:gd name="T64" fmla="*/ 0 w 40"/>
                <a:gd name="T65" fmla="*/ 0 h 221"/>
                <a:gd name="T66" fmla="*/ 0 w 40"/>
                <a:gd name="T67" fmla="*/ 0 h 221"/>
                <a:gd name="T68" fmla="*/ 0 w 40"/>
                <a:gd name="T69" fmla="*/ 0 h 221"/>
                <a:gd name="T70" fmla="*/ 0 w 40"/>
                <a:gd name="T71" fmla="*/ 0 h 221"/>
                <a:gd name="T72" fmla="*/ 0 w 40"/>
                <a:gd name="T73" fmla="*/ 0 h 2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"/>
                <a:gd name="T112" fmla="*/ 0 h 221"/>
                <a:gd name="T113" fmla="*/ 40 w 40"/>
                <a:gd name="T114" fmla="*/ 221 h 2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" h="221">
                  <a:moveTo>
                    <a:pt x="20" y="221"/>
                  </a:moveTo>
                  <a:lnTo>
                    <a:pt x="24" y="221"/>
                  </a:lnTo>
                  <a:lnTo>
                    <a:pt x="28" y="220"/>
                  </a:lnTo>
                  <a:lnTo>
                    <a:pt x="31" y="219"/>
                  </a:lnTo>
                  <a:lnTo>
                    <a:pt x="35" y="216"/>
                  </a:lnTo>
                  <a:lnTo>
                    <a:pt x="37" y="213"/>
                  </a:lnTo>
                  <a:lnTo>
                    <a:pt x="39" y="209"/>
                  </a:lnTo>
                  <a:lnTo>
                    <a:pt x="40" y="205"/>
                  </a:lnTo>
                  <a:lnTo>
                    <a:pt x="40" y="203"/>
                  </a:lnTo>
                  <a:lnTo>
                    <a:pt x="40" y="19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7" y="6"/>
                  </a:lnTo>
                  <a:lnTo>
                    <a:pt x="4" y="8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203"/>
                  </a:lnTo>
                  <a:lnTo>
                    <a:pt x="1" y="205"/>
                  </a:lnTo>
                  <a:lnTo>
                    <a:pt x="3" y="209"/>
                  </a:lnTo>
                  <a:lnTo>
                    <a:pt x="4" y="213"/>
                  </a:lnTo>
                  <a:lnTo>
                    <a:pt x="7" y="216"/>
                  </a:lnTo>
                  <a:lnTo>
                    <a:pt x="9" y="219"/>
                  </a:lnTo>
                  <a:lnTo>
                    <a:pt x="12" y="220"/>
                  </a:lnTo>
                  <a:lnTo>
                    <a:pt x="16" y="221"/>
                  </a:lnTo>
                  <a:lnTo>
                    <a:pt x="20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" name="Freeform 694"/>
            <p:cNvSpPr>
              <a:spLocks/>
            </p:cNvSpPr>
            <p:nvPr/>
          </p:nvSpPr>
          <p:spPr bwMode="auto">
            <a:xfrm>
              <a:off x="1274" y="2401"/>
              <a:ext cx="8" cy="7"/>
            </a:xfrm>
            <a:custGeom>
              <a:avLst/>
              <a:gdLst>
                <a:gd name="T0" fmla="*/ 0 w 23"/>
                <a:gd name="T1" fmla="*/ 0 h 21"/>
                <a:gd name="T2" fmla="*/ 0 w 23"/>
                <a:gd name="T3" fmla="*/ 0 h 21"/>
                <a:gd name="T4" fmla="*/ 0 w 23"/>
                <a:gd name="T5" fmla="*/ 0 h 21"/>
                <a:gd name="T6" fmla="*/ 0 w 23"/>
                <a:gd name="T7" fmla="*/ 0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0 h 21"/>
                <a:gd name="T14" fmla="*/ 0 w 23"/>
                <a:gd name="T15" fmla="*/ 0 h 21"/>
                <a:gd name="T16" fmla="*/ 0 w 23"/>
                <a:gd name="T17" fmla="*/ 0 h 21"/>
                <a:gd name="T18" fmla="*/ 0 w 23"/>
                <a:gd name="T19" fmla="*/ 0 h 21"/>
                <a:gd name="T20" fmla="*/ 0 w 23"/>
                <a:gd name="T21" fmla="*/ 0 h 21"/>
                <a:gd name="T22" fmla="*/ 0 w 23"/>
                <a:gd name="T23" fmla="*/ 0 h 21"/>
                <a:gd name="T24" fmla="*/ 0 w 23"/>
                <a:gd name="T25" fmla="*/ 0 h 21"/>
                <a:gd name="T26" fmla="*/ 0 w 23"/>
                <a:gd name="T27" fmla="*/ 0 h 21"/>
                <a:gd name="T28" fmla="*/ 0 w 23"/>
                <a:gd name="T29" fmla="*/ 0 h 21"/>
                <a:gd name="T30" fmla="*/ 0 w 23"/>
                <a:gd name="T31" fmla="*/ 0 h 21"/>
                <a:gd name="T32" fmla="*/ 0 w 23"/>
                <a:gd name="T33" fmla="*/ 0 h 21"/>
                <a:gd name="T34" fmla="*/ 0 w 23"/>
                <a:gd name="T35" fmla="*/ 0 h 21"/>
                <a:gd name="T36" fmla="*/ 0 w 23"/>
                <a:gd name="T37" fmla="*/ 0 h 21"/>
                <a:gd name="T38" fmla="*/ 0 w 23"/>
                <a:gd name="T39" fmla="*/ 0 h 21"/>
                <a:gd name="T40" fmla="*/ 0 w 23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21"/>
                <a:gd name="T65" fmla="*/ 23 w 23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21">
                  <a:moveTo>
                    <a:pt x="17" y="0"/>
                  </a:moveTo>
                  <a:lnTo>
                    <a:pt x="17" y="0"/>
                  </a:lnTo>
                  <a:lnTo>
                    <a:pt x="16" y="2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1" y="8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" name="Freeform 695"/>
            <p:cNvSpPr>
              <a:spLocks/>
            </p:cNvSpPr>
            <p:nvPr/>
          </p:nvSpPr>
          <p:spPr bwMode="auto">
            <a:xfrm>
              <a:off x="1280" y="2339"/>
              <a:ext cx="2" cy="62"/>
            </a:xfrm>
            <a:custGeom>
              <a:avLst/>
              <a:gdLst>
                <a:gd name="T0" fmla="*/ 0 w 6"/>
                <a:gd name="T1" fmla="*/ 0 h 184"/>
                <a:gd name="T2" fmla="*/ 0 w 6"/>
                <a:gd name="T3" fmla="*/ 0 h 184"/>
                <a:gd name="T4" fmla="*/ 0 w 6"/>
                <a:gd name="T5" fmla="*/ 0 h 184"/>
                <a:gd name="T6" fmla="*/ 0 w 6"/>
                <a:gd name="T7" fmla="*/ 0 h 184"/>
                <a:gd name="T8" fmla="*/ 0 w 6"/>
                <a:gd name="T9" fmla="*/ 0 h 184"/>
                <a:gd name="T10" fmla="*/ 0 w 6"/>
                <a:gd name="T11" fmla="*/ 0 h 184"/>
                <a:gd name="T12" fmla="*/ 0 w 6"/>
                <a:gd name="T13" fmla="*/ 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84"/>
                <a:gd name="T23" fmla="*/ 6 w 6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84">
                  <a:moveTo>
                    <a:pt x="0" y="0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6" y="184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" name="Freeform 696"/>
            <p:cNvSpPr>
              <a:spLocks/>
            </p:cNvSpPr>
            <p:nvPr/>
          </p:nvSpPr>
          <p:spPr bwMode="auto">
            <a:xfrm>
              <a:off x="1274" y="2332"/>
              <a:ext cx="8" cy="7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0 h 23"/>
                <a:gd name="T6" fmla="*/ 0 w 23"/>
                <a:gd name="T7" fmla="*/ 0 h 23"/>
                <a:gd name="T8" fmla="*/ 0 w 23"/>
                <a:gd name="T9" fmla="*/ 0 h 23"/>
                <a:gd name="T10" fmla="*/ 0 w 23"/>
                <a:gd name="T11" fmla="*/ 0 h 23"/>
                <a:gd name="T12" fmla="*/ 0 w 23"/>
                <a:gd name="T13" fmla="*/ 0 h 23"/>
                <a:gd name="T14" fmla="*/ 0 w 23"/>
                <a:gd name="T15" fmla="*/ 0 h 23"/>
                <a:gd name="T16" fmla="*/ 0 w 23"/>
                <a:gd name="T17" fmla="*/ 0 h 23"/>
                <a:gd name="T18" fmla="*/ 0 w 23"/>
                <a:gd name="T19" fmla="*/ 0 h 23"/>
                <a:gd name="T20" fmla="*/ 0 w 23"/>
                <a:gd name="T21" fmla="*/ 0 h 23"/>
                <a:gd name="T22" fmla="*/ 0 w 23"/>
                <a:gd name="T23" fmla="*/ 0 h 23"/>
                <a:gd name="T24" fmla="*/ 0 w 23"/>
                <a:gd name="T25" fmla="*/ 0 h 23"/>
                <a:gd name="T26" fmla="*/ 0 w 23"/>
                <a:gd name="T27" fmla="*/ 0 h 23"/>
                <a:gd name="T28" fmla="*/ 0 w 23"/>
                <a:gd name="T29" fmla="*/ 0 h 23"/>
                <a:gd name="T30" fmla="*/ 0 w 23"/>
                <a:gd name="T31" fmla="*/ 0 h 23"/>
                <a:gd name="T32" fmla="*/ 0 w 23"/>
                <a:gd name="T33" fmla="*/ 0 h 23"/>
                <a:gd name="T34" fmla="*/ 0 w 23"/>
                <a:gd name="T35" fmla="*/ 0 h 23"/>
                <a:gd name="T36" fmla="*/ 0 w 23"/>
                <a:gd name="T37" fmla="*/ 0 h 23"/>
                <a:gd name="T38" fmla="*/ 0 w 23"/>
                <a:gd name="T39" fmla="*/ 0 h 23"/>
                <a:gd name="T40" fmla="*/ 0 w 23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23"/>
                <a:gd name="T65" fmla="*/ 23 w 23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23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6" y="20"/>
                  </a:lnTo>
                  <a:lnTo>
                    <a:pt x="17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21" y="15"/>
                  </a:lnTo>
                  <a:lnTo>
                    <a:pt x="20" y="11"/>
                  </a:lnTo>
                  <a:lnTo>
                    <a:pt x="16" y="7"/>
                  </a:lnTo>
                  <a:lnTo>
                    <a:pt x="12" y="4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" name="Freeform 698"/>
            <p:cNvSpPr>
              <a:spLocks/>
            </p:cNvSpPr>
            <p:nvPr/>
          </p:nvSpPr>
          <p:spPr bwMode="auto">
            <a:xfrm>
              <a:off x="1267" y="2332"/>
              <a:ext cx="7" cy="7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0 h 23"/>
                <a:gd name="T6" fmla="*/ 0 w 23"/>
                <a:gd name="T7" fmla="*/ 0 h 23"/>
                <a:gd name="T8" fmla="*/ 0 w 23"/>
                <a:gd name="T9" fmla="*/ 0 h 23"/>
                <a:gd name="T10" fmla="*/ 0 w 23"/>
                <a:gd name="T11" fmla="*/ 0 h 23"/>
                <a:gd name="T12" fmla="*/ 0 w 23"/>
                <a:gd name="T13" fmla="*/ 0 h 23"/>
                <a:gd name="T14" fmla="*/ 0 w 23"/>
                <a:gd name="T15" fmla="*/ 0 h 23"/>
                <a:gd name="T16" fmla="*/ 0 w 23"/>
                <a:gd name="T17" fmla="*/ 0 h 23"/>
                <a:gd name="T18" fmla="*/ 0 w 23"/>
                <a:gd name="T19" fmla="*/ 0 h 23"/>
                <a:gd name="T20" fmla="*/ 0 w 23"/>
                <a:gd name="T21" fmla="*/ 0 h 23"/>
                <a:gd name="T22" fmla="*/ 0 w 23"/>
                <a:gd name="T23" fmla="*/ 0 h 23"/>
                <a:gd name="T24" fmla="*/ 0 w 23"/>
                <a:gd name="T25" fmla="*/ 0 h 23"/>
                <a:gd name="T26" fmla="*/ 0 w 23"/>
                <a:gd name="T27" fmla="*/ 0 h 23"/>
                <a:gd name="T28" fmla="*/ 0 w 23"/>
                <a:gd name="T29" fmla="*/ 0 h 23"/>
                <a:gd name="T30" fmla="*/ 0 w 23"/>
                <a:gd name="T31" fmla="*/ 0 h 23"/>
                <a:gd name="T32" fmla="*/ 0 w 23"/>
                <a:gd name="T33" fmla="*/ 0 h 23"/>
                <a:gd name="T34" fmla="*/ 0 w 23"/>
                <a:gd name="T35" fmla="*/ 0 h 23"/>
                <a:gd name="T36" fmla="*/ 0 w 23"/>
                <a:gd name="T37" fmla="*/ 0 h 23"/>
                <a:gd name="T38" fmla="*/ 0 w 23"/>
                <a:gd name="T39" fmla="*/ 0 h 23"/>
                <a:gd name="T40" fmla="*/ 0 w 23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23"/>
                <a:gd name="T65" fmla="*/ 23 w 23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23">
                  <a:moveTo>
                    <a:pt x="7" y="23"/>
                  </a:moveTo>
                  <a:lnTo>
                    <a:pt x="7" y="23"/>
                  </a:lnTo>
                  <a:lnTo>
                    <a:pt x="7" y="20"/>
                  </a:lnTo>
                  <a:lnTo>
                    <a:pt x="8" y="18"/>
                  </a:lnTo>
                  <a:lnTo>
                    <a:pt x="10" y="15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3" y="0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" name="Freeform 699"/>
            <p:cNvSpPr>
              <a:spLocks/>
            </p:cNvSpPr>
            <p:nvPr/>
          </p:nvSpPr>
          <p:spPr bwMode="auto">
            <a:xfrm>
              <a:off x="1267" y="2339"/>
              <a:ext cx="2" cy="62"/>
            </a:xfrm>
            <a:custGeom>
              <a:avLst/>
              <a:gdLst>
                <a:gd name="T0" fmla="*/ 0 w 7"/>
                <a:gd name="T1" fmla="*/ 0 h 184"/>
                <a:gd name="T2" fmla="*/ 0 w 7"/>
                <a:gd name="T3" fmla="*/ 0 h 184"/>
                <a:gd name="T4" fmla="*/ 0 w 7"/>
                <a:gd name="T5" fmla="*/ 0 h 184"/>
                <a:gd name="T6" fmla="*/ 0 w 7"/>
                <a:gd name="T7" fmla="*/ 0 h 184"/>
                <a:gd name="T8" fmla="*/ 0 w 7"/>
                <a:gd name="T9" fmla="*/ 0 h 184"/>
                <a:gd name="T10" fmla="*/ 0 w 7"/>
                <a:gd name="T11" fmla="*/ 0 h 184"/>
                <a:gd name="T12" fmla="*/ 0 w 7"/>
                <a:gd name="T13" fmla="*/ 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84"/>
                <a:gd name="T23" fmla="*/ 7 w 7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84">
                  <a:moveTo>
                    <a:pt x="7" y="184"/>
                  </a:moveTo>
                  <a:lnTo>
                    <a:pt x="7" y="18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7" y="1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" name="Freeform 700"/>
            <p:cNvSpPr>
              <a:spLocks/>
            </p:cNvSpPr>
            <p:nvPr/>
          </p:nvSpPr>
          <p:spPr bwMode="auto">
            <a:xfrm>
              <a:off x="1267" y="2401"/>
              <a:ext cx="7" cy="7"/>
            </a:xfrm>
            <a:custGeom>
              <a:avLst/>
              <a:gdLst>
                <a:gd name="T0" fmla="*/ 0 w 23"/>
                <a:gd name="T1" fmla="*/ 0 h 21"/>
                <a:gd name="T2" fmla="*/ 0 w 23"/>
                <a:gd name="T3" fmla="*/ 0 h 21"/>
                <a:gd name="T4" fmla="*/ 0 w 23"/>
                <a:gd name="T5" fmla="*/ 0 h 21"/>
                <a:gd name="T6" fmla="*/ 0 w 23"/>
                <a:gd name="T7" fmla="*/ 0 h 21"/>
                <a:gd name="T8" fmla="*/ 0 w 23"/>
                <a:gd name="T9" fmla="*/ 0 h 21"/>
                <a:gd name="T10" fmla="*/ 0 w 23"/>
                <a:gd name="T11" fmla="*/ 0 h 21"/>
                <a:gd name="T12" fmla="*/ 0 w 23"/>
                <a:gd name="T13" fmla="*/ 0 h 21"/>
                <a:gd name="T14" fmla="*/ 0 w 23"/>
                <a:gd name="T15" fmla="*/ 0 h 21"/>
                <a:gd name="T16" fmla="*/ 0 w 23"/>
                <a:gd name="T17" fmla="*/ 0 h 21"/>
                <a:gd name="T18" fmla="*/ 0 w 23"/>
                <a:gd name="T19" fmla="*/ 0 h 21"/>
                <a:gd name="T20" fmla="*/ 0 w 23"/>
                <a:gd name="T21" fmla="*/ 0 h 21"/>
                <a:gd name="T22" fmla="*/ 0 w 23"/>
                <a:gd name="T23" fmla="*/ 0 h 21"/>
                <a:gd name="T24" fmla="*/ 0 w 23"/>
                <a:gd name="T25" fmla="*/ 0 h 21"/>
                <a:gd name="T26" fmla="*/ 0 w 23"/>
                <a:gd name="T27" fmla="*/ 0 h 21"/>
                <a:gd name="T28" fmla="*/ 0 w 23"/>
                <a:gd name="T29" fmla="*/ 0 h 21"/>
                <a:gd name="T30" fmla="*/ 0 w 23"/>
                <a:gd name="T31" fmla="*/ 0 h 21"/>
                <a:gd name="T32" fmla="*/ 0 w 23"/>
                <a:gd name="T33" fmla="*/ 0 h 21"/>
                <a:gd name="T34" fmla="*/ 0 w 23"/>
                <a:gd name="T35" fmla="*/ 0 h 21"/>
                <a:gd name="T36" fmla="*/ 0 w 23"/>
                <a:gd name="T37" fmla="*/ 0 h 21"/>
                <a:gd name="T38" fmla="*/ 0 w 23"/>
                <a:gd name="T39" fmla="*/ 0 h 21"/>
                <a:gd name="T40" fmla="*/ 0 w 23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"/>
                <a:gd name="T64" fmla="*/ 0 h 21"/>
                <a:gd name="T65" fmla="*/ 23 w 23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" h="21">
                  <a:moveTo>
                    <a:pt x="23" y="16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14" y="13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8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7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" name="Rectangle 702"/>
            <p:cNvSpPr>
              <a:spLocks noChangeArrowheads="1"/>
            </p:cNvSpPr>
            <p:nvPr/>
          </p:nvSpPr>
          <p:spPr bwMode="auto">
            <a:xfrm>
              <a:off x="1400" y="2403"/>
              <a:ext cx="61" cy="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" name="Freeform 703"/>
            <p:cNvSpPr>
              <a:spLocks/>
            </p:cNvSpPr>
            <p:nvPr/>
          </p:nvSpPr>
          <p:spPr bwMode="auto">
            <a:xfrm>
              <a:off x="1460" y="2402"/>
              <a:ext cx="2" cy="15"/>
            </a:xfrm>
            <a:custGeom>
              <a:avLst/>
              <a:gdLst>
                <a:gd name="T0" fmla="*/ 0 w 7"/>
                <a:gd name="T1" fmla="*/ 0 h 46"/>
                <a:gd name="T2" fmla="*/ 0 w 7"/>
                <a:gd name="T3" fmla="*/ 0 h 46"/>
                <a:gd name="T4" fmla="*/ 0 w 7"/>
                <a:gd name="T5" fmla="*/ 0 h 46"/>
                <a:gd name="T6" fmla="*/ 0 w 7"/>
                <a:gd name="T7" fmla="*/ 0 h 46"/>
                <a:gd name="T8" fmla="*/ 0 w 7"/>
                <a:gd name="T9" fmla="*/ 0 h 46"/>
                <a:gd name="T10" fmla="*/ 0 w 7"/>
                <a:gd name="T11" fmla="*/ 0 h 46"/>
                <a:gd name="T12" fmla="*/ 0 w 7"/>
                <a:gd name="T13" fmla="*/ 0 h 46"/>
                <a:gd name="T14" fmla="*/ 0 w 7"/>
                <a:gd name="T15" fmla="*/ 0 h 46"/>
                <a:gd name="T16" fmla="*/ 0 w 7"/>
                <a:gd name="T17" fmla="*/ 0 h 46"/>
                <a:gd name="T18" fmla="*/ 0 w 7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46"/>
                <a:gd name="T32" fmla="*/ 7 w 7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46">
                  <a:moveTo>
                    <a:pt x="4" y="6"/>
                  </a:moveTo>
                  <a:lnTo>
                    <a:pt x="0" y="2"/>
                  </a:lnTo>
                  <a:lnTo>
                    <a:pt x="0" y="46"/>
                  </a:lnTo>
                  <a:lnTo>
                    <a:pt x="7" y="46"/>
                  </a:lnTo>
                  <a:lnTo>
                    <a:pt x="7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" name="Freeform 704"/>
            <p:cNvSpPr>
              <a:spLocks/>
            </p:cNvSpPr>
            <p:nvPr/>
          </p:nvSpPr>
          <p:spPr bwMode="auto">
            <a:xfrm>
              <a:off x="1399" y="2402"/>
              <a:ext cx="62" cy="2"/>
            </a:xfrm>
            <a:custGeom>
              <a:avLst/>
              <a:gdLst>
                <a:gd name="T0" fmla="*/ 0 w 186"/>
                <a:gd name="T1" fmla="*/ 0 h 6"/>
                <a:gd name="T2" fmla="*/ 0 w 186"/>
                <a:gd name="T3" fmla="*/ 0 h 6"/>
                <a:gd name="T4" fmla="*/ 0 w 186"/>
                <a:gd name="T5" fmla="*/ 0 h 6"/>
                <a:gd name="T6" fmla="*/ 0 w 186"/>
                <a:gd name="T7" fmla="*/ 0 h 6"/>
                <a:gd name="T8" fmla="*/ 0 w 186"/>
                <a:gd name="T9" fmla="*/ 0 h 6"/>
                <a:gd name="T10" fmla="*/ 0 w 186"/>
                <a:gd name="T11" fmla="*/ 0 h 6"/>
                <a:gd name="T12" fmla="*/ 0 w 186"/>
                <a:gd name="T13" fmla="*/ 0 h 6"/>
                <a:gd name="T14" fmla="*/ 0 w 186"/>
                <a:gd name="T15" fmla="*/ 0 h 6"/>
                <a:gd name="T16" fmla="*/ 0 w 186"/>
                <a:gd name="T17" fmla="*/ 0 h 6"/>
                <a:gd name="T18" fmla="*/ 0 w 186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6"/>
                <a:gd name="T31" fmla="*/ 0 h 6"/>
                <a:gd name="T32" fmla="*/ 186 w 186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6" h="6">
                  <a:moveTo>
                    <a:pt x="7" y="2"/>
                  </a:moveTo>
                  <a:lnTo>
                    <a:pt x="3" y="6"/>
                  </a:lnTo>
                  <a:lnTo>
                    <a:pt x="186" y="6"/>
                  </a:lnTo>
                  <a:lnTo>
                    <a:pt x="18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" name="Freeform 705"/>
            <p:cNvSpPr>
              <a:spLocks/>
            </p:cNvSpPr>
            <p:nvPr/>
          </p:nvSpPr>
          <p:spPr bwMode="auto">
            <a:xfrm>
              <a:off x="1399" y="2403"/>
              <a:ext cx="2" cy="15"/>
            </a:xfrm>
            <a:custGeom>
              <a:avLst/>
              <a:gdLst>
                <a:gd name="T0" fmla="*/ 0 w 7"/>
                <a:gd name="T1" fmla="*/ 0 h 47"/>
                <a:gd name="T2" fmla="*/ 0 w 7"/>
                <a:gd name="T3" fmla="*/ 0 h 47"/>
                <a:gd name="T4" fmla="*/ 0 w 7"/>
                <a:gd name="T5" fmla="*/ 0 h 47"/>
                <a:gd name="T6" fmla="*/ 0 w 7"/>
                <a:gd name="T7" fmla="*/ 0 h 47"/>
                <a:gd name="T8" fmla="*/ 0 w 7"/>
                <a:gd name="T9" fmla="*/ 0 h 47"/>
                <a:gd name="T10" fmla="*/ 0 w 7"/>
                <a:gd name="T11" fmla="*/ 0 h 47"/>
                <a:gd name="T12" fmla="*/ 0 w 7"/>
                <a:gd name="T13" fmla="*/ 0 h 47"/>
                <a:gd name="T14" fmla="*/ 0 w 7"/>
                <a:gd name="T15" fmla="*/ 0 h 47"/>
                <a:gd name="T16" fmla="*/ 0 w 7"/>
                <a:gd name="T17" fmla="*/ 0 h 47"/>
                <a:gd name="T18" fmla="*/ 0 w 7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47"/>
                <a:gd name="T32" fmla="*/ 7 w 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47">
                  <a:moveTo>
                    <a:pt x="3" y="42"/>
                  </a:moveTo>
                  <a:lnTo>
                    <a:pt x="7" y="4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" y="47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" name="Freeform 706"/>
            <p:cNvSpPr>
              <a:spLocks/>
            </p:cNvSpPr>
            <p:nvPr/>
          </p:nvSpPr>
          <p:spPr bwMode="auto">
            <a:xfrm>
              <a:off x="1400" y="2417"/>
              <a:ext cx="62" cy="1"/>
            </a:xfrm>
            <a:custGeom>
              <a:avLst/>
              <a:gdLst>
                <a:gd name="T0" fmla="*/ 0 w 186"/>
                <a:gd name="T1" fmla="*/ 0 h 5"/>
                <a:gd name="T2" fmla="*/ 0 w 186"/>
                <a:gd name="T3" fmla="*/ 0 h 5"/>
                <a:gd name="T4" fmla="*/ 0 w 186"/>
                <a:gd name="T5" fmla="*/ 0 h 5"/>
                <a:gd name="T6" fmla="*/ 0 w 186"/>
                <a:gd name="T7" fmla="*/ 0 h 5"/>
                <a:gd name="T8" fmla="*/ 0 w 186"/>
                <a:gd name="T9" fmla="*/ 0 h 5"/>
                <a:gd name="T10" fmla="*/ 0 w 186"/>
                <a:gd name="T11" fmla="*/ 0 h 5"/>
                <a:gd name="T12" fmla="*/ 0 w 186"/>
                <a:gd name="T13" fmla="*/ 0 h 5"/>
                <a:gd name="T14" fmla="*/ 0 w 186"/>
                <a:gd name="T15" fmla="*/ 0 h 5"/>
                <a:gd name="T16" fmla="*/ 0 w 186"/>
                <a:gd name="T17" fmla="*/ 0 h 5"/>
                <a:gd name="T18" fmla="*/ 0 w 186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6"/>
                <a:gd name="T31" fmla="*/ 0 h 5"/>
                <a:gd name="T32" fmla="*/ 186 w 186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6" h="5">
                  <a:moveTo>
                    <a:pt x="179" y="2"/>
                  </a:moveTo>
                  <a:lnTo>
                    <a:pt x="18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83" y="5"/>
                  </a:lnTo>
                  <a:lnTo>
                    <a:pt x="186" y="2"/>
                  </a:lnTo>
                  <a:lnTo>
                    <a:pt x="183" y="5"/>
                  </a:lnTo>
                  <a:lnTo>
                    <a:pt x="186" y="5"/>
                  </a:lnTo>
                  <a:lnTo>
                    <a:pt x="186" y="2"/>
                  </a:lnTo>
                  <a:lnTo>
                    <a:pt x="17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" name="Rectangle 707"/>
            <p:cNvSpPr>
              <a:spLocks noChangeArrowheads="1"/>
            </p:cNvSpPr>
            <p:nvPr/>
          </p:nvSpPr>
          <p:spPr bwMode="auto">
            <a:xfrm>
              <a:off x="1494" y="2403"/>
              <a:ext cx="108" cy="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" name="Freeform 708"/>
            <p:cNvSpPr>
              <a:spLocks/>
            </p:cNvSpPr>
            <p:nvPr/>
          </p:nvSpPr>
          <p:spPr bwMode="auto">
            <a:xfrm>
              <a:off x="1601" y="2402"/>
              <a:ext cx="2" cy="15"/>
            </a:xfrm>
            <a:custGeom>
              <a:avLst/>
              <a:gdLst>
                <a:gd name="T0" fmla="*/ 0 w 5"/>
                <a:gd name="T1" fmla="*/ 0 h 46"/>
                <a:gd name="T2" fmla="*/ 0 w 5"/>
                <a:gd name="T3" fmla="*/ 0 h 46"/>
                <a:gd name="T4" fmla="*/ 0 w 5"/>
                <a:gd name="T5" fmla="*/ 0 h 46"/>
                <a:gd name="T6" fmla="*/ 0 w 5"/>
                <a:gd name="T7" fmla="*/ 0 h 46"/>
                <a:gd name="T8" fmla="*/ 0 w 5"/>
                <a:gd name="T9" fmla="*/ 0 h 46"/>
                <a:gd name="T10" fmla="*/ 0 w 5"/>
                <a:gd name="T11" fmla="*/ 0 h 46"/>
                <a:gd name="T12" fmla="*/ 0 w 5"/>
                <a:gd name="T13" fmla="*/ 0 h 46"/>
                <a:gd name="T14" fmla="*/ 0 w 5"/>
                <a:gd name="T15" fmla="*/ 0 h 46"/>
                <a:gd name="T16" fmla="*/ 0 w 5"/>
                <a:gd name="T17" fmla="*/ 0 h 46"/>
                <a:gd name="T18" fmla="*/ 0 w 5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46"/>
                <a:gd name="T32" fmla="*/ 5 w 5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46">
                  <a:moveTo>
                    <a:pt x="3" y="6"/>
                  </a:moveTo>
                  <a:lnTo>
                    <a:pt x="0" y="2"/>
                  </a:lnTo>
                  <a:lnTo>
                    <a:pt x="0" y="46"/>
                  </a:lnTo>
                  <a:lnTo>
                    <a:pt x="5" y="46"/>
                  </a:lnTo>
                  <a:lnTo>
                    <a:pt x="5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" name="Freeform 709"/>
            <p:cNvSpPr>
              <a:spLocks/>
            </p:cNvSpPr>
            <p:nvPr/>
          </p:nvSpPr>
          <p:spPr bwMode="auto">
            <a:xfrm>
              <a:off x="1493" y="2402"/>
              <a:ext cx="109" cy="2"/>
            </a:xfrm>
            <a:custGeom>
              <a:avLst/>
              <a:gdLst>
                <a:gd name="T0" fmla="*/ 0 w 329"/>
                <a:gd name="T1" fmla="*/ 0 h 6"/>
                <a:gd name="T2" fmla="*/ 0 w 329"/>
                <a:gd name="T3" fmla="*/ 0 h 6"/>
                <a:gd name="T4" fmla="*/ 0 w 329"/>
                <a:gd name="T5" fmla="*/ 0 h 6"/>
                <a:gd name="T6" fmla="*/ 0 w 329"/>
                <a:gd name="T7" fmla="*/ 0 h 6"/>
                <a:gd name="T8" fmla="*/ 0 w 329"/>
                <a:gd name="T9" fmla="*/ 0 h 6"/>
                <a:gd name="T10" fmla="*/ 0 w 329"/>
                <a:gd name="T11" fmla="*/ 0 h 6"/>
                <a:gd name="T12" fmla="*/ 0 w 329"/>
                <a:gd name="T13" fmla="*/ 0 h 6"/>
                <a:gd name="T14" fmla="*/ 0 w 329"/>
                <a:gd name="T15" fmla="*/ 0 h 6"/>
                <a:gd name="T16" fmla="*/ 0 w 329"/>
                <a:gd name="T17" fmla="*/ 0 h 6"/>
                <a:gd name="T18" fmla="*/ 0 w 32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9"/>
                <a:gd name="T31" fmla="*/ 0 h 6"/>
                <a:gd name="T32" fmla="*/ 329 w 32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9" h="6">
                  <a:moveTo>
                    <a:pt x="6" y="2"/>
                  </a:moveTo>
                  <a:lnTo>
                    <a:pt x="4" y="6"/>
                  </a:lnTo>
                  <a:lnTo>
                    <a:pt x="329" y="6"/>
                  </a:lnTo>
                  <a:lnTo>
                    <a:pt x="329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0" name="Freeform 710"/>
            <p:cNvSpPr>
              <a:spLocks/>
            </p:cNvSpPr>
            <p:nvPr/>
          </p:nvSpPr>
          <p:spPr bwMode="auto">
            <a:xfrm>
              <a:off x="1493" y="2403"/>
              <a:ext cx="2" cy="15"/>
            </a:xfrm>
            <a:custGeom>
              <a:avLst/>
              <a:gdLst>
                <a:gd name="T0" fmla="*/ 0 w 6"/>
                <a:gd name="T1" fmla="*/ 0 h 47"/>
                <a:gd name="T2" fmla="*/ 0 w 6"/>
                <a:gd name="T3" fmla="*/ 0 h 47"/>
                <a:gd name="T4" fmla="*/ 0 w 6"/>
                <a:gd name="T5" fmla="*/ 0 h 47"/>
                <a:gd name="T6" fmla="*/ 0 w 6"/>
                <a:gd name="T7" fmla="*/ 0 h 47"/>
                <a:gd name="T8" fmla="*/ 0 w 6"/>
                <a:gd name="T9" fmla="*/ 0 h 47"/>
                <a:gd name="T10" fmla="*/ 0 w 6"/>
                <a:gd name="T11" fmla="*/ 0 h 47"/>
                <a:gd name="T12" fmla="*/ 0 w 6"/>
                <a:gd name="T13" fmla="*/ 0 h 47"/>
                <a:gd name="T14" fmla="*/ 0 w 6"/>
                <a:gd name="T15" fmla="*/ 0 h 47"/>
                <a:gd name="T16" fmla="*/ 0 w 6"/>
                <a:gd name="T17" fmla="*/ 0 h 47"/>
                <a:gd name="T18" fmla="*/ 0 w 6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47"/>
                <a:gd name="T32" fmla="*/ 6 w 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47">
                  <a:moveTo>
                    <a:pt x="4" y="42"/>
                  </a:moveTo>
                  <a:lnTo>
                    <a:pt x="6" y="4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4" y="47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1" name="Freeform 711"/>
            <p:cNvSpPr>
              <a:spLocks/>
            </p:cNvSpPr>
            <p:nvPr/>
          </p:nvSpPr>
          <p:spPr bwMode="auto">
            <a:xfrm>
              <a:off x="1494" y="2417"/>
              <a:ext cx="109" cy="1"/>
            </a:xfrm>
            <a:custGeom>
              <a:avLst/>
              <a:gdLst>
                <a:gd name="T0" fmla="*/ 0 w 327"/>
                <a:gd name="T1" fmla="*/ 0 h 5"/>
                <a:gd name="T2" fmla="*/ 0 w 327"/>
                <a:gd name="T3" fmla="*/ 0 h 5"/>
                <a:gd name="T4" fmla="*/ 0 w 327"/>
                <a:gd name="T5" fmla="*/ 0 h 5"/>
                <a:gd name="T6" fmla="*/ 0 w 327"/>
                <a:gd name="T7" fmla="*/ 0 h 5"/>
                <a:gd name="T8" fmla="*/ 0 w 327"/>
                <a:gd name="T9" fmla="*/ 0 h 5"/>
                <a:gd name="T10" fmla="*/ 0 w 327"/>
                <a:gd name="T11" fmla="*/ 0 h 5"/>
                <a:gd name="T12" fmla="*/ 0 w 327"/>
                <a:gd name="T13" fmla="*/ 0 h 5"/>
                <a:gd name="T14" fmla="*/ 0 w 327"/>
                <a:gd name="T15" fmla="*/ 0 h 5"/>
                <a:gd name="T16" fmla="*/ 0 w 327"/>
                <a:gd name="T17" fmla="*/ 0 h 5"/>
                <a:gd name="T18" fmla="*/ 0 w 327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7"/>
                <a:gd name="T31" fmla="*/ 0 h 5"/>
                <a:gd name="T32" fmla="*/ 327 w 32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7" h="5">
                  <a:moveTo>
                    <a:pt x="322" y="2"/>
                  </a:moveTo>
                  <a:lnTo>
                    <a:pt x="32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25" y="5"/>
                  </a:lnTo>
                  <a:lnTo>
                    <a:pt x="327" y="2"/>
                  </a:lnTo>
                  <a:lnTo>
                    <a:pt x="325" y="5"/>
                  </a:lnTo>
                  <a:lnTo>
                    <a:pt x="327" y="5"/>
                  </a:lnTo>
                  <a:lnTo>
                    <a:pt x="327" y="2"/>
                  </a:lnTo>
                  <a:lnTo>
                    <a:pt x="32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" name="Freeform 712"/>
            <p:cNvSpPr>
              <a:spLocks/>
            </p:cNvSpPr>
            <p:nvPr/>
          </p:nvSpPr>
          <p:spPr bwMode="auto">
            <a:xfrm>
              <a:off x="1900" y="1937"/>
              <a:ext cx="23" cy="72"/>
            </a:xfrm>
            <a:custGeom>
              <a:avLst/>
              <a:gdLst>
                <a:gd name="T0" fmla="*/ 0 w 69"/>
                <a:gd name="T1" fmla="*/ 0 h 217"/>
                <a:gd name="T2" fmla="*/ 0 w 69"/>
                <a:gd name="T3" fmla="*/ 0 h 217"/>
                <a:gd name="T4" fmla="*/ 0 w 69"/>
                <a:gd name="T5" fmla="*/ 0 h 217"/>
                <a:gd name="T6" fmla="*/ 0 w 69"/>
                <a:gd name="T7" fmla="*/ 0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17"/>
                <a:gd name="T14" fmla="*/ 69 w 69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17">
                  <a:moveTo>
                    <a:pt x="0" y="0"/>
                  </a:moveTo>
                  <a:lnTo>
                    <a:pt x="29" y="118"/>
                  </a:lnTo>
                  <a:lnTo>
                    <a:pt x="69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B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" name="Freeform 713"/>
            <p:cNvSpPr>
              <a:spLocks/>
            </p:cNvSpPr>
            <p:nvPr/>
          </p:nvSpPr>
          <p:spPr bwMode="auto">
            <a:xfrm>
              <a:off x="1898" y="1936"/>
              <a:ext cx="15" cy="41"/>
            </a:xfrm>
            <a:custGeom>
              <a:avLst/>
              <a:gdLst>
                <a:gd name="T0" fmla="*/ 0 w 45"/>
                <a:gd name="T1" fmla="*/ 0 h 121"/>
                <a:gd name="T2" fmla="*/ 0 w 45"/>
                <a:gd name="T3" fmla="*/ 0 h 121"/>
                <a:gd name="T4" fmla="*/ 0 w 45"/>
                <a:gd name="T5" fmla="*/ 0 h 121"/>
                <a:gd name="T6" fmla="*/ 0 w 45"/>
                <a:gd name="T7" fmla="*/ 0 h 121"/>
                <a:gd name="T8" fmla="*/ 0 w 45"/>
                <a:gd name="T9" fmla="*/ 0 h 121"/>
                <a:gd name="T10" fmla="*/ 0 w 45"/>
                <a:gd name="T11" fmla="*/ 0 h 121"/>
                <a:gd name="T12" fmla="*/ 0 w 45"/>
                <a:gd name="T13" fmla="*/ 0 h 121"/>
                <a:gd name="T14" fmla="*/ 0 w 45"/>
                <a:gd name="T15" fmla="*/ 0 h 121"/>
                <a:gd name="T16" fmla="*/ 0 w 45"/>
                <a:gd name="T17" fmla="*/ 0 h 121"/>
                <a:gd name="T18" fmla="*/ 0 w 45"/>
                <a:gd name="T19" fmla="*/ 0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121"/>
                <a:gd name="T32" fmla="*/ 45 w 45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121">
                  <a:moveTo>
                    <a:pt x="45" y="116"/>
                  </a:moveTo>
                  <a:lnTo>
                    <a:pt x="45" y="117"/>
                  </a:lnTo>
                  <a:lnTo>
                    <a:pt x="16" y="0"/>
                  </a:lnTo>
                  <a:lnTo>
                    <a:pt x="0" y="3"/>
                  </a:lnTo>
                  <a:lnTo>
                    <a:pt x="31" y="120"/>
                  </a:lnTo>
                  <a:lnTo>
                    <a:pt x="31" y="121"/>
                  </a:lnTo>
                  <a:lnTo>
                    <a:pt x="31" y="120"/>
                  </a:lnTo>
                  <a:lnTo>
                    <a:pt x="31" y="121"/>
                  </a:lnTo>
                  <a:lnTo>
                    <a:pt x="45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" name="Freeform 714"/>
            <p:cNvSpPr>
              <a:spLocks/>
            </p:cNvSpPr>
            <p:nvPr/>
          </p:nvSpPr>
          <p:spPr bwMode="auto">
            <a:xfrm>
              <a:off x="1908" y="1975"/>
              <a:ext cx="18" cy="35"/>
            </a:xfrm>
            <a:custGeom>
              <a:avLst/>
              <a:gdLst>
                <a:gd name="T0" fmla="*/ 0 w 53"/>
                <a:gd name="T1" fmla="*/ 0 h 105"/>
                <a:gd name="T2" fmla="*/ 0 w 53"/>
                <a:gd name="T3" fmla="*/ 0 h 105"/>
                <a:gd name="T4" fmla="*/ 0 w 53"/>
                <a:gd name="T5" fmla="*/ 0 h 105"/>
                <a:gd name="T6" fmla="*/ 0 w 53"/>
                <a:gd name="T7" fmla="*/ 0 h 105"/>
                <a:gd name="T8" fmla="*/ 0 w 53"/>
                <a:gd name="T9" fmla="*/ 0 h 105"/>
                <a:gd name="T10" fmla="*/ 0 w 53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05"/>
                <a:gd name="T20" fmla="*/ 53 w 5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05">
                  <a:moveTo>
                    <a:pt x="46" y="102"/>
                  </a:moveTo>
                  <a:lnTo>
                    <a:pt x="53" y="100"/>
                  </a:lnTo>
                  <a:lnTo>
                    <a:pt x="14" y="0"/>
                  </a:lnTo>
                  <a:lnTo>
                    <a:pt x="0" y="5"/>
                  </a:lnTo>
                  <a:lnTo>
                    <a:pt x="40" y="105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" name="Freeform 715"/>
            <p:cNvSpPr>
              <a:spLocks/>
            </p:cNvSpPr>
            <p:nvPr/>
          </p:nvSpPr>
          <p:spPr bwMode="auto">
            <a:xfrm>
              <a:off x="1897" y="1986"/>
              <a:ext cx="7" cy="29"/>
            </a:xfrm>
            <a:custGeom>
              <a:avLst/>
              <a:gdLst>
                <a:gd name="T0" fmla="*/ 0 w 20"/>
                <a:gd name="T1" fmla="*/ 0 h 88"/>
                <a:gd name="T2" fmla="*/ 0 w 20"/>
                <a:gd name="T3" fmla="*/ 0 h 88"/>
                <a:gd name="T4" fmla="*/ 0 w 20"/>
                <a:gd name="T5" fmla="*/ 0 h 88"/>
                <a:gd name="T6" fmla="*/ 0 60000 65536"/>
                <a:gd name="T7" fmla="*/ 0 60000 65536"/>
                <a:gd name="T8" fmla="*/ 0 60000 65536"/>
                <a:gd name="T9" fmla="*/ 0 w 20"/>
                <a:gd name="T10" fmla="*/ 0 h 88"/>
                <a:gd name="T11" fmla="*/ 20 w 2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88">
                  <a:moveTo>
                    <a:pt x="0" y="0"/>
                  </a:moveTo>
                  <a:lnTo>
                    <a:pt x="2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B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" name="Freeform 716"/>
            <p:cNvSpPr>
              <a:spLocks/>
            </p:cNvSpPr>
            <p:nvPr/>
          </p:nvSpPr>
          <p:spPr bwMode="auto">
            <a:xfrm>
              <a:off x="1895" y="1985"/>
              <a:ext cx="11" cy="31"/>
            </a:xfrm>
            <a:custGeom>
              <a:avLst/>
              <a:gdLst>
                <a:gd name="T0" fmla="*/ 0 w 34"/>
                <a:gd name="T1" fmla="*/ 0 h 93"/>
                <a:gd name="T2" fmla="*/ 0 w 34"/>
                <a:gd name="T3" fmla="*/ 0 h 93"/>
                <a:gd name="T4" fmla="*/ 0 w 34"/>
                <a:gd name="T5" fmla="*/ 0 h 93"/>
                <a:gd name="T6" fmla="*/ 0 w 34"/>
                <a:gd name="T7" fmla="*/ 0 h 93"/>
                <a:gd name="T8" fmla="*/ 0 w 34"/>
                <a:gd name="T9" fmla="*/ 0 h 93"/>
                <a:gd name="T10" fmla="*/ 0 w 34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93"/>
                <a:gd name="T20" fmla="*/ 34 w 34"/>
                <a:gd name="T21" fmla="*/ 93 h 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93">
                  <a:moveTo>
                    <a:pt x="28" y="90"/>
                  </a:moveTo>
                  <a:lnTo>
                    <a:pt x="34" y="89"/>
                  </a:lnTo>
                  <a:lnTo>
                    <a:pt x="14" y="0"/>
                  </a:lnTo>
                  <a:lnTo>
                    <a:pt x="0" y="4"/>
                  </a:lnTo>
                  <a:lnTo>
                    <a:pt x="20" y="93"/>
                  </a:lnTo>
                  <a:lnTo>
                    <a:pt x="28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" name="Freeform 717"/>
            <p:cNvSpPr>
              <a:spLocks/>
            </p:cNvSpPr>
            <p:nvPr/>
          </p:nvSpPr>
          <p:spPr bwMode="auto">
            <a:xfrm>
              <a:off x="1823" y="2233"/>
              <a:ext cx="32" cy="33"/>
            </a:xfrm>
            <a:custGeom>
              <a:avLst/>
              <a:gdLst>
                <a:gd name="T0" fmla="*/ 0 w 97"/>
                <a:gd name="T1" fmla="*/ 0 h 99"/>
                <a:gd name="T2" fmla="*/ 0 w 97"/>
                <a:gd name="T3" fmla="*/ 0 h 99"/>
                <a:gd name="T4" fmla="*/ 0 w 97"/>
                <a:gd name="T5" fmla="*/ 0 h 99"/>
                <a:gd name="T6" fmla="*/ 0 w 97"/>
                <a:gd name="T7" fmla="*/ 0 h 99"/>
                <a:gd name="T8" fmla="*/ 0 w 97"/>
                <a:gd name="T9" fmla="*/ 0 h 99"/>
                <a:gd name="T10" fmla="*/ 0 w 97"/>
                <a:gd name="T11" fmla="*/ 0 h 99"/>
                <a:gd name="T12" fmla="*/ 0 w 97"/>
                <a:gd name="T13" fmla="*/ 0 h 99"/>
                <a:gd name="T14" fmla="*/ 0 w 97"/>
                <a:gd name="T15" fmla="*/ 0 h 99"/>
                <a:gd name="T16" fmla="*/ 0 w 97"/>
                <a:gd name="T17" fmla="*/ 0 h 99"/>
                <a:gd name="T18" fmla="*/ 0 w 97"/>
                <a:gd name="T19" fmla="*/ 0 h 99"/>
                <a:gd name="T20" fmla="*/ 0 w 97"/>
                <a:gd name="T21" fmla="*/ 0 h 99"/>
                <a:gd name="T22" fmla="*/ 0 w 97"/>
                <a:gd name="T23" fmla="*/ 0 h 99"/>
                <a:gd name="T24" fmla="*/ 0 w 97"/>
                <a:gd name="T25" fmla="*/ 0 h 99"/>
                <a:gd name="T26" fmla="*/ 0 w 97"/>
                <a:gd name="T27" fmla="*/ 0 h 99"/>
                <a:gd name="T28" fmla="*/ 0 w 97"/>
                <a:gd name="T29" fmla="*/ 0 h 99"/>
                <a:gd name="T30" fmla="*/ 0 w 97"/>
                <a:gd name="T31" fmla="*/ 0 h 99"/>
                <a:gd name="T32" fmla="*/ 0 w 97"/>
                <a:gd name="T33" fmla="*/ 0 h 99"/>
                <a:gd name="T34" fmla="*/ 0 w 97"/>
                <a:gd name="T35" fmla="*/ 0 h 99"/>
                <a:gd name="T36" fmla="*/ 0 w 97"/>
                <a:gd name="T37" fmla="*/ 0 h 99"/>
                <a:gd name="T38" fmla="*/ 0 w 97"/>
                <a:gd name="T39" fmla="*/ 0 h 99"/>
                <a:gd name="T40" fmla="*/ 0 w 97"/>
                <a:gd name="T41" fmla="*/ 0 h 99"/>
                <a:gd name="T42" fmla="*/ 0 w 97"/>
                <a:gd name="T43" fmla="*/ 0 h 99"/>
                <a:gd name="T44" fmla="*/ 0 w 97"/>
                <a:gd name="T45" fmla="*/ 0 h 99"/>
                <a:gd name="T46" fmla="*/ 0 w 97"/>
                <a:gd name="T47" fmla="*/ 0 h 99"/>
                <a:gd name="T48" fmla="*/ 0 w 97"/>
                <a:gd name="T49" fmla="*/ 0 h 99"/>
                <a:gd name="T50" fmla="*/ 0 w 97"/>
                <a:gd name="T51" fmla="*/ 0 h 99"/>
                <a:gd name="T52" fmla="*/ 0 w 97"/>
                <a:gd name="T53" fmla="*/ 0 h 99"/>
                <a:gd name="T54" fmla="*/ 0 w 97"/>
                <a:gd name="T55" fmla="*/ 0 h 99"/>
                <a:gd name="T56" fmla="*/ 0 w 97"/>
                <a:gd name="T57" fmla="*/ 0 h 99"/>
                <a:gd name="T58" fmla="*/ 0 w 97"/>
                <a:gd name="T59" fmla="*/ 0 h 99"/>
                <a:gd name="T60" fmla="*/ 0 w 97"/>
                <a:gd name="T61" fmla="*/ 0 h 99"/>
                <a:gd name="T62" fmla="*/ 0 w 97"/>
                <a:gd name="T63" fmla="*/ 0 h 99"/>
                <a:gd name="T64" fmla="*/ 0 w 97"/>
                <a:gd name="T65" fmla="*/ 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99"/>
                <a:gd name="T101" fmla="*/ 97 w 97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99">
                  <a:moveTo>
                    <a:pt x="49" y="0"/>
                  </a:moveTo>
                  <a:lnTo>
                    <a:pt x="59" y="2"/>
                  </a:lnTo>
                  <a:lnTo>
                    <a:pt x="68" y="4"/>
                  </a:lnTo>
                  <a:lnTo>
                    <a:pt x="76" y="10"/>
                  </a:lnTo>
                  <a:lnTo>
                    <a:pt x="83" y="15"/>
                  </a:lnTo>
                  <a:lnTo>
                    <a:pt x="89" y="22"/>
                  </a:lnTo>
                  <a:lnTo>
                    <a:pt x="93" y="31"/>
                  </a:lnTo>
                  <a:lnTo>
                    <a:pt x="96" y="40"/>
                  </a:lnTo>
                  <a:lnTo>
                    <a:pt x="97" y="50"/>
                  </a:lnTo>
                  <a:lnTo>
                    <a:pt x="96" y="59"/>
                  </a:lnTo>
                  <a:lnTo>
                    <a:pt x="93" y="68"/>
                  </a:lnTo>
                  <a:lnTo>
                    <a:pt x="89" y="78"/>
                  </a:lnTo>
                  <a:lnTo>
                    <a:pt x="83" y="84"/>
                  </a:lnTo>
                  <a:lnTo>
                    <a:pt x="76" y="90"/>
                  </a:lnTo>
                  <a:lnTo>
                    <a:pt x="68" y="95"/>
                  </a:lnTo>
                  <a:lnTo>
                    <a:pt x="59" y="98"/>
                  </a:lnTo>
                  <a:lnTo>
                    <a:pt x="49" y="99"/>
                  </a:lnTo>
                  <a:lnTo>
                    <a:pt x="39" y="98"/>
                  </a:lnTo>
                  <a:lnTo>
                    <a:pt x="29" y="95"/>
                  </a:lnTo>
                  <a:lnTo>
                    <a:pt x="21" y="90"/>
                  </a:lnTo>
                  <a:lnTo>
                    <a:pt x="15" y="84"/>
                  </a:lnTo>
                  <a:lnTo>
                    <a:pt x="8" y="78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5" y="15"/>
                  </a:lnTo>
                  <a:lnTo>
                    <a:pt x="21" y="10"/>
                  </a:lnTo>
                  <a:lnTo>
                    <a:pt x="29" y="4"/>
                  </a:lnTo>
                  <a:lnTo>
                    <a:pt x="39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" name="Freeform 718"/>
            <p:cNvSpPr>
              <a:spLocks/>
            </p:cNvSpPr>
            <p:nvPr/>
          </p:nvSpPr>
          <p:spPr bwMode="auto">
            <a:xfrm>
              <a:off x="1823" y="2233"/>
              <a:ext cx="32" cy="33"/>
            </a:xfrm>
            <a:custGeom>
              <a:avLst/>
              <a:gdLst>
                <a:gd name="T0" fmla="*/ 0 w 97"/>
                <a:gd name="T1" fmla="*/ 0 h 99"/>
                <a:gd name="T2" fmla="*/ 0 w 97"/>
                <a:gd name="T3" fmla="*/ 0 h 99"/>
                <a:gd name="T4" fmla="*/ 0 w 97"/>
                <a:gd name="T5" fmla="*/ 0 h 99"/>
                <a:gd name="T6" fmla="*/ 0 w 97"/>
                <a:gd name="T7" fmla="*/ 0 h 99"/>
                <a:gd name="T8" fmla="*/ 0 w 97"/>
                <a:gd name="T9" fmla="*/ 0 h 99"/>
                <a:gd name="T10" fmla="*/ 0 w 97"/>
                <a:gd name="T11" fmla="*/ 0 h 99"/>
                <a:gd name="T12" fmla="*/ 0 w 97"/>
                <a:gd name="T13" fmla="*/ 0 h 99"/>
                <a:gd name="T14" fmla="*/ 0 w 97"/>
                <a:gd name="T15" fmla="*/ 0 h 99"/>
                <a:gd name="T16" fmla="*/ 0 w 97"/>
                <a:gd name="T17" fmla="*/ 0 h 99"/>
                <a:gd name="T18" fmla="*/ 0 w 97"/>
                <a:gd name="T19" fmla="*/ 0 h 99"/>
                <a:gd name="T20" fmla="*/ 0 w 97"/>
                <a:gd name="T21" fmla="*/ 0 h 99"/>
                <a:gd name="T22" fmla="*/ 0 w 97"/>
                <a:gd name="T23" fmla="*/ 0 h 99"/>
                <a:gd name="T24" fmla="*/ 0 w 97"/>
                <a:gd name="T25" fmla="*/ 0 h 99"/>
                <a:gd name="T26" fmla="*/ 0 w 97"/>
                <a:gd name="T27" fmla="*/ 0 h 99"/>
                <a:gd name="T28" fmla="*/ 0 w 97"/>
                <a:gd name="T29" fmla="*/ 0 h 99"/>
                <a:gd name="T30" fmla="*/ 0 w 97"/>
                <a:gd name="T31" fmla="*/ 0 h 99"/>
                <a:gd name="T32" fmla="*/ 0 w 97"/>
                <a:gd name="T33" fmla="*/ 0 h 99"/>
                <a:gd name="T34" fmla="*/ 0 w 97"/>
                <a:gd name="T35" fmla="*/ 0 h 99"/>
                <a:gd name="T36" fmla="*/ 0 w 97"/>
                <a:gd name="T37" fmla="*/ 0 h 99"/>
                <a:gd name="T38" fmla="*/ 0 w 97"/>
                <a:gd name="T39" fmla="*/ 0 h 99"/>
                <a:gd name="T40" fmla="*/ 0 w 97"/>
                <a:gd name="T41" fmla="*/ 0 h 99"/>
                <a:gd name="T42" fmla="*/ 0 w 97"/>
                <a:gd name="T43" fmla="*/ 0 h 99"/>
                <a:gd name="T44" fmla="*/ 0 w 97"/>
                <a:gd name="T45" fmla="*/ 0 h 99"/>
                <a:gd name="T46" fmla="*/ 0 w 97"/>
                <a:gd name="T47" fmla="*/ 0 h 99"/>
                <a:gd name="T48" fmla="*/ 0 w 97"/>
                <a:gd name="T49" fmla="*/ 0 h 99"/>
                <a:gd name="T50" fmla="*/ 0 w 97"/>
                <a:gd name="T51" fmla="*/ 0 h 99"/>
                <a:gd name="T52" fmla="*/ 0 w 97"/>
                <a:gd name="T53" fmla="*/ 0 h 99"/>
                <a:gd name="T54" fmla="*/ 0 w 97"/>
                <a:gd name="T55" fmla="*/ 0 h 99"/>
                <a:gd name="T56" fmla="*/ 0 w 97"/>
                <a:gd name="T57" fmla="*/ 0 h 99"/>
                <a:gd name="T58" fmla="*/ 0 w 97"/>
                <a:gd name="T59" fmla="*/ 0 h 99"/>
                <a:gd name="T60" fmla="*/ 0 w 97"/>
                <a:gd name="T61" fmla="*/ 0 h 99"/>
                <a:gd name="T62" fmla="*/ 0 w 97"/>
                <a:gd name="T63" fmla="*/ 0 h 99"/>
                <a:gd name="T64" fmla="*/ 0 w 97"/>
                <a:gd name="T65" fmla="*/ 0 h 99"/>
                <a:gd name="T66" fmla="*/ 0 w 97"/>
                <a:gd name="T67" fmla="*/ 0 h 99"/>
                <a:gd name="T68" fmla="*/ 0 w 97"/>
                <a:gd name="T69" fmla="*/ 0 h 99"/>
                <a:gd name="T70" fmla="*/ 0 w 97"/>
                <a:gd name="T71" fmla="*/ 0 h 99"/>
                <a:gd name="T72" fmla="*/ 0 w 97"/>
                <a:gd name="T73" fmla="*/ 0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"/>
                <a:gd name="T112" fmla="*/ 0 h 99"/>
                <a:gd name="T113" fmla="*/ 97 w 97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" h="99">
                  <a:moveTo>
                    <a:pt x="49" y="0"/>
                  </a:moveTo>
                  <a:lnTo>
                    <a:pt x="49" y="0"/>
                  </a:lnTo>
                  <a:lnTo>
                    <a:pt x="59" y="2"/>
                  </a:lnTo>
                  <a:lnTo>
                    <a:pt x="68" y="4"/>
                  </a:lnTo>
                  <a:lnTo>
                    <a:pt x="76" y="10"/>
                  </a:lnTo>
                  <a:lnTo>
                    <a:pt x="83" y="15"/>
                  </a:lnTo>
                  <a:lnTo>
                    <a:pt x="89" y="22"/>
                  </a:lnTo>
                  <a:lnTo>
                    <a:pt x="93" y="31"/>
                  </a:lnTo>
                  <a:lnTo>
                    <a:pt x="96" y="40"/>
                  </a:lnTo>
                  <a:lnTo>
                    <a:pt x="97" y="50"/>
                  </a:lnTo>
                  <a:lnTo>
                    <a:pt x="96" y="59"/>
                  </a:lnTo>
                  <a:lnTo>
                    <a:pt x="93" y="68"/>
                  </a:lnTo>
                  <a:lnTo>
                    <a:pt x="89" y="78"/>
                  </a:lnTo>
                  <a:lnTo>
                    <a:pt x="83" y="84"/>
                  </a:lnTo>
                  <a:lnTo>
                    <a:pt x="76" y="90"/>
                  </a:lnTo>
                  <a:lnTo>
                    <a:pt x="68" y="95"/>
                  </a:lnTo>
                  <a:lnTo>
                    <a:pt x="59" y="98"/>
                  </a:lnTo>
                  <a:lnTo>
                    <a:pt x="49" y="99"/>
                  </a:lnTo>
                  <a:lnTo>
                    <a:pt x="39" y="98"/>
                  </a:lnTo>
                  <a:lnTo>
                    <a:pt x="29" y="95"/>
                  </a:lnTo>
                  <a:lnTo>
                    <a:pt x="21" y="90"/>
                  </a:lnTo>
                  <a:lnTo>
                    <a:pt x="15" y="84"/>
                  </a:lnTo>
                  <a:lnTo>
                    <a:pt x="8" y="78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5" y="15"/>
                  </a:lnTo>
                  <a:lnTo>
                    <a:pt x="21" y="10"/>
                  </a:lnTo>
                  <a:lnTo>
                    <a:pt x="29" y="4"/>
                  </a:lnTo>
                  <a:lnTo>
                    <a:pt x="39" y="2"/>
                  </a:lnTo>
                  <a:lnTo>
                    <a:pt x="4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9" name="Freeform 719"/>
            <p:cNvSpPr>
              <a:spLocks/>
            </p:cNvSpPr>
            <p:nvPr/>
          </p:nvSpPr>
          <p:spPr bwMode="auto">
            <a:xfrm>
              <a:off x="1821" y="2310"/>
              <a:ext cx="32" cy="33"/>
            </a:xfrm>
            <a:custGeom>
              <a:avLst/>
              <a:gdLst>
                <a:gd name="T0" fmla="*/ 0 w 97"/>
                <a:gd name="T1" fmla="*/ 0 h 98"/>
                <a:gd name="T2" fmla="*/ 0 w 97"/>
                <a:gd name="T3" fmla="*/ 0 h 98"/>
                <a:gd name="T4" fmla="*/ 0 w 97"/>
                <a:gd name="T5" fmla="*/ 0 h 98"/>
                <a:gd name="T6" fmla="*/ 0 w 97"/>
                <a:gd name="T7" fmla="*/ 0 h 98"/>
                <a:gd name="T8" fmla="*/ 0 w 97"/>
                <a:gd name="T9" fmla="*/ 0 h 98"/>
                <a:gd name="T10" fmla="*/ 0 w 97"/>
                <a:gd name="T11" fmla="*/ 0 h 98"/>
                <a:gd name="T12" fmla="*/ 0 w 97"/>
                <a:gd name="T13" fmla="*/ 0 h 98"/>
                <a:gd name="T14" fmla="*/ 0 w 97"/>
                <a:gd name="T15" fmla="*/ 0 h 98"/>
                <a:gd name="T16" fmla="*/ 0 w 97"/>
                <a:gd name="T17" fmla="*/ 0 h 98"/>
                <a:gd name="T18" fmla="*/ 0 w 97"/>
                <a:gd name="T19" fmla="*/ 0 h 98"/>
                <a:gd name="T20" fmla="*/ 0 w 97"/>
                <a:gd name="T21" fmla="*/ 0 h 98"/>
                <a:gd name="T22" fmla="*/ 0 w 97"/>
                <a:gd name="T23" fmla="*/ 0 h 98"/>
                <a:gd name="T24" fmla="*/ 0 w 97"/>
                <a:gd name="T25" fmla="*/ 0 h 98"/>
                <a:gd name="T26" fmla="*/ 0 w 97"/>
                <a:gd name="T27" fmla="*/ 0 h 98"/>
                <a:gd name="T28" fmla="*/ 0 w 97"/>
                <a:gd name="T29" fmla="*/ 0 h 98"/>
                <a:gd name="T30" fmla="*/ 0 w 97"/>
                <a:gd name="T31" fmla="*/ 0 h 98"/>
                <a:gd name="T32" fmla="*/ 0 w 97"/>
                <a:gd name="T33" fmla="*/ 0 h 98"/>
                <a:gd name="T34" fmla="*/ 0 w 97"/>
                <a:gd name="T35" fmla="*/ 0 h 98"/>
                <a:gd name="T36" fmla="*/ 0 w 97"/>
                <a:gd name="T37" fmla="*/ 0 h 98"/>
                <a:gd name="T38" fmla="*/ 0 w 97"/>
                <a:gd name="T39" fmla="*/ 0 h 98"/>
                <a:gd name="T40" fmla="*/ 0 w 97"/>
                <a:gd name="T41" fmla="*/ 0 h 98"/>
                <a:gd name="T42" fmla="*/ 0 w 97"/>
                <a:gd name="T43" fmla="*/ 0 h 98"/>
                <a:gd name="T44" fmla="*/ 0 w 97"/>
                <a:gd name="T45" fmla="*/ 0 h 98"/>
                <a:gd name="T46" fmla="*/ 0 w 97"/>
                <a:gd name="T47" fmla="*/ 0 h 98"/>
                <a:gd name="T48" fmla="*/ 0 w 97"/>
                <a:gd name="T49" fmla="*/ 0 h 98"/>
                <a:gd name="T50" fmla="*/ 0 w 97"/>
                <a:gd name="T51" fmla="*/ 0 h 98"/>
                <a:gd name="T52" fmla="*/ 0 w 97"/>
                <a:gd name="T53" fmla="*/ 0 h 98"/>
                <a:gd name="T54" fmla="*/ 0 w 97"/>
                <a:gd name="T55" fmla="*/ 0 h 98"/>
                <a:gd name="T56" fmla="*/ 0 w 97"/>
                <a:gd name="T57" fmla="*/ 0 h 98"/>
                <a:gd name="T58" fmla="*/ 0 w 97"/>
                <a:gd name="T59" fmla="*/ 0 h 98"/>
                <a:gd name="T60" fmla="*/ 0 w 97"/>
                <a:gd name="T61" fmla="*/ 0 h 98"/>
                <a:gd name="T62" fmla="*/ 0 w 97"/>
                <a:gd name="T63" fmla="*/ 0 h 98"/>
                <a:gd name="T64" fmla="*/ 0 w 97"/>
                <a:gd name="T65" fmla="*/ 0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98"/>
                <a:gd name="T101" fmla="*/ 97 w 97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98">
                  <a:moveTo>
                    <a:pt x="49" y="0"/>
                  </a:moveTo>
                  <a:lnTo>
                    <a:pt x="58" y="2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4" y="15"/>
                  </a:lnTo>
                  <a:lnTo>
                    <a:pt x="89" y="22"/>
                  </a:lnTo>
                  <a:lnTo>
                    <a:pt x="94" y="30"/>
                  </a:lnTo>
                  <a:lnTo>
                    <a:pt x="97" y="39"/>
                  </a:lnTo>
                  <a:lnTo>
                    <a:pt x="97" y="50"/>
                  </a:lnTo>
                  <a:lnTo>
                    <a:pt x="97" y="59"/>
                  </a:lnTo>
                  <a:lnTo>
                    <a:pt x="94" y="68"/>
                  </a:lnTo>
                  <a:lnTo>
                    <a:pt x="89" y="76"/>
                  </a:lnTo>
                  <a:lnTo>
                    <a:pt x="84" y="83"/>
                  </a:lnTo>
                  <a:lnTo>
                    <a:pt x="76" y="90"/>
                  </a:lnTo>
                  <a:lnTo>
                    <a:pt x="68" y="94"/>
                  </a:lnTo>
                  <a:lnTo>
                    <a:pt x="58" y="96"/>
                  </a:lnTo>
                  <a:lnTo>
                    <a:pt x="49" y="98"/>
                  </a:lnTo>
                  <a:lnTo>
                    <a:pt x="38" y="96"/>
                  </a:lnTo>
                  <a:lnTo>
                    <a:pt x="30" y="94"/>
                  </a:lnTo>
                  <a:lnTo>
                    <a:pt x="21" y="90"/>
                  </a:lnTo>
                  <a:lnTo>
                    <a:pt x="14" y="83"/>
                  </a:lnTo>
                  <a:lnTo>
                    <a:pt x="9" y="76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1" y="39"/>
                  </a:lnTo>
                  <a:lnTo>
                    <a:pt x="4" y="30"/>
                  </a:lnTo>
                  <a:lnTo>
                    <a:pt x="9" y="22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" name="Freeform 720"/>
            <p:cNvSpPr>
              <a:spLocks/>
            </p:cNvSpPr>
            <p:nvPr/>
          </p:nvSpPr>
          <p:spPr bwMode="auto">
            <a:xfrm>
              <a:off x="1821" y="2310"/>
              <a:ext cx="32" cy="33"/>
            </a:xfrm>
            <a:custGeom>
              <a:avLst/>
              <a:gdLst>
                <a:gd name="T0" fmla="*/ 0 w 97"/>
                <a:gd name="T1" fmla="*/ 0 h 98"/>
                <a:gd name="T2" fmla="*/ 0 w 97"/>
                <a:gd name="T3" fmla="*/ 0 h 98"/>
                <a:gd name="T4" fmla="*/ 0 w 97"/>
                <a:gd name="T5" fmla="*/ 0 h 98"/>
                <a:gd name="T6" fmla="*/ 0 w 97"/>
                <a:gd name="T7" fmla="*/ 0 h 98"/>
                <a:gd name="T8" fmla="*/ 0 w 97"/>
                <a:gd name="T9" fmla="*/ 0 h 98"/>
                <a:gd name="T10" fmla="*/ 0 w 97"/>
                <a:gd name="T11" fmla="*/ 0 h 98"/>
                <a:gd name="T12" fmla="*/ 0 w 97"/>
                <a:gd name="T13" fmla="*/ 0 h 98"/>
                <a:gd name="T14" fmla="*/ 0 w 97"/>
                <a:gd name="T15" fmla="*/ 0 h 98"/>
                <a:gd name="T16" fmla="*/ 0 w 97"/>
                <a:gd name="T17" fmla="*/ 0 h 98"/>
                <a:gd name="T18" fmla="*/ 0 w 97"/>
                <a:gd name="T19" fmla="*/ 0 h 98"/>
                <a:gd name="T20" fmla="*/ 0 w 97"/>
                <a:gd name="T21" fmla="*/ 0 h 98"/>
                <a:gd name="T22" fmla="*/ 0 w 97"/>
                <a:gd name="T23" fmla="*/ 0 h 98"/>
                <a:gd name="T24" fmla="*/ 0 w 97"/>
                <a:gd name="T25" fmla="*/ 0 h 98"/>
                <a:gd name="T26" fmla="*/ 0 w 97"/>
                <a:gd name="T27" fmla="*/ 0 h 98"/>
                <a:gd name="T28" fmla="*/ 0 w 97"/>
                <a:gd name="T29" fmla="*/ 0 h 98"/>
                <a:gd name="T30" fmla="*/ 0 w 97"/>
                <a:gd name="T31" fmla="*/ 0 h 98"/>
                <a:gd name="T32" fmla="*/ 0 w 97"/>
                <a:gd name="T33" fmla="*/ 0 h 98"/>
                <a:gd name="T34" fmla="*/ 0 w 97"/>
                <a:gd name="T35" fmla="*/ 0 h 98"/>
                <a:gd name="T36" fmla="*/ 0 w 97"/>
                <a:gd name="T37" fmla="*/ 0 h 98"/>
                <a:gd name="T38" fmla="*/ 0 w 97"/>
                <a:gd name="T39" fmla="*/ 0 h 98"/>
                <a:gd name="T40" fmla="*/ 0 w 97"/>
                <a:gd name="T41" fmla="*/ 0 h 98"/>
                <a:gd name="T42" fmla="*/ 0 w 97"/>
                <a:gd name="T43" fmla="*/ 0 h 98"/>
                <a:gd name="T44" fmla="*/ 0 w 97"/>
                <a:gd name="T45" fmla="*/ 0 h 98"/>
                <a:gd name="T46" fmla="*/ 0 w 97"/>
                <a:gd name="T47" fmla="*/ 0 h 98"/>
                <a:gd name="T48" fmla="*/ 0 w 97"/>
                <a:gd name="T49" fmla="*/ 0 h 98"/>
                <a:gd name="T50" fmla="*/ 0 w 97"/>
                <a:gd name="T51" fmla="*/ 0 h 98"/>
                <a:gd name="T52" fmla="*/ 0 w 97"/>
                <a:gd name="T53" fmla="*/ 0 h 98"/>
                <a:gd name="T54" fmla="*/ 0 w 97"/>
                <a:gd name="T55" fmla="*/ 0 h 98"/>
                <a:gd name="T56" fmla="*/ 0 w 97"/>
                <a:gd name="T57" fmla="*/ 0 h 98"/>
                <a:gd name="T58" fmla="*/ 0 w 97"/>
                <a:gd name="T59" fmla="*/ 0 h 98"/>
                <a:gd name="T60" fmla="*/ 0 w 97"/>
                <a:gd name="T61" fmla="*/ 0 h 98"/>
                <a:gd name="T62" fmla="*/ 0 w 97"/>
                <a:gd name="T63" fmla="*/ 0 h 98"/>
                <a:gd name="T64" fmla="*/ 0 w 97"/>
                <a:gd name="T65" fmla="*/ 0 h 98"/>
                <a:gd name="T66" fmla="*/ 0 w 97"/>
                <a:gd name="T67" fmla="*/ 0 h 98"/>
                <a:gd name="T68" fmla="*/ 0 w 97"/>
                <a:gd name="T69" fmla="*/ 0 h 98"/>
                <a:gd name="T70" fmla="*/ 0 w 97"/>
                <a:gd name="T71" fmla="*/ 0 h 98"/>
                <a:gd name="T72" fmla="*/ 0 w 97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"/>
                <a:gd name="T112" fmla="*/ 0 h 98"/>
                <a:gd name="T113" fmla="*/ 97 w 97"/>
                <a:gd name="T114" fmla="*/ 98 h 9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" h="98">
                  <a:moveTo>
                    <a:pt x="49" y="0"/>
                  </a:moveTo>
                  <a:lnTo>
                    <a:pt x="49" y="0"/>
                  </a:lnTo>
                  <a:lnTo>
                    <a:pt x="58" y="2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4" y="15"/>
                  </a:lnTo>
                  <a:lnTo>
                    <a:pt x="89" y="22"/>
                  </a:lnTo>
                  <a:lnTo>
                    <a:pt x="94" y="30"/>
                  </a:lnTo>
                  <a:lnTo>
                    <a:pt x="97" y="39"/>
                  </a:lnTo>
                  <a:lnTo>
                    <a:pt x="97" y="50"/>
                  </a:lnTo>
                  <a:lnTo>
                    <a:pt x="97" y="59"/>
                  </a:lnTo>
                  <a:lnTo>
                    <a:pt x="94" y="68"/>
                  </a:lnTo>
                  <a:lnTo>
                    <a:pt x="89" y="76"/>
                  </a:lnTo>
                  <a:lnTo>
                    <a:pt x="84" y="83"/>
                  </a:lnTo>
                  <a:lnTo>
                    <a:pt x="76" y="90"/>
                  </a:lnTo>
                  <a:lnTo>
                    <a:pt x="68" y="94"/>
                  </a:lnTo>
                  <a:lnTo>
                    <a:pt x="58" y="96"/>
                  </a:lnTo>
                  <a:lnTo>
                    <a:pt x="49" y="98"/>
                  </a:lnTo>
                  <a:lnTo>
                    <a:pt x="38" y="96"/>
                  </a:lnTo>
                  <a:lnTo>
                    <a:pt x="30" y="94"/>
                  </a:lnTo>
                  <a:lnTo>
                    <a:pt x="21" y="90"/>
                  </a:lnTo>
                  <a:lnTo>
                    <a:pt x="14" y="83"/>
                  </a:lnTo>
                  <a:lnTo>
                    <a:pt x="9" y="76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1" y="39"/>
                  </a:lnTo>
                  <a:lnTo>
                    <a:pt x="4" y="30"/>
                  </a:lnTo>
                  <a:lnTo>
                    <a:pt x="9" y="22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050" name="Object 728"/>
          <p:cNvGraphicFramePr>
            <a:graphicFrameLocks noChangeAspect="1"/>
          </p:cNvGraphicFramePr>
          <p:nvPr/>
        </p:nvGraphicFramePr>
        <p:xfrm>
          <a:off x="4714875" y="1357313"/>
          <a:ext cx="1982788" cy="387350"/>
        </p:xfrm>
        <a:graphic>
          <a:graphicData uri="http://schemas.openxmlformats.org/presentationml/2006/ole">
            <p:oleObj spid="_x0000_s2050" name="Формула" r:id="rId4" imgW="1041120" imgH="203040" progId="Equation.3">
              <p:embed/>
            </p:oleObj>
          </a:graphicData>
        </a:graphic>
      </p:graphicFrame>
      <p:graphicFrame>
        <p:nvGraphicFramePr>
          <p:cNvPr id="2051" name="Object 729"/>
          <p:cNvGraphicFramePr>
            <a:graphicFrameLocks noChangeAspect="1"/>
          </p:cNvGraphicFramePr>
          <p:nvPr/>
        </p:nvGraphicFramePr>
        <p:xfrm>
          <a:off x="4286250" y="1785938"/>
          <a:ext cx="1071563" cy="347662"/>
        </p:xfrm>
        <a:graphic>
          <a:graphicData uri="http://schemas.openxmlformats.org/presentationml/2006/ole">
            <p:oleObj spid="_x0000_s2051" name="Формула" r:id="rId5" imgW="583920" imgH="203040" progId="Equation.3">
              <p:embed/>
            </p:oleObj>
          </a:graphicData>
        </a:graphic>
      </p:graphicFrame>
      <p:graphicFrame>
        <p:nvGraphicFramePr>
          <p:cNvPr id="2052" name="Object 730"/>
          <p:cNvGraphicFramePr>
            <a:graphicFrameLocks noChangeAspect="1"/>
          </p:cNvGraphicFramePr>
          <p:nvPr/>
        </p:nvGraphicFramePr>
        <p:xfrm>
          <a:off x="1000125" y="2643188"/>
          <a:ext cx="1071563" cy="276225"/>
        </p:xfrm>
        <a:graphic>
          <a:graphicData uri="http://schemas.openxmlformats.org/presentationml/2006/ole">
            <p:oleObj spid="_x0000_s2052" name="Формула" r:id="rId6" imgW="583920" imgH="203040" progId="Equation.3">
              <p:embed/>
            </p:oleObj>
          </a:graphicData>
        </a:graphic>
      </p:graphicFrame>
      <p:cxnSp>
        <p:nvCxnSpPr>
          <p:cNvPr id="2058" name="Прямая со стрелкой 361"/>
          <p:cNvCxnSpPr>
            <a:cxnSpLocks noChangeShapeType="1"/>
          </p:cNvCxnSpPr>
          <p:nvPr/>
        </p:nvCxnSpPr>
        <p:spPr bwMode="auto">
          <a:xfrm>
            <a:off x="500063" y="3429000"/>
            <a:ext cx="1357312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059" name="Прямая со стрелкой 367"/>
          <p:cNvCxnSpPr>
            <a:cxnSpLocks noChangeShapeType="1"/>
          </p:cNvCxnSpPr>
          <p:nvPr/>
        </p:nvCxnSpPr>
        <p:spPr bwMode="auto">
          <a:xfrm rot="5400000" flipH="1" flipV="1">
            <a:off x="427038" y="3286125"/>
            <a:ext cx="1001712" cy="158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75" name="Полилиния 374"/>
          <p:cNvSpPr/>
          <p:nvPr/>
        </p:nvSpPr>
        <p:spPr>
          <a:xfrm>
            <a:off x="500063" y="2928938"/>
            <a:ext cx="857250" cy="500062"/>
          </a:xfrm>
          <a:custGeom>
            <a:avLst/>
            <a:gdLst>
              <a:gd name="connsiteX0" fmla="*/ 0 w 2883877"/>
              <a:gd name="connsiteY0" fmla="*/ 0 h 2893925"/>
              <a:gd name="connsiteX1" fmla="*/ 713433 w 2883877"/>
              <a:gd name="connsiteY1" fmla="*/ 2170444 h 2893925"/>
              <a:gd name="connsiteX2" fmla="*/ 1436914 w 2883877"/>
              <a:gd name="connsiteY2" fmla="*/ 2893925 h 2893925"/>
              <a:gd name="connsiteX3" fmla="*/ 2170444 w 2883877"/>
              <a:gd name="connsiteY3" fmla="*/ 2170444 h 2893925"/>
              <a:gd name="connsiteX4" fmla="*/ 2883877 w 2883877"/>
              <a:gd name="connsiteY4" fmla="*/ 10048 h 2893925"/>
              <a:gd name="connsiteX5" fmla="*/ 2883877 w 2883877"/>
              <a:gd name="connsiteY5" fmla="*/ 10048 h 289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3877" h="2893925">
                <a:moveTo>
                  <a:pt x="0" y="0"/>
                </a:moveTo>
                <a:cubicBezTo>
                  <a:pt x="236973" y="844061"/>
                  <a:pt x="473947" y="1688123"/>
                  <a:pt x="713433" y="2170444"/>
                </a:cubicBezTo>
                <a:cubicBezTo>
                  <a:pt x="952919" y="2652765"/>
                  <a:pt x="1194079" y="2893925"/>
                  <a:pt x="1436914" y="2893925"/>
                </a:cubicBezTo>
                <a:cubicBezTo>
                  <a:pt x="1679749" y="2893925"/>
                  <a:pt x="1929284" y="2651090"/>
                  <a:pt x="2170444" y="2170444"/>
                </a:cubicBezTo>
                <a:cubicBezTo>
                  <a:pt x="2411605" y="1689798"/>
                  <a:pt x="2883877" y="10048"/>
                  <a:pt x="2883877" y="10048"/>
                </a:cubicBezTo>
                <a:lnTo>
                  <a:pt x="2883877" y="10048"/>
                </a:lnTo>
              </a:path>
            </a:pathLst>
          </a:custGeom>
          <a:ln w="12700">
            <a:solidFill>
              <a:srgbClr val="270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pull dir="r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514</Words>
  <Application>Microsoft Office PowerPoint</Application>
  <PresentationFormat>Экран (4:3)</PresentationFormat>
  <Paragraphs>116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Times New Roman</vt:lpstr>
      <vt:lpstr>Arial</vt:lpstr>
      <vt:lpstr>Calibri</vt:lpstr>
      <vt:lpstr>Constantia</vt:lpstr>
      <vt:lpstr>Wingdings 2</vt:lpstr>
      <vt:lpstr>Monotype Corsiva</vt:lpstr>
      <vt:lpstr>Wingdings 3</vt:lpstr>
      <vt:lpstr>Wingdings</vt:lpstr>
      <vt:lpstr>Freestyle Script</vt:lpstr>
      <vt:lpstr>Тема Office</vt:lpstr>
      <vt:lpstr>Поток</vt:lpstr>
      <vt:lpstr>Microsoft Equation 3.0</vt:lpstr>
      <vt:lpstr>МКОУ Буланихинская СОШ им. М. М. Мокшина Зонального района Алтайского края</vt:lpstr>
      <vt:lpstr>Содержание</vt:lpstr>
      <vt:lpstr>Урок математики </vt:lpstr>
      <vt:lpstr>          Повторение Как построить график функции y  = f(x)+m              если известен график функции y=f(x) </vt:lpstr>
      <vt:lpstr>График   функции График функции  y  = f(x)+m получается  параллельным переносом графика функции y=f(x)  вдоль оси y  на |m| единиц  масштаба вверх,  если m &gt; 0    и вниз,  если m &lt; 0  </vt:lpstr>
      <vt:lpstr>Повторение Как построить график функции y  = f(x+l)              если известен график функции y=f(x) </vt:lpstr>
      <vt:lpstr>График   функции График функции  y  = f(x + l) получается  параллельным переносом графика функции y=f(x)  вдоль оси х  на |l| единиц  масштаба влево,  если   l &gt; 0    и вправо, если  l &lt; 0 </vt:lpstr>
      <vt:lpstr>Проблемная ситуация </vt:lpstr>
      <vt:lpstr>                                      Тема урока «Как построить график функции                     если известен график функции                   »</vt:lpstr>
      <vt:lpstr>Цель урока</vt:lpstr>
      <vt:lpstr>Осуществить построение по этапам (алгоритм 1)  </vt:lpstr>
      <vt:lpstr>По алгоритму 2</vt:lpstr>
      <vt:lpstr>Слайд 13</vt:lpstr>
      <vt:lpstr>Вывод </vt:lpstr>
      <vt:lpstr>Настоящий ученик умеет выводить известное из неизвестного и этим приближается к учителю                                                  (Гёте И.) </vt:lpstr>
      <vt:lpstr>Закрепление</vt:lpstr>
      <vt:lpstr>Слайд 17</vt:lpstr>
      <vt:lpstr>Слайд 18</vt:lpstr>
      <vt:lpstr>Ваше мнение об уроке</vt:lpstr>
      <vt:lpstr>       за урок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ЛИНЕЙНАЯ   ФУНКЦИЯ</dc:title>
  <dc:creator>мк</dc:creator>
  <cp:lastModifiedBy>re</cp:lastModifiedBy>
  <cp:revision>157</cp:revision>
  <dcterms:created xsi:type="dcterms:W3CDTF">2006-10-23T12:02:35Z</dcterms:created>
  <dcterms:modified xsi:type="dcterms:W3CDTF">2015-04-12T21:51:12Z</dcterms:modified>
</cp:coreProperties>
</file>