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1" r:id="rId2"/>
    <p:sldId id="262" r:id="rId3"/>
    <p:sldId id="260" r:id="rId4"/>
    <p:sldId id="265" r:id="rId5"/>
    <p:sldId id="259" r:id="rId6"/>
    <p:sldId id="256" r:id="rId7"/>
    <p:sldId id="257" r:id="rId8"/>
    <p:sldId id="266" r:id="rId9"/>
    <p:sldId id="258" r:id="rId10"/>
    <p:sldId id="263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2CF0"/>
    <a:srgbClr val="03021C"/>
    <a:srgbClr val="0E0977"/>
    <a:srgbClr val="B4AE2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80" y="11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74A6C-4907-4315-8CC0-81FD390EEF48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3A81E-8DFA-49C9-97F2-03DBF7E10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AB230-5313-47DA-96E5-70CECD3EF7FE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FE562-D747-4308-9111-537E3C8BB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9CF7-8837-41BE-99B7-BEBB7A0D4A98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8ED30-1AAB-477E-ABF1-537D48F62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B361C-A4ED-4099-88F2-6DC1E7557BA2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FD1B7-2A5B-424A-B1E1-3403342849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6AF9E-266F-4E65-AE31-0A975587FB06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32C4D-CA82-466C-ACD1-9323CB345F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8ECE7-8100-4BC0-AB9E-A76B82ED8F0F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90713-091E-4282-BCAC-5E78E1F01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75CD0-C92D-4353-8B73-59FCFDE534AD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A8B72-BFE0-4F5B-9506-309DD2C7D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0D233-55C3-4D52-8DB1-EA2C8532E1ED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53AD2-F5F0-449A-AB12-60E0A510FD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7E496-32B4-45A0-BFB7-302732DD3260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98E2-5B98-415F-A042-04583E3496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5AAF1-8264-4E81-A688-3109E97B798A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B9AA-D441-4054-A4EC-5285AEE89A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C1E68-060A-4AEA-AD8B-4E02B4125861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6A900-3C10-40C4-96C2-A114B8834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32A02C-320F-45F4-B7B3-CD22F3BD8F80}" type="datetimeFigureOut">
              <a:rPr lang="ru-RU"/>
              <a:pPr>
                <a:defRPr/>
              </a:pPr>
              <a:t>12.04.2015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6FDF36-569F-478A-8D0A-D684E436E8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9" r:id="rId3"/>
    <p:sldLayoutId id="2147483766" r:id="rId4"/>
    <p:sldLayoutId id="2147483765" r:id="rId5"/>
    <p:sldLayoutId id="2147483764" r:id="rId6"/>
    <p:sldLayoutId id="2147483763" r:id="rId7"/>
    <p:sldLayoutId id="2147483762" r:id="rId8"/>
    <p:sldLayoutId id="2147483770" r:id="rId9"/>
    <p:sldLayoutId id="2147483761" r:id="rId10"/>
    <p:sldLayoutId id="2147483760" r:id="rId11"/>
  </p:sldLayoutIdLst>
  <p:transition advClick="0">
    <p:wipe dir="d"/>
  </p:transition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140968"/>
            <a:ext cx="4608512" cy="2736850"/>
          </a:xfrm>
        </p:spPr>
        <p:txBody>
          <a:bodyPr>
            <a:normAutofit fontScale="90000"/>
          </a:bodyPr>
          <a:lstStyle/>
          <a:p>
            <a:r>
              <a:rPr lang="be-BY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Башҡортостан республикаһы</a:t>
            </a:r>
            <a:br>
              <a:rPr lang="be-BY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e-BY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Бәләбәй  районы</a:t>
            </a:r>
            <a:br>
              <a:rPr lang="be-BY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be-BY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Приют ҡасабаһының</a:t>
            </a:r>
            <a:br>
              <a:rPr lang="be-BY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7-се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урта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мәктәбенең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башҡорт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теле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һәм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әҙәбиәте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уҡытыусыһы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Хафизова 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Фәнзилә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Мәхмүт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ҡыҙы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Учитель  башкирского языка и литературы</a:t>
            </a:r>
            <a:b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МАОУ СОШ №7 п.Приютово</a:t>
            </a:r>
            <a:b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Белебеевского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района  Республики Башкортостан</a:t>
            </a:r>
            <a:b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Хафизова 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Фанзиля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Махмутовна</a:t>
            </a:r>
            <a:r>
              <a:rPr lang="ru-RU" sz="2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r>
              <a:rPr lang="be-BY" sz="1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be-BY" sz="1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endParaRPr lang="ru-RU" sz="18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Содержимое 3" descr="myphoto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084168" y="1844824"/>
            <a:ext cx="2520280" cy="3168353"/>
          </a:xfrm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e-BY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Һау булығыҙ!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Содержимое 3" descr="23265885_Smaylik2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376488" y="1935163"/>
            <a:ext cx="4389437" cy="4389437"/>
          </a:xfrm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539552" y="3212976"/>
            <a:ext cx="8229600" cy="114300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 Т</a:t>
            </a:r>
            <a:r>
              <a:rPr lang="be-BY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ән өлөштәре.Эйәлек ялғауҙары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4000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темаһына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000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башҡорт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теле  </a:t>
            </a:r>
            <a:r>
              <a:rPr lang="ru-RU" sz="4000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дәресе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</a:br>
            <a:endParaRPr lang="ru-RU" dirty="0" smtClean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900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 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be-BY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ән өлөштәре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-Части тела</a:t>
            </a:r>
          </a:p>
        </p:txBody>
      </p:sp>
      <p:pic>
        <p:nvPicPr>
          <p:cNvPr id="15362" name="Содержимое 3" descr="сканирование000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292350" y="1935163"/>
            <a:ext cx="4223866" cy="4302149"/>
          </a:xfrm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e-BY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-Һаумы ,Ҡояш!</a:t>
            </a:r>
            <a:endParaRPr lang="ru-RU" sz="40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be-BY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Һаумы ,дуҫым!</a:t>
            </a:r>
            <a:endParaRPr lang="ru-RU" sz="40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be-BY" sz="40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-Һаумыһығыҙ,уҡытыусым!</a:t>
            </a:r>
            <a:endParaRPr lang="ru-RU" sz="40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Тешем.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107504" y="1916832"/>
            <a:ext cx="6336704" cy="4389437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3200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Күҙҙәрем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йомолмай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be-BY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Ауыҙым асылмай,</a:t>
            </a:r>
          </a:p>
          <a:p>
            <a:r>
              <a:rPr lang="be-BY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Ай,тешем,уай,тешем</a:t>
            </a:r>
          </a:p>
          <a:p>
            <a:r>
              <a:rPr lang="be-BY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Һыҙлауы баҫылмай.</a:t>
            </a:r>
          </a:p>
          <a:p>
            <a:r>
              <a:rPr lang="be-BY" sz="32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(Шәүкәт Ғәлиев)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084168" y="1340768"/>
            <a:ext cx="2376264" cy="3456384"/>
          </a:xfrm>
          <a:prstGeom prst="rect">
            <a:avLst/>
          </a:prstGeom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900608" y="0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be-B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Һүҙлек эше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ru-RU" smtClean="0"/>
          </a:p>
        </p:txBody>
      </p:sp>
      <p:pic>
        <p:nvPicPr>
          <p:cNvPr id="17411" name="Рисунок 3" descr="сканирование00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03350" y="1557338"/>
            <a:ext cx="6481763" cy="464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4"/>
          <p:cNvSpPr>
            <a:spLocks noGrp="1"/>
          </p:cNvSpPr>
          <p:nvPr>
            <p:ph type="title"/>
          </p:nvPr>
        </p:nvSpPr>
        <p:spPr>
          <a:xfrm>
            <a:off x="1692275" y="-171450"/>
            <a:ext cx="2743200" cy="1162050"/>
          </a:xfrm>
        </p:spPr>
        <p:txBody>
          <a:bodyPr/>
          <a:lstStyle/>
          <a:p>
            <a:r>
              <a:rPr lang="be-BY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Физтәнәфес.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Текст 5"/>
          <p:cNvSpPr>
            <a:spLocks noGrp="1"/>
          </p:cNvSpPr>
          <p:nvPr>
            <p:ph type="body" idx="2"/>
          </p:nvPr>
        </p:nvSpPr>
        <p:spPr>
          <a:xfrm>
            <a:off x="1763713" y="1125538"/>
            <a:ext cx="2663825" cy="4572000"/>
          </a:xfrm>
        </p:spPr>
        <p:txBody>
          <a:bodyPr/>
          <a:lstStyle/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Был мин.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Бына- танауым,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Был –минең ҡашым,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Күҙем,ҡолағым,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 бына башым.</a:t>
            </a:r>
          </a:p>
          <a:p>
            <a:endParaRPr lang="be-BY" sz="16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Ауыҙҙы асһам,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Телем күренә.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Теҙелгән тешем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Өс бөртөк кенә.</a:t>
            </a:r>
          </a:p>
          <a:p>
            <a:endParaRPr lang="be-BY" sz="16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Ҡулды күтәрҙем-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Аяҡ тыпырлай.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Үҙенән- үҙе </a:t>
            </a: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Бейергә һорай.</a:t>
            </a:r>
          </a:p>
          <a:p>
            <a:endParaRPr lang="be-BY" sz="16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be-BY" sz="16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(Р.Ураҡсина.)   </a:t>
            </a:r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5" name="Содержимое 3" descr="wii_005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0" y="1196752"/>
            <a:ext cx="3429000" cy="4572000"/>
          </a:xfrm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11560" y="1676400"/>
            <a:ext cx="8075240" cy="4572000"/>
          </a:xfrm>
        </p:spPr>
        <p:txBody>
          <a:bodyPr/>
          <a:lstStyle/>
          <a:p>
            <a:r>
              <a:rPr lang="be-BY" dirty="0" smtClean="0">
                <a:latin typeface="Arial" pitchFamily="34" charset="0"/>
                <a:cs typeface="Arial" pitchFamily="34" charset="0"/>
              </a:rPr>
              <a:t>Минең              Һинең                            Уның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cs typeface="Arial" pitchFamily="34" charset="0"/>
              </a:rPr>
              <a:t>башым              башың                           башы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cs typeface="Arial" pitchFamily="34" charset="0"/>
              </a:rPr>
              <a:t>күҙем                 күҙең                              күҙе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cs typeface="Arial" pitchFamily="34" charset="0"/>
              </a:rPr>
              <a:t>ҡулым                ҡулың                            ҡулы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cs typeface="Arial" pitchFamily="34" charset="0"/>
              </a:rPr>
              <a:t>танауым            танауың                        танауы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cs typeface="Arial" pitchFamily="34" charset="0"/>
              </a:rPr>
              <a:t>тешем                тешең                             теше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Кемдең ҡайһы ере ауырта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pic>
        <p:nvPicPr>
          <p:cNvPr id="19458" name="Содержимое 3" descr="сканирование0003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85988" y="2028825"/>
            <a:ext cx="4772025" cy="4202113"/>
          </a:xfrm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</TotalTime>
  <Words>129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Башҡортостан республикаһы Бәләбәй  районы Приют ҡасабаһының 7-се урта мәктәбенең башҡорт  теле һәм  әҙәбиәте уҡытыусыһы Хафизова  Фәнзилә Мәхмүт ҡыҙы  Учитель  башкирского языка и литературы МАОУ СОШ №7 п.Приютово Белебеевского района  Республики Башкортостан Хафизова  Фанзиля Махмутовна  </vt:lpstr>
      <vt:lpstr>« Тән өлөштәре.Эйәлек ялғауҙары» темаһына  башҡорт  теле  дәресе </vt:lpstr>
      <vt:lpstr>  Тән өлөштәре -Части тела</vt:lpstr>
      <vt:lpstr>Слайд 4</vt:lpstr>
      <vt:lpstr>             Тешем.</vt:lpstr>
      <vt:lpstr>Һүҙлек эше</vt:lpstr>
      <vt:lpstr>    Физтәнәфес.</vt:lpstr>
      <vt:lpstr>Слайд 8</vt:lpstr>
      <vt:lpstr>Кемдең ҡайһы ере ауырта?</vt:lpstr>
      <vt:lpstr>          Һау булығыҙ!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Һүҙлек эше</dc:title>
  <dc:creator>Admin</dc:creator>
  <cp:lastModifiedBy>re</cp:lastModifiedBy>
  <cp:revision>18</cp:revision>
  <dcterms:created xsi:type="dcterms:W3CDTF">2014-04-23T14:45:48Z</dcterms:created>
  <dcterms:modified xsi:type="dcterms:W3CDTF">2015-04-12T19:01:22Z</dcterms:modified>
</cp:coreProperties>
</file>