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60" r:id="rId5"/>
    <p:sldId id="264" r:id="rId6"/>
    <p:sldId id="274" r:id="rId7"/>
    <p:sldId id="266" r:id="rId8"/>
    <p:sldId id="268" r:id="rId9"/>
    <p:sldId id="27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4647-4F53-4377-9AAA-B3D66929E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886B-FEE6-40EA-B321-BEFE518D5996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44EA-39A0-465F-9C8F-FF96961EC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xn--80aeegahkcraiyfjetj3afc7pfp.xn--p1ai/1sentyabrya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tphv.ru/vasnecov/bogatyri.jpg" TargetMode="External"/><Relationship Id="rId11" Type="http://schemas.openxmlformats.org/officeDocument/2006/relationships/image" Target="http://www.pcmag.ru/upload/iblock/cd1/Milan_pk_v_vide_kofeinogo_stolika_11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http://rossoshru.ru/images/news/2014/March2014/28-03-2014/dengi.jpg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http://www.belygorod.ru/b/N00104019001.jpg" TargetMode="External"/><Relationship Id="rId3" Type="http://schemas.openxmlformats.org/officeDocument/2006/relationships/image" Target="../media/image9.jpeg"/><Relationship Id="rId7" Type="http://schemas.openxmlformats.org/officeDocument/2006/relationships/image" Target="http://tolkodeti.ru/wp-content/uploads/2011/12/uhmalysh1.jpg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http://www.upakovano.ru/pictures/article_imgs/Other_magazines/gofropressa/future2/2.jpg" TargetMode="External"/><Relationship Id="rId5" Type="http://schemas.openxmlformats.org/officeDocument/2006/relationships/image" Target="http://beloomut.ru/files/Pismo1.jpg" TargetMode="External"/><Relationship Id="rId15" Type="http://schemas.openxmlformats.org/officeDocument/2006/relationships/image" Target="http://promoplanet.ru/postdata/484d2496b02872a30033e9b6639ed58b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http://partymaking.files.wordpress.com/2011/12/ornament-santa_thl.jpg" TargetMode="External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http://maculatura.su/img/content/tryapie/trypie.jpg" TargetMode="External"/><Relationship Id="rId3" Type="http://schemas.openxmlformats.org/officeDocument/2006/relationships/image" Target="../media/image17.png"/><Relationship Id="rId7" Type="http://schemas.openxmlformats.org/officeDocument/2006/relationships/image" Target="http://cdn2.freepik.com/image/th/2697974.jpg" TargetMode="External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http://darvin-market.ru/images/cotton.jpg" TargetMode="External"/><Relationship Id="rId5" Type="http://schemas.openxmlformats.org/officeDocument/2006/relationships/image" Target="http://www.ibtesama.com/vb/imgcache2/78866.gif" TargetMode="External"/><Relationship Id="rId15" Type="http://schemas.openxmlformats.org/officeDocument/2006/relationships/image" Target="http://img1.1tv.ru/imgsize460x345/PR20100428181256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http://piluk.by/uploads/posts/2014-05/1400461818_kupit_len.jpg" TargetMode="External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http://cs623819.vk.me/v623819873/1d967/d6BLYIRcaZU.jpg" TargetMode="External"/><Relationship Id="rId5" Type="http://schemas.openxmlformats.org/officeDocument/2006/relationships/image" Target="../media/image38.jpeg"/><Relationship Id="rId4" Type="http://schemas.openxmlformats.org/officeDocument/2006/relationships/image" Target="http://cs623819.vk.me/v623819873/1d97f/Ql_W7xS5o7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142984"/>
            <a:ext cx="6643734" cy="53578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043608" y="1196752"/>
            <a:ext cx="6929486" cy="785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Изучаем бумагу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420888"/>
            <a:ext cx="4320480" cy="378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9824" t="5133" r="8011" b="7916"/>
          <a:stretch>
            <a:fillRect/>
          </a:stretch>
        </p:blipFill>
        <p:spPr bwMode="auto">
          <a:xfrm rot="1523100">
            <a:off x="5821429" y="2449629"/>
            <a:ext cx="2142721" cy="295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18864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Государственное бюджетное дошкольное образовательное учреждение детский сад №42 компенсирующего вида </a:t>
            </a:r>
            <a:r>
              <a:rPr lang="ru-RU" sz="1600" b="1" dirty="0" err="1" smtClean="0"/>
              <a:t>Колпинского</a:t>
            </a:r>
            <a:r>
              <a:rPr lang="ru-RU" sz="1600" b="1" dirty="0" smtClean="0"/>
              <a:t> района Санкт-Петербурга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56612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Воспитатель ГБДОУ №42</a:t>
            </a:r>
          </a:p>
          <a:p>
            <a:pPr algn="ctr"/>
            <a:r>
              <a:rPr lang="ru-RU" b="1" dirty="0" smtClean="0"/>
              <a:t>Шатилова А.А.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&amp;Acy;&amp;rcy;&amp;khcy;&amp;icy;&amp;vcy; &amp;mcy;&amp;acy;&amp;tcy;&amp;iecy;&amp;rcy;&amp;icy;&amp;acy;&amp;lcy;&amp;ocy;&amp;v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8072494" cy="605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857224" y="1428736"/>
            <a:ext cx="4286280" cy="307183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Все отлично поработали.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Молодцы!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80988" y="285729"/>
            <a:ext cx="8577292" cy="7143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Использование бумаги</a:t>
            </a:r>
            <a:endParaRPr lang="ru-RU" sz="20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" name="preview-image" descr="http://rossoshru.ru/images/news/2014/March2014/28-03-2014/dengi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72198" y="1357298"/>
            <a:ext cx="2714644" cy="2036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review-image" descr="http://tphv.ru/vasnecov/bogatyri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57158" y="1357298"/>
            <a:ext cx="3036997" cy="2008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review-image" descr="http://xn--80aeegahkcraiyfjetj3afc7pfp.xn--p1ai/1sentyabrya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643306" y="2285992"/>
            <a:ext cx="2143140" cy="2954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57158" y="4143380"/>
            <a:ext cx="2928957" cy="1972057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review-image" descr="http://www.pcmag.ru/upload/iblock/cd1/Milan_pk_v_vide_kofeinogo_stolika_11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000760" y="4071942"/>
            <a:ext cx="2928958" cy="2181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785786" y="357166"/>
            <a:ext cx="778674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Использование бумаги</a:t>
            </a:r>
            <a:endParaRPr lang="ru-RU" sz="20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4" name="Picture 10" descr="http://www.click-n-buy.info/images/stories/07_21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786322"/>
            <a:ext cx="2857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review-image" descr="http://beloomut.ru/files/Pismo1.jpg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1357298"/>
            <a:ext cx="2357437" cy="188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review-image" descr="http://tolkodeti.ru/wp-content/uploads/2011/12/uhmalysh1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714612" y="1500174"/>
            <a:ext cx="21717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review-image" descr="http://partymaking.files.wordpress.com/2011/12/ornament-santa_thl.jpg"/>
          <p:cNvPicPr>
            <a:picLocks noChangeAspect="1" noChangeArrowheads="1"/>
          </p:cNvPicPr>
          <p:nvPr/>
        </p:nvPicPr>
        <p:blipFill>
          <a:blip r:embed="rId8" r:link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71942"/>
            <a:ext cx="2357438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review-image" descr="http://www.upakovano.ru/pictures/article_imgs/Other_magazines/gofropressa/future2/2.jpg"/>
          <p:cNvPicPr>
            <a:picLocks noChangeAspect="1" noChangeArrowheads="1"/>
          </p:cNvPicPr>
          <p:nvPr/>
        </p:nvPicPr>
        <p:blipFill>
          <a:blip r:embed="rId10" r:link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643314"/>
            <a:ext cx="1940608" cy="15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review-image" descr="http://www.belygorod.ru/b/N00104019001.jpg"/>
          <p:cNvPicPr>
            <a:picLocks noChangeAspect="1" noChangeArrowheads="1"/>
          </p:cNvPicPr>
          <p:nvPr/>
        </p:nvPicPr>
        <p:blipFill>
          <a:blip r:embed="rId12" r:link="rId13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65427">
            <a:off x="647657" y="1472012"/>
            <a:ext cx="1714512" cy="239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review-image" descr="http://promoplanet.ru/postdata/484d2496b02872a30033e9b6639ed58b.jpg"/>
          <p:cNvPicPr>
            <a:picLocks noChangeAspect="1" noChangeArrowheads="1"/>
          </p:cNvPicPr>
          <p:nvPr/>
        </p:nvPicPr>
        <p:blipFill>
          <a:blip r:embed="rId14" r:link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928802"/>
            <a:ext cx="2384850" cy="238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14612" y="4357694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z-Cyrl-AZ" dirty="0" smtClean="0"/>
              <a:t> </a:t>
            </a:r>
            <a:r>
              <a:rPr lang="az-Cyrl-A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 С бумагой встречаемся постоянно, на каждом шагу – когда открываем книгу или тетрадь, читаем газеты, журналы, покупаем в магазине подарки, продукты, пишем письма, делаем игрушки или собираем макулатуру.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489" y="1"/>
            <a:ext cx="929348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5000636"/>
            <a:ext cx="2143140" cy="133222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2" name="Picture 4" descr="&amp;Kcy;&amp;acy;&amp;ncy;&amp;tscy;&amp;iecy;&amp;lcy;&amp;yacy;&amp;rcy;&amp;scy;&amp;kcy;&amp;icy;&amp;jcy; &amp;ncy;&amp;acy;&amp;bcy;&amp;ocy;&amp;rcy; - &amp;pcy;&amp;ocy;&amp;kcy;&amp;ucy;&amp;pcy;&amp;kcy;&amp;acy; &amp;scy;&amp;ncy;&amp;acy;&amp;bcy;&amp;zhcy;&amp;iecy;&amp;ncy;&amp;icy;&amp;icy; &amp;dcy;&amp;lcy;&amp;yacy; &amp;Kcy;&amp;acy;&amp;ncy;&amp;tscy;&amp;iecy;&amp;lcy;&amp;yacy;&amp;rcy;&amp;scy;&amp;kcy;&amp;icy;&amp;jcy; &amp;ncy;&amp;acy;&amp;bcy;&amp;ocy;&amp;rcy;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786058"/>
            <a:ext cx="1972683" cy="164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review-image" descr="http://cdn2.freepik.com/image/th/2697974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500166" y="928670"/>
            <a:ext cx="2071702" cy="13935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review-image" descr="http://piluk.by/uploads/posts/2014-05/1400461818_kupit_len.jpg"/>
          <p:cNvPicPr>
            <a:picLocks noChangeAspect="1" noChangeArrowheads="1"/>
          </p:cNvPicPr>
          <p:nvPr/>
        </p:nvPicPr>
        <p:blipFill>
          <a:blip r:embed="rId8" r:link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072074"/>
            <a:ext cx="2071702" cy="134380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review-image" descr="http://darvin-market.ru/images/cotton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643702" y="3000372"/>
            <a:ext cx="2143140" cy="135164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review-image" descr="http://maculatura.su/img/content/tryapie/trypie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5214942" y="928670"/>
            <a:ext cx="2071702" cy="138580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review-image" descr="http://img1.1tv.ru/imgsize460x345/PR20100428181256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285720" y="3000372"/>
            <a:ext cx="2101266" cy="132475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85720" y="285728"/>
            <a:ext cx="842968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Бумагу производят из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8340288">
            <a:off x="3234434" y="4612807"/>
            <a:ext cx="647700" cy="381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0070C0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14218885">
            <a:off x="5084419" y="4471108"/>
            <a:ext cx="647700" cy="381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0070C0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10800000">
            <a:off x="5786446" y="3500438"/>
            <a:ext cx="647700" cy="381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0070C0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500298" y="3571876"/>
            <a:ext cx="647700" cy="381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0070C0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7818959">
            <a:off x="5229899" y="2473075"/>
            <a:ext cx="647700" cy="339087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0070C0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3002800">
            <a:off x="3387699" y="2323202"/>
            <a:ext cx="647700" cy="381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0070C0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000240"/>
            <a:ext cx="135732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4429132"/>
            <a:ext cx="135732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282" y="6143644"/>
            <a:ext cx="135732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86644" y="6072206"/>
            <a:ext cx="135732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4714884"/>
            <a:ext cx="135732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хлопок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86644" y="1857364"/>
            <a:ext cx="142876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Лоскутки ткани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71538" y="214290"/>
            <a:ext cx="707236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Виды современной бумаги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22" name="Picture 2" descr="http://cheblukov.ru/wp-content/uploads/2011/06/1002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0281">
            <a:off x="5447740" y="3728109"/>
            <a:ext cx="1805522" cy="139782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http://www.novinki2012.com/uploads/posts/2013-03/1363719666_34534643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14620"/>
            <a:ext cx="2071701" cy="1385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4" name="Picture 4" descr="http://www.dobroman.ru/media/redactor/images/ob%60emnaya_novogodnyaya_otkryitka_svoimi_rukami_-_edinaya_sluzhba_deda_moroza_%282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24574">
            <a:off x="5500842" y="2153209"/>
            <a:ext cx="1736285" cy="130221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6" name="Picture 6" descr="http://www.ekomissionka.kiev.ua/content/visitor/images/201010/f20101022160502-jk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20001">
            <a:off x="3782260" y="4769511"/>
            <a:ext cx="1952765" cy="1495378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000496" y="2928934"/>
            <a:ext cx="1000132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129" name="Picture 9" descr="http://www.megamakulatura.ru/content/whitepap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61081">
            <a:off x="2437621" y="1364832"/>
            <a:ext cx="1928826" cy="128588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31" name="Picture 11" descr="http://www.piri24.ru/static/uploaded/images/1%281%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333704">
            <a:off x="4160320" y="1350592"/>
            <a:ext cx="1842560" cy="12255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print"/>
          <a:srcRect l="6120" r="8145"/>
          <a:stretch>
            <a:fillRect/>
          </a:stretch>
        </p:blipFill>
        <p:spPr>
          <a:xfrm rot="19108952">
            <a:off x="1904076" y="4373729"/>
            <a:ext cx="2071702" cy="135732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85720" y="1500174"/>
            <a:ext cx="164307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печатная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214818"/>
            <a:ext cx="164307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картон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5715016"/>
            <a:ext cx="164307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калька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29322" y="5786454"/>
            <a:ext cx="164307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подарочная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4857760"/>
            <a:ext cx="164307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туалетная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5206" y="2928934"/>
            <a:ext cx="1643074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бархатная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1214422"/>
            <a:ext cx="1928826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гофрированная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8181675" cy="230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81000" y="357166"/>
            <a:ext cx="833440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Опыт «Вдоль и поперек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»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76275" y="4857761"/>
            <a:ext cx="7324749" cy="1143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Вывод: порвать бумагу поперек волокон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2060"/>
                    </a:gs>
                    <a:gs pos="100000">
                      <a:srgbClr val="00206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труднее, чем вдоль них. </a:t>
            </a:r>
            <a:endParaRPr lang="ru-RU" sz="20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2060"/>
                  </a:gs>
                  <a:gs pos="100000">
                    <a:srgbClr val="00206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42911" y="285728"/>
            <a:ext cx="7858179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Правила поведения в лаборатории</a:t>
            </a:r>
            <a:endParaRPr lang="ru-RU" sz="20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" name="Рисунок 7" descr="http://im0-tub-ru.yandex.net/i?id=5e8db4aa829f5003c8c87df26ed4cea9-130-144&amp;n=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1785950" cy="19240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Great Article - How Not To Talk To Your Kids AdventureDa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143380"/>
            <a:ext cx="1928826" cy="18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&amp;Lcy;&amp;acy;&amp;pcy;&amp;icy;&amp;ncy;&amp;acy; &amp;IEcy;&amp;lcy;&amp;iecy;&amp;ncy;&amp;acy; &amp;Vcy;&amp;lcy;&amp;acy;&amp;dcy;&amp;icy;&amp;mcy;&amp;icy;&amp;rcy;&amp;ocy;&amp;vcy;&amp;ncy;&amp;acy;. &amp;Mcy;&amp;ocy;&amp;ncy;&amp;scy;&amp;tcy;&amp;r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571612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71472" y="4143380"/>
            <a:ext cx="2000264" cy="185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&amp;Pcy;&amp;icy;&amp;shchcy;&amp;acy; &amp;vcy; &amp;ncy;&amp;acy;&amp;chcy;&amp;acy;&amp;lcy;&amp;iecy; &amp;pcy;&amp;ocy;&amp;pcy;&amp;acy;&amp;dcy;&amp;acy;&amp;iecy;&amp;tcy; &amp;vcy; &amp;rcy;&amp;ocy;&amp;t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14818"/>
            <a:ext cx="1573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786446" y="2428868"/>
            <a:ext cx="2928958" cy="2000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&amp;Mcy;&amp;acy;&amp;tcy;&amp;iecy;&amp;rcy;&amp;icy;&amp;acy;&amp;lcy;&amp;ycy; &amp;zcy;&amp;acy; &amp;Mcy;&amp;acy;&amp;rcy;&amp;tcy; 2013 &amp;gcy;&amp;ocy;&amp;dcy;&amp;acy; &quot; &amp;Zcy;&amp;acy;&amp;gcy;&amp;acy;&amp;dcy;&amp;kcy;&amp;icy; - &amp;scy;&amp;kcy;&amp;acy;&amp;chcy;&amp;acy;&amp;tcy;&amp;softcy; &amp;zcy;&amp;acy;&amp;gcy;&amp;acy;&amp;dcy;&amp;kcy;&amp;icy; - &amp;dcy;&amp;iecy;&amp;tcy;&amp;scy;&amp;kcy;&amp;icy;&amp;iecy; &amp;zcy;&amp;acy;&amp;gcy;&amp;acy;&amp;dcy;&amp;kcy;&amp;icy; - &amp;zcy;&amp;acy;&amp;gcy;&amp;acy;&amp;dcy;&amp;kcy;&amp;icy; &amp;scy; &amp;ocy;&amp;tcy;&amp;vcy;&amp;iecy;&amp;tcy;&amp;acy;&amp;mcy;&amp;icy; - Prozagadki.ru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500306"/>
            <a:ext cx="23050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7" name="AutoShape 5"/>
          <p:cNvCxnSpPr>
            <a:cxnSpLocks noChangeShapeType="1"/>
          </p:cNvCxnSpPr>
          <p:nvPr/>
        </p:nvCxnSpPr>
        <p:spPr bwMode="auto">
          <a:xfrm flipV="1">
            <a:off x="1214414" y="4286256"/>
            <a:ext cx="981075" cy="161925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>
            <a:off x="928662" y="4357694"/>
            <a:ext cx="1276350" cy="149542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</p:cxn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42910" y="3643314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кричать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071802" y="3286125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трогать без разрешения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4282" y="6072207"/>
            <a:ext cx="30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пробовать на вкус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857884" y="4572008"/>
            <a:ext cx="28575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только на своем месте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428992" y="6143644"/>
            <a:ext cx="3500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осторожность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света\Мои документы\фото мамы2\фон обл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cs623819.vk.me/v623819873/1d97f/Ql_W7xS5o7I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2348880"/>
            <a:ext cx="4429156" cy="33225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3" descr="http://cs623819.vk.me/v623819873/1d967/d6BLYIRcaZU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741830" y="3212976"/>
            <a:ext cx="4402170" cy="33575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11967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использованием </a:t>
            </a:r>
            <a:endParaRPr lang="ru-RU" sz="2800" b="1" kern="10" dirty="0" smtClean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туалетной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бумаги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988840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и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спользованием </a:t>
            </a:r>
            <a:endParaRPr lang="ru-RU" sz="2800" kern="10" dirty="0" smtClean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бумажных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салфеток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88640"/>
            <a:ext cx="666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Изготовление </a:t>
            </a: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бумаги</a:t>
            </a:r>
            <a:endParaRPr lang="ru-RU" sz="4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144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</dc:creator>
  <cp:lastModifiedBy>я</cp:lastModifiedBy>
  <cp:revision>120</cp:revision>
  <dcterms:created xsi:type="dcterms:W3CDTF">2015-02-28T13:10:42Z</dcterms:created>
  <dcterms:modified xsi:type="dcterms:W3CDTF">2015-03-04T19:32:11Z</dcterms:modified>
</cp:coreProperties>
</file>