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7" r:id="rId3"/>
    <p:sldId id="268" r:id="rId4"/>
    <p:sldId id="263" r:id="rId5"/>
    <p:sldId id="269" r:id="rId6"/>
    <p:sldId id="270" r:id="rId7"/>
    <p:sldId id="272" r:id="rId8"/>
    <p:sldId id="275" r:id="rId9"/>
    <p:sldId id="271" r:id="rId10"/>
    <p:sldId id="273" r:id="rId11"/>
    <p:sldId id="274" r:id="rId12"/>
    <p:sldId id="265" r:id="rId13"/>
    <p:sldId id="276" r:id="rId14"/>
    <p:sldId id="279" r:id="rId15"/>
    <p:sldId id="280" r:id="rId16"/>
    <p:sldId id="281" r:id="rId17"/>
    <p:sldId id="277" r:id="rId18"/>
    <p:sldId id="282" r:id="rId19"/>
    <p:sldId id="283" r:id="rId20"/>
    <p:sldId id="28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10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6879-376D-479A-84B4-6A2ED1E00521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90A8C-56DD-4636-A16F-C5ED3CB4AD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8" name="Содержимое 7" descr="ogon_drug_ili_vra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954040"/>
            <a:ext cx="6858048" cy="5143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 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36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Вулкан</a:t>
            </a:r>
            <a:endParaRPr lang="ru-RU" sz="32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i (2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1472" y="2786058"/>
            <a:ext cx="3964809" cy="26432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Вулкан</a:t>
            </a:r>
            <a:endParaRPr lang="ru-RU" sz="36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i (3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747796" y="2857496"/>
            <a:ext cx="3857652" cy="25717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Костёр</a:t>
            </a:r>
            <a:endParaRPr lang="ru-RU" sz="36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Последствие от непотушенного костра</a:t>
            </a:r>
            <a:endParaRPr lang="ru-RU" sz="28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Содержимое 9" descr="pozar_5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662458" y="2643182"/>
            <a:ext cx="4000528" cy="3000396"/>
          </a:xfrm>
        </p:spPr>
      </p:pic>
      <p:pic>
        <p:nvPicPr>
          <p:cNvPr id="8" name="Содержимое 7" descr="koster-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" y="2634501"/>
            <a:ext cx="4040188" cy="3032036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 не соблюдать пожарную безопасность?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Содержимое 12" descr="i (25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1538" y="2285992"/>
            <a:ext cx="3720024" cy="342902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4" name="Содержимое 13" descr="i (26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00628" y="2214554"/>
            <a:ext cx="3974810" cy="34290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Пожар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Горит квартира</a:t>
            </a:r>
            <a:endParaRPr lang="ru-RU" sz="32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i (4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8596" y="2643182"/>
            <a:ext cx="3982431" cy="26432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Горит дом</a:t>
            </a:r>
            <a:endParaRPr lang="ru-RU" sz="32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i (5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17226" y="2714620"/>
            <a:ext cx="4014816" cy="25003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Пожарник на тушении пожара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Содержимое 5" descr="15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788621"/>
            <a:ext cx="6143668" cy="40548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Огнетушитель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fire extinguish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1428736"/>
            <a:ext cx="5000660" cy="50006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костра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Содержимое 3" descr="hqdefault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1714488"/>
            <a:ext cx="5072082" cy="3804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Машины работающие на огне и воде</a:t>
            </a:r>
            <a:endParaRPr lang="ru-RU" sz="36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36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Паровоз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0_3b244_c54e6662_XL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4875" y="2693048"/>
            <a:ext cx="4428563" cy="295052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36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Пароход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vol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810525" y="2714620"/>
            <a:ext cx="3946126" cy="29472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 памяти и  торжества.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Вечный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luchshie-kartinki-23-fevralya-den-zaschitnika-otechestv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633894"/>
            <a:ext cx="4040188" cy="30332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Олимпийский </a:t>
            </a:r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</a:t>
            </a:r>
            <a:endParaRPr lang="ru-RU" sz="32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i (30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67237" y="2643182"/>
            <a:ext cx="4000528" cy="30003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</a:t>
            </a:r>
            <a:r>
              <a:rPr lang="ru-RU" dirty="0" smtClean="0">
                <a:solidFill>
                  <a:srgbClr val="FF3300"/>
                </a:solidFill>
              </a:rPr>
              <a:t> </a:t>
            </a:r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радости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Бенгальский огонь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i (34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6333" y="2643182"/>
            <a:ext cx="3477039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Салют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i (33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875669" y="2714620"/>
            <a:ext cx="3800502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Олимпийские боги- огня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Гефест –бог огня и кузнечного </a:t>
            </a:r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дела.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i (14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42976" y="2143116"/>
            <a:ext cx="3618374" cy="27274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Прометей - </a:t>
            </a:r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 подаривший людям </a:t>
            </a:r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огонь.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i (15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929190" y="2126453"/>
            <a:ext cx="3651254" cy="2738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Конец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i (36)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2547" r="12547"/>
          <a:stretch>
            <a:fillRect/>
          </a:stretch>
        </p:blipFill>
        <p:spPr>
          <a:xfrm>
            <a:off x="2071670" y="612775"/>
            <a:ext cx="5207018" cy="3905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214950"/>
            <a:ext cx="5486400" cy="128588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500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 запомните </a:t>
            </a:r>
            <a:r>
              <a:rPr lang="ru-RU" sz="2500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друзья, без </a:t>
            </a:r>
            <a:r>
              <a:rPr lang="ru-RU" sz="2500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огня нам жить нельзя,</a:t>
            </a:r>
          </a:p>
          <a:p>
            <a:pPr algn="ctr"/>
            <a:r>
              <a:rPr lang="ru-RU" sz="2500" i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бы не было беды.. С ним играть Вы не должны………</a:t>
            </a:r>
          </a:p>
          <a:p>
            <a:pPr algn="ctr"/>
            <a:endParaRPr lang="ru-RU" sz="2000" i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000" i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Славянские боги огня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1500174"/>
            <a:ext cx="4040188" cy="639762"/>
          </a:xfrm>
        </p:spPr>
        <p:txBody>
          <a:bodyPr>
            <a:normAutofit fontScale="70000" lnSpcReduction="20000"/>
          </a:bodyPr>
          <a:lstStyle/>
          <a:p>
            <a:r>
              <a:rPr lang="ru-RU" b="0" dirty="0" smtClean="0"/>
              <a:t> </a:t>
            </a:r>
            <a:r>
              <a:rPr lang="ru-RU" sz="33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ПЕРУН</a:t>
            </a:r>
            <a:r>
              <a:rPr lang="ru-RU" sz="3300" b="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- </a:t>
            </a:r>
            <a:r>
              <a:rPr lang="ru-RU" sz="33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</a:t>
            </a:r>
            <a:r>
              <a:rPr lang="ru-RU" sz="3300" b="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грома и молний</a:t>
            </a:r>
            <a:r>
              <a:rPr lang="ru-RU" b="0" dirty="0" smtClean="0"/>
              <a:t>.</a:t>
            </a:r>
            <a:endParaRPr lang="ru-RU" dirty="0"/>
          </a:p>
        </p:txBody>
      </p:sp>
      <p:pic>
        <p:nvPicPr>
          <p:cNvPr id="7" name="Содержимое 6" descr="i (16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4348" y="2558754"/>
            <a:ext cx="4143404" cy="34420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Сварог</a:t>
            </a:r>
            <a:r>
              <a:rPr lang="ru-RU" b="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- </a:t>
            </a:r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</a:t>
            </a:r>
            <a:r>
              <a:rPr lang="ru-RU" b="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огня</a:t>
            </a:r>
            <a:r>
              <a:rPr lang="ru-RU" b="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кузнечного дела, семейного очага. Небесный кузнец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390_1_m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 rot="21437881">
            <a:off x="5182295" y="2426227"/>
            <a:ext cx="2979091" cy="36997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Гроза природное явление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Содержимое 8" descr="i (17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22868" y="1861515"/>
            <a:ext cx="3820504" cy="27819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Содержимое 9" descr="1 ke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1857364"/>
            <a:ext cx="4370870" cy="28192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 друг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Горящая ветка </a:t>
            </a:r>
            <a:endParaRPr lang="ru-RU" sz="28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Первый очаг</a:t>
            </a:r>
            <a:endParaRPr lang="ru-RU" sz="28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Содержимое 12" descr="i (18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28526" y="2500306"/>
            <a:ext cx="3429024" cy="2857520"/>
          </a:xfrm>
        </p:spPr>
      </p:pic>
      <p:pic>
        <p:nvPicPr>
          <p:cNvPr id="18" name="Содержимое 17" descr="campementhomohabilis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786314" y="2571744"/>
            <a:ext cx="3827879" cy="255690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Добыча огня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Трение палочки</a:t>
            </a:r>
            <a:endParaRPr lang="ru-RU" sz="32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i (9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2910" y="2357430"/>
            <a:ext cx="3981478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Линза, стекло</a:t>
            </a:r>
            <a:endParaRPr lang="ru-RU" sz="32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Содержимое 9" descr="i (6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572132" y="2357430"/>
            <a:ext cx="2787035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Прирученный огонь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Лучина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i (19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57224" y="2500306"/>
            <a:ext cx="3071834" cy="32222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Факел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i (22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571985" y="2643181"/>
            <a:ext cx="4095780" cy="3071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Костёр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Готовится обед</a:t>
            </a:r>
            <a:endParaRPr lang="ru-RU" sz="32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Содержимое 9" descr="i (13)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242243" y="2571744"/>
            <a:ext cx="3181372" cy="2857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Содержимое 8" descr="i (8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928662" y="2643182"/>
            <a:ext cx="3714776" cy="27860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Огонь</a:t>
            </a:r>
            <a:endParaRPr lang="ru-RU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Русская печь</a:t>
            </a:r>
            <a:endParaRPr lang="ru-RU" sz="32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i (20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1063" y="2643182"/>
            <a:ext cx="3947188" cy="26432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Камин</a:t>
            </a:r>
            <a:endParaRPr lang="ru-RU" sz="3200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Содержимое 7" descr="i (21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143505" y="2572942"/>
            <a:ext cx="3617928" cy="27134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125</Words>
  <Application>Microsoft Office PowerPoint</Application>
  <PresentationFormat>Экран (4:3)</PresentationFormat>
  <Paragraphs>47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Олимпийские боги- огня</vt:lpstr>
      <vt:lpstr>Славянские боги огня</vt:lpstr>
      <vt:lpstr>Гроза природное явление</vt:lpstr>
      <vt:lpstr>Огонь друг</vt:lpstr>
      <vt:lpstr>Добыча огня</vt:lpstr>
      <vt:lpstr>Прирученный огонь</vt:lpstr>
      <vt:lpstr>Огонь</vt:lpstr>
      <vt:lpstr>Огонь</vt:lpstr>
      <vt:lpstr>Огонь </vt:lpstr>
      <vt:lpstr>Огонь</vt:lpstr>
      <vt:lpstr>Если в не соблюдать пожарную безопасность?</vt:lpstr>
      <vt:lpstr>Пожар</vt:lpstr>
      <vt:lpstr>Пожарник на тушении пожара</vt:lpstr>
      <vt:lpstr>Огнетушитель</vt:lpstr>
      <vt:lpstr>У костра</vt:lpstr>
      <vt:lpstr>Машины работающие на огне и воде</vt:lpstr>
      <vt:lpstr>Огонь памяти и  торжества.</vt:lpstr>
      <vt:lpstr>Огонь радости</vt:lpstr>
      <vt:lpstr>      Конец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53</cp:revision>
  <dcterms:created xsi:type="dcterms:W3CDTF">2013-10-03T10:51:59Z</dcterms:created>
  <dcterms:modified xsi:type="dcterms:W3CDTF">2015-03-02T11:46:39Z</dcterms:modified>
</cp:coreProperties>
</file>