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2" r:id="rId8"/>
    <p:sldId id="269" r:id="rId9"/>
    <p:sldId id="261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588" autoAdjust="0"/>
    <p:restoredTop sz="94624" autoAdjust="0"/>
  </p:normalViewPr>
  <p:slideViewPr>
    <p:cSldViewPr>
      <p:cViewPr varScale="1">
        <p:scale>
          <a:sx n="48" d="100"/>
          <a:sy n="48" d="100"/>
        </p:scale>
        <p:origin x="-131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227A1-14E8-4888-9332-228136AF66C3}" type="datetimeFigureOut">
              <a:rPr lang="ru-RU" smtClean="0"/>
              <a:pPr/>
              <a:t>09.04.2015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D8664-9784-4A06-8B28-FC494AAE989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227A1-14E8-4888-9332-228136AF66C3}" type="datetimeFigureOut">
              <a:rPr lang="ru-RU" smtClean="0"/>
              <a:pPr/>
              <a:t>09.04.2015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D8664-9784-4A06-8B28-FC494AAE98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227A1-14E8-4888-9332-228136AF66C3}" type="datetimeFigureOut">
              <a:rPr lang="ru-RU" smtClean="0"/>
              <a:pPr/>
              <a:t>09.04.2015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D8664-9784-4A06-8B28-FC494AAE98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227A1-14E8-4888-9332-228136AF66C3}" type="datetimeFigureOut">
              <a:rPr lang="ru-RU" smtClean="0"/>
              <a:pPr/>
              <a:t>09.04.2015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D8664-9784-4A06-8B28-FC494AAE989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227A1-14E8-4888-9332-228136AF66C3}" type="datetimeFigureOut">
              <a:rPr lang="ru-RU" smtClean="0"/>
              <a:pPr/>
              <a:t>09.04.2015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D8664-9784-4A06-8B28-FC494AAE98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227A1-14E8-4888-9332-228136AF66C3}" type="datetimeFigureOut">
              <a:rPr lang="ru-RU" smtClean="0"/>
              <a:pPr/>
              <a:t>09.04.2015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D8664-9784-4A06-8B28-FC494AAE989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227A1-14E8-4888-9332-228136AF66C3}" type="datetimeFigureOut">
              <a:rPr lang="ru-RU" smtClean="0"/>
              <a:pPr/>
              <a:t>09.04.2015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D8664-9784-4A06-8B28-FC494AAE989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227A1-14E8-4888-9332-228136AF66C3}" type="datetimeFigureOut">
              <a:rPr lang="ru-RU" smtClean="0"/>
              <a:pPr/>
              <a:t>09.04.2015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D8664-9784-4A06-8B28-FC494AAE98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227A1-14E8-4888-9332-228136AF66C3}" type="datetimeFigureOut">
              <a:rPr lang="ru-RU" smtClean="0"/>
              <a:pPr/>
              <a:t>09.04.2015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D8664-9784-4A06-8B28-FC494AAE98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227A1-14E8-4888-9332-228136AF66C3}" type="datetimeFigureOut">
              <a:rPr lang="ru-RU" smtClean="0"/>
              <a:pPr/>
              <a:t>09.04.2015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D8664-9784-4A06-8B28-FC494AAE98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227A1-14E8-4888-9332-228136AF66C3}" type="datetimeFigureOut">
              <a:rPr lang="ru-RU" smtClean="0"/>
              <a:pPr/>
              <a:t>09.04.2015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D8664-9784-4A06-8B28-FC494AAE989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A1227A1-14E8-4888-9332-228136AF66C3}" type="datetimeFigureOut">
              <a:rPr lang="ru-RU" smtClean="0"/>
              <a:pPr/>
              <a:t>09.04.2015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4D8664-9784-4A06-8B28-FC494AAE989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12.jpeg"/><Relationship Id="rId7" Type="http://schemas.openxmlformats.org/officeDocument/2006/relationships/image" Target="../media/image16.jpeg"/><Relationship Id="rId12" Type="http://schemas.openxmlformats.org/officeDocument/2006/relationships/image" Target="../media/image21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11" Type="http://schemas.openxmlformats.org/officeDocument/2006/relationships/image" Target="../media/image20.jpeg"/><Relationship Id="rId5" Type="http://schemas.openxmlformats.org/officeDocument/2006/relationships/image" Target="../media/image14.jpeg"/><Relationship Id="rId10" Type="http://schemas.openxmlformats.org/officeDocument/2006/relationships/image" Target="../media/image19.jpeg"/><Relationship Id="rId4" Type="http://schemas.openxmlformats.org/officeDocument/2006/relationships/image" Target="../media/image13.jpeg"/><Relationship Id="rId9" Type="http://schemas.openxmlformats.org/officeDocument/2006/relationships/image" Target="../media/image18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smtClean="0"/>
              <a:t>Урок по природоведению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476672"/>
            <a:ext cx="7175351" cy="4448785"/>
          </a:xfrm>
        </p:spPr>
        <p:txBody>
          <a:bodyPr/>
          <a:lstStyle/>
          <a:p>
            <a:pPr marL="182880" indent="0">
              <a:buNone/>
            </a:pPr>
            <a:r>
              <a:rPr lang="ru-RU" sz="1200" b="0" dirty="0" err="1">
                <a:effectLst/>
              </a:rPr>
              <a:t>Идентефикатор</a:t>
            </a:r>
            <a:r>
              <a:rPr lang="ru-RU" sz="1200" b="0" dirty="0">
                <a:effectLst/>
              </a:rPr>
              <a:t>: 270 – 327 – 625</a:t>
            </a:r>
            <a:br>
              <a:rPr lang="ru-RU" sz="1200" b="0" dirty="0">
                <a:effectLst/>
              </a:rPr>
            </a:br>
            <a:r>
              <a:rPr lang="ru-RU" sz="1200" b="0" dirty="0">
                <a:effectLst/>
              </a:rPr>
              <a:t>Автор: </a:t>
            </a:r>
            <a:r>
              <a:rPr lang="ru-RU" sz="1200" b="0" dirty="0" err="1">
                <a:effectLst/>
              </a:rPr>
              <a:t>Галимова</a:t>
            </a:r>
            <a:r>
              <a:rPr lang="ru-RU" sz="1200" b="0" dirty="0">
                <a:effectLst/>
              </a:rPr>
              <a:t>  Л.А., учитель – дефектолог КС (К) ОШ № 76 </a:t>
            </a:r>
            <a:r>
              <a:rPr lang="en-US" sz="1200" b="0" dirty="0">
                <a:effectLst/>
              </a:rPr>
              <a:t>VIII</a:t>
            </a:r>
            <a:r>
              <a:rPr lang="ru-RU" sz="1200" b="0" dirty="0">
                <a:effectLst/>
              </a:rPr>
              <a:t> вида.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Здоровье Человека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6141505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-20996"/>
            <a:ext cx="6512511" cy="1143000"/>
          </a:xfrm>
        </p:spPr>
        <p:txBody>
          <a:bodyPr/>
          <a:lstStyle/>
          <a:p>
            <a:r>
              <a:rPr lang="ru-RU" sz="3600" dirty="0" smtClean="0"/>
              <a:t>Самостоятельная работа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87624" y="1268760"/>
            <a:ext cx="7200800" cy="3474720"/>
          </a:xfrm>
        </p:spPr>
        <p:txBody>
          <a:bodyPr numCol="2">
            <a:no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Читать лежа в постели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Долго сидеть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у компьютера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или телевизора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Разговаривать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во время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еды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Употребление табака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алкоголя,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наркотиков</a:t>
            </a:r>
          </a:p>
          <a:p>
            <a:pPr marL="0" indent="0"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Малоподвижный образ </a:t>
            </a:r>
          </a:p>
          <a:p>
            <a:pPr marL="0" indent="0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жизни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Плохая циркуляция крови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лохо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усваивается пища и можно поперхнуться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Портится зрение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Ухудшение работы внутренних органов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арушается психика, осанка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34386011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Тренинг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064687" y="731838"/>
            <a:ext cx="4557425" cy="3475037"/>
          </a:xfrm>
        </p:spPr>
      </p:pic>
    </p:spTree>
    <p:extLst>
      <p:ext uri="{BB962C8B-B14F-4D97-AF65-F5344CB8AC3E}">
        <p14:creationId xmlns:p14="http://schemas.microsoft.com/office/powerpoint/2010/main" xmlns="" val="2223243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116632"/>
            <a:ext cx="6512511" cy="1143000"/>
          </a:xfrm>
        </p:spPr>
        <p:txBody>
          <a:bodyPr/>
          <a:lstStyle/>
          <a:p>
            <a:r>
              <a:rPr lang="ru-RU" dirty="0" smtClean="0"/>
              <a:t>Самостоятельная работа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275589" y="1754480"/>
            <a:ext cx="6400800" cy="3474720"/>
          </a:xfrm>
        </p:spPr>
        <p:txBody>
          <a:bodyPr/>
          <a:lstStyle/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Как </a:t>
            </a:r>
            <a:r>
              <a:rPr lang="ru-RU" dirty="0"/>
              <a:t>вы считаете, что можно посоветовать тому, кто хочет избавиться от вредной привычки? </a:t>
            </a:r>
            <a:endParaRPr lang="ru-RU" dirty="0" smtClean="0"/>
          </a:p>
          <a:p>
            <a:pPr marL="0" indent="0" algn="ctr">
              <a:buNone/>
            </a:pP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63888" y="3861048"/>
            <a:ext cx="1824203" cy="2736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552523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88640"/>
            <a:ext cx="6512511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Мой план избавления  от вредной привычки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1942320"/>
            <a:ext cx="8229600" cy="3701007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Вредная </a:t>
            </a:r>
            <a:r>
              <a:rPr lang="ru-RU" dirty="0"/>
              <a:t>привычка, от которой я хочу избавиться </a:t>
            </a:r>
            <a:r>
              <a:rPr lang="ru-RU" dirty="0" smtClean="0"/>
              <a:t>_________________________________________________________</a:t>
            </a:r>
            <a:endParaRPr lang="ru-RU" dirty="0"/>
          </a:p>
          <a:p>
            <a:r>
              <a:rPr lang="ru-RU" dirty="0"/>
              <a:t>Время для работы над собой </a:t>
            </a:r>
            <a:r>
              <a:rPr lang="ru-RU" dirty="0" smtClean="0"/>
              <a:t>_________________________________________________________                               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                                                                                    Укажи срок, время</a:t>
            </a:r>
          </a:p>
          <a:p>
            <a:r>
              <a:rPr lang="ru-RU" dirty="0" smtClean="0"/>
              <a:t>Мне </a:t>
            </a:r>
            <a:r>
              <a:rPr lang="ru-RU" dirty="0"/>
              <a:t>понадобится помощь  </a:t>
            </a:r>
            <a:r>
              <a:rPr lang="ru-RU" dirty="0" smtClean="0"/>
              <a:t>_________________________________________________________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                                                                                        </a:t>
            </a:r>
            <a:r>
              <a:rPr lang="ru-RU" dirty="0"/>
              <a:t>Укажи человека</a:t>
            </a:r>
          </a:p>
          <a:p>
            <a:r>
              <a:rPr lang="ru-RU" dirty="0"/>
              <a:t>Я должен (должна) сделать  </a:t>
            </a:r>
            <a:r>
              <a:rPr lang="ru-RU" dirty="0" smtClean="0"/>
              <a:t>__________________________________________________________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                                                                                               Укажи что</a:t>
            </a:r>
          </a:p>
          <a:p>
            <a:r>
              <a:rPr lang="ru-RU" dirty="0"/>
              <a:t>Избавившись от привычки, я </a:t>
            </a:r>
            <a:r>
              <a:rPr lang="ru-RU" dirty="0" smtClean="0"/>
              <a:t>____________________________________________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08" y="4797152"/>
            <a:ext cx="1798249" cy="1980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250063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764704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Будьте здоровы!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71600" y="1700808"/>
            <a:ext cx="7128792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825942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Здоровье человека складывается из следующих правил: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Соблюдение чистоты 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75619" y="1772816"/>
            <a:ext cx="2399127" cy="2366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579584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Правильное питание</a:t>
            </a:r>
          </a:p>
          <a:p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927539" y="2276872"/>
            <a:ext cx="3893418" cy="3893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618244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Чередование работы и отдыха</a:t>
            </a:r>
          </a:p>
          <a:p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648562" y="2636912"/>
            <a:ext cx="3810000" cy="3752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145763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Закаливание организма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7589" y="2564904"/>
            <a:ext cx="5139395" cy="3744416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796136" y="2475431"/>
            <a:ext cx="2998747" cy="3923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059817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Занятия  спортом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15616" y="2348880"/>
            <a:ext cx="2679108" cy="364043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139952" y="3233738"/>
            <a:ext cx="4382628" cy="2755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2777291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Отказ от вредных привычек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76586" y="2348880"/>
            <a:ext cx="2160240" cy="216024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00192" y="2296120"/>
            <a:ext cx="2265759" cy="226575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984595" y="3933056"/>
            <a:ext cx="3340567" cy="2232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141406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974" y="116632"/>
            <a:ext cx="5147265" cy="994606"/>
          </a:xfrm>
        </p:spPr>
        <p:txBody>
          <a:bodyPr/>
          <a:lstStyle/>
          <a:p>
            <a:pPr marL="0" indent="0" algn="l">
              <a:buNone/>
            </a:pPr>
            <a:r>
              <a:rPr lang="ru-RU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Привычки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2284" y="2626231"/>
            <a:ext cx="2911604" cy="192829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42527" y="836712"/>
            <a:ext cx="2045497" cy="1944216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60232" y="437646"/>
            <a:ext cx="2332834" cy="169521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1759" y="1052736"/>
            <a:ext cx="2340768" cy="1607737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44008" y="230577"/>
            <a:ext cx="2294240" cy="2232944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11775" y="4221088"/>
            <a:ext cx="3758705" cy="2207983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1672" y="4425232"/>
            <a:ext cx="2570855" cy="2075047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419583" y="3933056"/>
            <a:ext cx="1553186" cy="2496015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63888" y="2595366"/>
            <a:ext cx="2880320" cy="1625722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40116" y="2132857"/>
            <a:ext cx="2804793" cy="1800200"/>
          </a:xfrm>
          <a:prstGeom prst="rect">
            <a:avLst/>
          </a:prstGeom>
        </p:spPr>
      </p:pic>
      <p:pic>
        <p:nvPicPr>
          <p:cNvPr id="17" name="Объект 16"/>
          <p:cNvPicPr>
            <a:picLocks noGrp="1" noChangeAspect="1"/>
          </p:cNvPicPr>
          <p:nvPr>
            <p:ph sz="quarter" idx="13"/>
          </p:nvPr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339752" y="4077072"/>
            <a:ext cx="2019451" cy="2019451"/>
          </a:xfrm>
        </p:spPr>
      </p:pic>
    </p:spTree>
    <p:extLst>
      <p:ext uri="{BB962C8B-B14F-4D97-AF65-F5344CB8AC3E}">
        <p14:creationId xmlns:p14="http://schemas.microsoft.com/office/powerpoint/2010/main" xmlns="" val="4626695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260648"/>
            <a:ext cx="6512511" cy="1143000"/>
          </a:xfrm>
        </p:spPr>
        <p:txBody>
          <a:bodyPr/>
          <a:lstStyle/>
          <a:p>
            <a:r>
              <a:rPr lang="ru-RU" sz="3600" dirty="0" smtClean="0"/>
              <a:t>Игра «Выбери привычку»:</a:t>
            </a:r>
            <a:endParaRPr lang="ru-RU" sz="3600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1115616" y="1268760"/>
            <a:ext cx="7317432" cy="4137640"/>
          </a:xfrm>
        </p:spPr>
        <p:txBody>
          <a:bodyPr numCol="2">
            <a:noAutofit/>
          </a:bodyPr>
          <a:lstStyle/>
          <a:p>
            <a:pPr>
              <a:lnSpc>
                <a:spcPct val="1700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спать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 отрытой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форточкой         </a:t>
            </a:r>
          </a:p>
          <a:p>
            <a:pPr>
              <a:lnSpc>
                <a:spcPct val="1700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обманывать </a:t>
            </a:r>
          </a:p>
          <a:p>
            <a:pPr>
              <a:lnSpc>
                <a:spcPct val="1700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разговаривать во время еды</a:t>
            </a:r>
          </a:p>
          <a:p>
            <a:pPr>
              <a:lnSpc>
                <a:spcPct val="1700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умываться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- делать ежедневную зарядку</a:t>
            </a:r>
          </a:p>
          <a:p>
            <a:pPr>
              <a:lnSpc>
                <a:spcPct val="1700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чистить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зубы</a:t>
            </a:r>
          </a:p>
          <a:p>
            <a:pPr>
              <a:lnSpc>
                <a:spcPct val="1700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- пропускать уроки</a:t>
            </a:r>
          </a:p>
          <a:p>
            <a:pPr>
              <a:lnSpc>
                <a:spcPct val="1700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грызть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ногти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говорить правду</a:t>
            </a:r>
          </a:p>
          <a:p>
            <a:pPr>
              <a:lnSpc>
                <a:spcPct val="1700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сутулиться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класть вещи 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место</a:t>
            </a:r>
          </a:p>
          <a:p>
            <a:pPr>
              <a:lnSpc>
                <a:spcPct val="1700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- мыть за собой посуду</a:t>
            </a:r>
          </a:p>
          <a:p>
            <a:pPr>
              <a:lnSpc>
                <a:spcPct val="1700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выполнять домашнее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задание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конфликтовать</a:t>
            </a:r>
          </a:p>
          <a:p>
            <a:pPr>
              <a:lnSpc>
                <a:spcPct val="1700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драться</a:t>
            </a:r>
          </a:p>
          <a:p>
            <a:pPr>
              <a:lnSpc>
                <a:spcPct val="1700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заниматься спортом,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подолгу сидеть у компьютера и телевизора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lnSpc>
                <a:spcPct val="1700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курить, употреблять алкоголь, наркотики.</a:t>
            </a:r>
          </a:p>
          <a:p>
            <a:pPr>
              <a:lnSpc>
                <a:spcPct val="1700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есть много сладкого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141406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129</TotalTime>
  <Words>234</Words>
  <Application>Microsoft Office PowerPoint</Application>
  <PresentationFormat>Экран (4:3)</PresentationFormat>
  <Paragraphs>66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Воздушный поток</vt:lpstr>
      <vt:lpstr>Идентефикатор: 270 – 327 – 625 Автор: Галимова  Л.А., учитель – дефектолог КС (К) ОШ № 76 VIII вида.   Здоровье Человека</vt:lpstr>
      <vt:lpstr>Здоровье человека складывается из следующих правил:</vt:lpstr>
      <vt:lpstr>Слайд 3</vt:lpstr>
      <vt:lpstr>Слайд 4</vt:lpstr>
      <vt:lpstr>Слайд 5</vt:lpstr>
      <vt:lpstr>Слайд 6</vt:lpstr>
      <vt:lpstr>Слайд 7</vt:lpstr>
      <vt:lpstr>*Привычки</vt:lpstr>
      <vt:lpstr>Игра «Выбери привычку»:</vt:lpstr>
      <vt:lpstr>Самостоятельная работа:</vt:lpstr>
      <vt:lpstr>Тренинг</vt:lpstr>
      <vt:lpstr>Самостоятельная работа</vt:lpstr>
      <vt:lpstr>Мой план избавления  от вредной привычки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Здоровье Человека</dc:title>
  <dc:creator>Любовь</dc:creator>
  <cp:lastModifiedBy>re</cp:lastModifiedBy>
  <cp:revision>13</cp:revision>
  <dcterms:created xsi:type="dcterms:W3CDTF">2014-05-14T21:14:26Z</dcterms:created>
  <dcterms:modified xsi:type="dcterms:W3CDTF">2015-04-09T20:53:28Z</dcterms:modified>
</cp:coreProperties>
</file>