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321" r:id="rId24"/>
    <p:sldId id="322" r:id="rId25"/>
    <p:sldId id="323" r:id="rId26"/>
    <p:sldId id="324" r:id="rId27"/>
    <p:sldId id="336" r:id="rId28"/>
    <p:sldId id="335" r:id="rId29"/>
    <p:sldId id="334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99CCFF"/>
    <a:srgbClr val="FF3399"/>
    <a:srgbClr val="FFF8B1"/>
    <a:srgbClr val="000066"/>
    <a:srgbClr val="990099"/>
    <a:srgbClr val="33CC33"/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2883" autoAdjust="0"/>
  </p:normalViewPr>
  <p:slideViewPr>
    <p:cSldViewPr>
      <p:cViewPr varScale="1">
        <p:scale>
          <a:sx n="44" d="100"/>
          <a:sy n="44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8A69B-2760-4701-85CE-A436308D025C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E487A52-173E-49A6-8255-2C502E182F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EBD91-CFE6-41FE-81C1-CE69B587B06F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A4C09-1F4D-4018-AF1D-AC9E6AF5D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85CCD-AC1D-4AE3-A4C8-6047EA1DBA72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EDA81-45D5-4918-9B33-6B73F7016C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C4712-2D3B-46E4-A76D-EEC7FF694F22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13072-3422-43F9-B7D2-42A5A3C78A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70ECD-E859-4264-8C28-33A166E78021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12F69-867F-440F-886D-9F047BBD90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32A35-A9AF-489A-B2E0-6887E5A87C1C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7440C-FC69-428A-80E1-28E88A12B4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722BC28-3ED9-4A6C-8C29-5EC3ACCECA9F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BD1BCF1-4C4E-42AD-AB76-AACD45D04B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B53FD-41DC-44EF-841D-8FA0CB951738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BDFC8-5E3C-48E6-93C8-7B67055C1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7B6B1-DD22-40E3-BAC3-A096D9A2ADE0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FF980-C43B-4F0B-BDEB-28F9A8575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B3FCE-8BDE-4B8E-955B-DA397FB79C29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EE49F-53B9-4D16-B0A0-0A8E7B0DE7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628F6-E479-454B-88F0-D85A547DAEFB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516F1-D87C-463D-B483-74D87EBE8C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19C5DDA1-A12B-4EC0-8E4D-2FCA83786DA2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46B7341-0710-4284-A8DB-B2155E7B8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  <p:sldLayoutId id="2147484079" r:id="rId2"/>
    <p:sldLayoutId id="2147484080" r:id="rId3"/>
    <p:sldLayoutId id="2147484081" r:id="rId4"/>
    <p:sldLayoutId id="2147484088" r:id="rId5"/>
    <p:sldLayoutId id="2147484089" r:id="rId6"/>
    <p:sldLayoutId id="2147484082" r:id="rId7"/>
    <p:sldLayoutId id="2147484083" r:id="rId8"/>
    <p:sldLayoutId id="2147484084" r:id="rId9"/>
    <p:sldLayoutId id="2147484085" r:id="rId10"/>
    <p:sldLayoutId id="21474840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&#1055;&#1088;&#1077;&#1079;&#1077;&#1085;&#1090;&#1072;&#1094;&#1080;&#1103;1.ppt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77;&#1079;&#1077;&#1085;&#1090;&#1072;&#1094;&#1080;&#1103;1.ppt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3659188"/>
          </a:xfrm>
        </p:spPr>
        <p:txBody>
          <a:bodyPr/>
          <a:lstStyle/>
          <a:p>
            <a:pPr eaLnBrk="1" hangingPunct="1"/>
            <a:r>
              <a:rPr lang="ru-RU" sz="4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b="1" i="1" smtClean="0">
                <a:latin typeface="Times New Roman" pitchFamily="18" charset="0"/>
                <a:cs typeface="Times New Roman" pitchFamily="18" charset="0"/>
              </a:rPr>
            </a:br>
            <a:endParaRPr lang="ru-RU" sz="1900" b="1" i="1" smtClean="0">
              <a:solidFill>
                <a:srgbClr val="FF3399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6" name="AutoShape 16">
            <a:hlinkClick r:id="rId2" action="ppaction://hlinkpres?slideindex=3&amp;slidetitle=Интеллектуальная игра."/>
          </p:cNvPr>
          <p:cNvSpPr>
            <a:spLocks noChangeArrowheads="1"/>
          </p:cNvSpPr>
          <p:nvPr/>
        </p:nvSpPr>
        <p:spPr bwMode="auto">
          <a:xfrm>
            <a:off x="8027988" y="5661025"/>
            <a:ext cx="792162" cy="938213"/>
          </a:xfrm>
          <a:prstGeom prst="cube">
            <a:avLst>
              <a:gd name="adj" fmla="val 23111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000066"/>
                </a:solidFill>
                <a:latin typeface="+mj-lt"/>
              </a:rPr>
              <a:t>В начало</a:t>
            </a:r>
            <a:endParaRPr lang="ru-RU" sz="1200" b="1" dirty="0">
              <a:solidFill>
                <a:srgbClr val="000066"/>
              </a:solidFill>
              <a:latin typeface="+mj-lt"/>
            </a:endParaRPr>
          </a:p>
        </p:txBody>
      </p:sp>
      <p:pic>
        <p:nvPicPr>
          <p:cNvPr id="5124" name="Рисунок 6" descr="Рисунок51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00338" y="620713"/>
            <a:ext cx="417512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971600" y="3429000"/>
            <a:ext cx="6912768" cy="26642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ЗАГАДКИ </a:t>
            </a:r>
          </a:p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БОГА  ВРЕМЕНИ</a:t>
            </a:r>
          </a:p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ХРОНОСА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1"/>
          <p:cNvSpPr>
            <a:spLocks noChangeArrowheads="1"/>
          </p:cNvSpPr>
          <p:nvPr/>
        </p:nvSpPr>
        <p:spPr bwMode="auto">
          <a:xfrm>
            <a:off x="395536" y="0"/>
            <a:ext cx="8352928" cy="2088232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Объединение Китая произошло в </a:t>
            </a:r>
          </a:p>
        </p:txBody>
      </p:sp>
      <p:sp>
        <p:nvSpPr>
          <p:cNvPr id="14341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516688" y="2781300"/>
            <a:ext cx="1439862" cy="1296988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221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4345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635375" y="2276475"/>
            <a:ext cx="1511300" cy="1223963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538г. 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14346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84213" y="2781300"/>
            <a:ext cx="1511300" cy="1223963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525г</a:t>
            </a:r>
            <a:r>
              <a:rPr lang="ru-RU" sz="4400" b="1">
                <a:solidFill>
                  <a:srgbClr val="000066"/>
                </a:solidFill>
                <a:latin typeface="Comic Sans MS" pitchFamily="66" charset="0"/>
              </a:rPr>
              <a:t>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pic>
        <p:nvPicPr>
          <p:cNvPr id="14347" name="Рисунок 7" descr="Рисунок57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675" y="4149725"/>
            <a:ext cx="2089150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11"/>
          <p:cNvSpPr>
            <a:spLocks noChangeArrowheads="1"/>
          </p:cNvSpPr>
          <p:nvPr/>
        </p:nvSpPr>
        <p:spPr bwMode="auto">
          <a:xfrm>
            <a:off x="395536" y="1"/>
            <a:ext cx="8353425" cy="1916832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Объединение Китая произошло в </a:t>
            </a:r>
          </a:p>
        </p:txBody>
      </p:sp>
      <p:sp>
        <p:nvSpPr>
          <p:cNvPr id="15365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659563" y="2781300"/>
            <a:ext cx="1584325" cy="129540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221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5369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708400" y="2133600"/>
            <a:ext cx="1584325" cy="1223963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538г. 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15370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68313" y="2781300"/>
            <a:ext cx="1511300" cy="1223963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525г</a:t>
            </a:r>
            <a:r>
              <a:rPr lang="ru-RU" sz="4400" b="1">
                <a:solidFill>
                  <a:srgbClr val="000066"/>
                </a:solidFill>
                <a:latin typeface="Comic Sans MS" pitchFamily="66" charset="0"/>
              </a:rPr>
              <a:t>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pic>
        <p:nvPicPr>
          <p:cNvPr id="15371" name="Рисунок 6" descr="Рисунок57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675" y="4149725"/>
            <a:ext cx="2089150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1"/>
          <p:cNvSpPr>
            <a:spLocks noChangeArrowheads="1"/>
          </p:cNvSpPr>
          <p:nvPr/>
        </p:nvSpPr>
        <p:spPr bwMode="auto">
          <a:xfrm>
            <a:off x="395537" y="0"/>
            <a:ext cx="7920880" cy="2447925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 Завоевание Вавилона персами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произошло в </a:t>
            </a:r>
          </a:p>
        </p:txBody>
      </p:sp>
      <p:sp>
        <p:nvSpPr>
          <p:cNvPr id="16389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79388" y="2708275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r>
              <a:rPr lang="ru-RU" sz="2400" b="1">
                <a:solidFill>
                  <a:srgbClr val="000066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16390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419475" y="5373688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6394" name="AutoShape 1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092950" y="2708275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r>
              <a:rPr lang="ru-RU" sz="2400" b="1">
                <a:solidFill>
                  <a:srgbClr val="000066"/>
                </a:solidFill>
                <a:latin typeface="Comic Sans MS" pitchFamily="66" charset="0"/>
              </a:rPr>
              <a:t>.</a:t>
            </a:r>
          </a:p>
        </p:txBody>
      </p:sp>
      <p:pic>
        <p:nvPicPr>
          <p:cNvPr id="16395" name="Рисунок 6" descr="Рисунок56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675" y="2781300"/>
            <a:ext cx="230505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11"/>
          <p:cNvSpPr>
            <a:spLocks noChangeArrowheads="1"/>
          </p:cNvSpPr>
          <p:nvPr/>
        </p:nvSpPr>
        <p:spPr bwMode="auto">
          <a:xfrm>
            <a:off x="467544" y="1"/>
            <a:ext cx="7920880" cy="1844823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 Завоевание Вавилона персами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произошло в </a:t>
            </a:r>
          </a:p>
        </p:txBody>
      </p:sp>
      <p:sp>
        <p:nvSpPr>
          <p:cNvPr id="17413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19475" y="5300663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17414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95288" y="3357563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7418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092950" y="3213100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r>
              <a:rPr lang="ru-RU" sz="2400" b="1">
                <a:solidFill>
                  <a:srgbClr val="000066"/>
                </a:solidFill>
                <a:latin typeface="Comic Sans MS" pitchFamily="66" charset="0"/>
              </a:rPr>
              <a:t>.</a:t>
            </a:r>
          </a:p>
        </p:txBody>
      </p:sp>
      <p:pic>
        <p:nvPicPr>
          <p:cNvPr id="17419" name="Рисунок 6" descr="Рисунок56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32138" y="2636838"/>
            <a:ext cx="23034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1"/>
          <p:cNvSpPr>
            <a:spLocks noChangeArrowheads="1"/>
          </p:cNvSpPr>
          <p:nvPr/>
        </p:nvSpPr>
        <p:spPr bwMode="auto">
          <a:xfrm>
            <a:off x="467544" y="0"/>
            <a:ext cx="7776095" cy="1916832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Завоевание Вавилона персами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произошло в </a:t>
            </a:r>
          </a:p>
        </p:txBody>
      </p:sp>
      <p:sp>
        <p:nvSpPr>
          <p:cNvPr id="18437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68313" y="2781300"/>
            <a:ext cx="1366837" cy="107950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18438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492500" y="5157788"/>
            <a:ext cx="1439863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8442" name="AutoShape 1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732588" y="2708275"/>
            <a:ext cx="1295400" cy="108267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pic>
        <p:nvPicPr>
          <p:cNvPr id="18443" name="Рисунок 6" descr="Рисунок56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32138" y="2636838"/>
            <a:ext cx="23034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1"/>
          <p:cNvSpPr>
            <a:spLocks noChangeArrowheads="1"/>
          </p:cNvSpPr>
          <p:nvPr/>
        </p:nvSpPr>
        <p:spPr bwMode="auto">
          <a:xfrm>
            <a:off x="468313" y="1"/>
            <a:ext cx="8208143" cy="1916832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 Завоевание Вавилона персами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произошло в </a:t>
            </a:r>
          </a:p>
        </p:txBody>
      </p:sp>
      <p:sp>
        <p:nvSpPr>
          <p:cNvPr id="19461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68313" y="2708275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19462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563938" y="4868863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9466" name="AutoShape 1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732588" y="2636838"/>
            <a:ext cx="1368425" cy="1081087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pic>
        <p:nvPicPr>
          <p:cNvPr id="19467" name="Рисунок 7" descr="Рисунок56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32138" y="2636838"/>
            <a:ext cx="23034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11"/>
          <p:cNvSpPr>
            <a:spLocks noChangeArrowheads="1"/>
          </p:cNvSpPr>
          <p:nvPr/>
        </p:nvSpPr>
        <p:spPr bwMode="auto">
          <a:xfrm>
            <a:off x="468313" y="0"/>
            <a:ext cx="8064500" cy="2447925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 Завоевание Вавилона персами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произошло в </a:t>
            </a:r>
          </a:p>
        </p:txBody>
      </p:sp>
      <p:sp>
        <p:nvSpPr>
          <p:cNvPr id="20485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95288" y="2852738"/>
            <a:ext cx="1366837" cy="1150937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20486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492500" y="5013325"/>
            <a:ext cx="1439863" cy="115252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0490" name="AutoShape 1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092950" y="2781300"/>
            <a:ext cx="1512888" cy="1081088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pic>
        <p:nvPicPr>
          <p:cNvPr id="20491" name="Рисунок 6" descr="Рисунок56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32138" y="2636838"/>
            <a:ext cx="23034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11"/>
          <p:cNvSpPr>
            <a:spLocks noChangeArrowheads="1"/>
          </p:cNvSpPr>
          <p:nvPr/>
        </p:nvSpPr>
        <p:spPr bwMode="auto">
          <a:xfrm>
            <a:off x="395536" y="1"/>
            <a:ext cx="7704087" cy="1556791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Строительство пирамиды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Хеопса в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95288" y="2708275"/>
            <a:ext cx="1655762" cy="136842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2600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sp>
        <p:nvSpPr>
          <p:cNvPr id="21510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03575" y="5229225"/>
            <a:ext cx="1512888" cy="1223963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1514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867400" y="2636838"/>
            <a:ext cx="1512888" cy="1296987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3000 г.</a:t>
            </a:r>
          </a:p>
          <a:p>
            <a:pPr algn="ctr"/>
            <a:r>
              <a:rPr lang="ru-RU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pic>
        <p:nvPicPr>
          <p:cNvPr id="21515" name="Picture 12" descr="C:\Users\Юзер\Desktop\Рисунок1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11413" y="2708275"/>
            <a:ext cx="283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5650" y="2852738"/>
            <a:ext cx="1368425" cy="115252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2600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sp>
        <p:nvSpPr>
          <p:cNvPr id="22531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563938" y="5013325"/>
            <a:ext cx="1295400" cy="115252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2533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2535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940425" y="2781300"/>
            <a:ext cx="1295400" cy="1150938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3000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468313" y="1"/>
            <a:ext cx="7704087" cy="1772816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Строительство пирамиды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Хеопса в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9" name="Picture 12" descr="C:\Users\Юзер\Desktop\Рисунок1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55875" y="2492375"/>
            <a:ext cx="283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84213" y="3068638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2600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23555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492500" y="5084763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3000г.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3557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3559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95963" y="3068638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467544" y="188640"/>
            <a:ext cx="7704087" cy="1728193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Строительство пирамиды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Хеопса в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63" name="Picture 12" descr="C:\Users\Юзер\Desktop\Рисунок1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55875" y="2565400"/>
            <a:ext cx="283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00113" y="4365625"/>
            <a:ext cx="1511300" cy="151447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612г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до.н.э</a:t>
            </a:r>
          </a:p>
        </p:txBody>
      </p:sp>
      <p:sp>
        <p:nvSpPr>
          <p:cNvPr id="6147" name="AutoShape 1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516688" y="4365625"/>
            <a:ext cx="1582737" cy="151447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до н.э</a:t>
            </a:r>
          </a:p>
        </p:txBody>
      </p:sp>
      <p:sp>
        <p:nvSpPr>
          <p:cNvPr id="6148" name="AutoShape 1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67175" y="4797425"/>
            <a:ext cx="1655763" cy="151447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pic>
        <p:nvPicPr>
          <p:cNvPr id="6149" name="Picture 10" descr="C:\Users\Юзер\Desktop\рисунки для игры\Рисунок52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4213" y="620713"/>
            <a:ext cx="76200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C:\Users\Юзер\Desktop\рисунки для игры\Рисунок53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59113" y="2565400"/>
            <a:ext cx="250507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5650" y="2997200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2600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24579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76600" y="5229225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3000г.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4581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4583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011863" y="2997200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468313" y="1"/>
            <a:ext cx="7704087" cy="1916832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Строительство пирамиды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Хеопса в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7" name="Picture 12" descr="C:\Users\Юзер\Desktop\Рисунок1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71775" y="2492375"/>
            <a:ext cx="283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1188" y="3573463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2600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25603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348038" y="5157788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3000г.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5605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5607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948488" y="3213100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467544" y="188640"/>
            <a:ext cx="7704087" cy="1800200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Строительство пирамиды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Хеопса в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11" name="Picture 12" descr="C:\Users\Юзер\Desktop\Рисунок1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52775" y="2471738"/>
            <a:ext cx="283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84213" y="3644900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2600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26627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419475" y="5229225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3000г.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6629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6631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092950" y="3357563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468313" y="1"/>
            <a:ext cx="7704087" cy="1988840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Строительство пирамиды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Хеопса в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35" name="Picture 12" descr="C:\Users\Юзер\Desktop\Рисунок1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675" y="2708275"/>
            <a:ext cx="28384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AutoShape 15"/>
          <p:cNvSpPr>
            <a:spLocks noChangeArrowheads="1"/>
          </p:cNvSpPr>
          <p:nvPr/>
        </p:nvSpPr>
        <p:spPr bwMode="auto">
          <a:xfrm>
            <a:off x="468313" y="404813"/>
            <a:ext cx="7272337" cy="1295995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ВЫУЧИ ТЕМУ!</a:t>
            </a:r>
          </a:p>
        </p:txBody>
      </p:sp>
      <p:sp>
        <p:nvSpPr>
          <p:cNvPr id="5" name="AutoShape 15"/>
          <p:cNvSpPr>
            <a:spLocks noChangeArrowheads="1"/>
          </p:cNvSpPr>
          <p:nvPr/>
        </p:nvSpPr>
        <p:spPr bwMode="auto">
          <a:xfrm>
            <a:off x="5364163" y="3933825"/>
            <a:ext cx="3024187" cy="244633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Ты не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помог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команде!</a:t>
            </a:r>
          </a:p>
        </p:txBody>
      </p:sp>
      <p:sp>
        <p:nvSpPr>
          <p:cNvPr id="27656" name="AutoShape 13"/>
          <p:cNvSpPr>
            <a:spLocks noChangeArrowheads="1"/>
          </p:cNvSpPr>
          <p:nvPr/>
        </p:nvSpPr>
        <p:spPr bwMode="auto">
          <a:xfrm>
            <a:off x="1547813" y="2060575"/>
            <a:ext cx="3095625" cy="2808288"/>
          </a:xfrm>
          <a:prstGeom prst="irregularSeal1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>
              <a:solidFill>
                <a:srgbClr val="009900"/>
              </a:solidFill>
            </a:endParaRP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Баллы</a:t>
            </a: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5"/>
          <p:cNvSpPr>
            <a:spLocks noChangeArrowheads="1"/>
          </p:cNvSpPr>
          <p:nvPr/>
        </p:nvSpPr>
        <p:spPr bwMode="auto">
          <a:xfrm>
            <a:off x="5364088" y="3861048"/>
            <a:ext cx="3024187" cy="244633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Ты  слабо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помог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команде!</a:t>
            </a:r>
          </a:p>
        </p:txBody>
      </p:sp>
      <p:sp>
        <p:nvSpPr>
          <p:cNvPr id="28677" name="AutoShape 13"/>
          <p:cNvSpPr>
            <a:spLocks noChangeArrowheads="1"/>
          </p:cNvSpPr>
          <p:nvPr/>
        </p:nvSpPr>
        <p:spPr bwMode="auto">
          <a:xfrm>
            <a:off x="1547813" y="2060575"/>
            <a:ext cx="3095625" cy="2808288"/>
          </a:xfrm>
          <a:prstGeom prst="irregularSeal1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>
              <a:solidFill>
                <a:srgbClr val="009900"/>
              </a:solidFill>
            </a:endParaRP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Баллы</a:t>
            </a: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7" name="AutoShape 16"/>
          <p:cNvSpPr>
            <a:spLocks noChangeArrowheads="1"/>
          </p:cNvSpPr>
          <p:nvPr/>
        </p:nvSpPr>
        <p:spPr bwMode="auto">
          <a:xfrm>
            <a:off x="620713" y="557213"/>
            <a:ext cx="7272337" cy="1143595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ВЫУЧИ ТЕМУ!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AutoShape 16"/>
          <p:cNvSpPr>
            <a:spLocks noChangeArrowheads="1"/>
          </p:cNvSpPr>
          <p:nvPr/>
        </p:nvSpPr>
        <p:spPr bwMode="auto">
          <a:xfrm>
            <a:off x="468313" y="404813"/>
            <a:ext cx="7272337" cy="1223987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ВЫУЧИ ТЕМУ!</a:t>
            </a:r>
          </a:p>
        </p:txBody>
      </p:sp>
      <p:sp>
        <p:nvSpPr>
          <p:cNvPr id="5" name="AutoShape 15"/>
          <p:cNvSpPr>
            <a:spLocks noChangeArrowheads="1"/>
          </p:cNvSpPr>
          <p:nvPr/>
        </p:nvSpPr>
        <p:spPr bwMode="auto">
          <a:xfrm>
            <a:off x="5364163" y="3933825"/>
            <a:ext cx="3024187" cy="244633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Ты мало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помог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команде!</a:t>
            </a:r>
          </a:p>
        </p:txBody>
      </p:sp>
      <p:sp>
        <p:nvSpPr>
          <p:cNvPr id="29704" name="AutoShape 13"/>
          <p:cNvSpPr>
            <a:spLocks noChangeArrowheads="1"/>
          </p:cNvSpPr>
          <p:nvPr/>
        </p:nvSpPr>
        <p:spPr bwMode="auto">
          <a:xfrm>
            <a:off x="1547813" y="2060575"/>
            <a:ext cx="3095625" cy="2808288"/>
          </a:xfrm>
          <a:prstGeom prst="irregularSeal1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>
              <a:solidFill>
                <a:srgbClr val="009900"/>
              </a:solidFill>
            </a:endParaRP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Баллы</a:t>
            </a: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2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5"/>
          <p:cNvSpPr>
            <a:spLocks noChangeArrowheads="1"/>
          </p:cNvSpPr>
          <p:nvPr/>
        </p:nvSpPr>
        <p:spPr bwMode="auto">
          <a:xfrm>
            <a:off x="5364163" y="3933825"/>
            <a:ext cx="3024187" cy="244633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Ты мало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помог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команде!</a:t>
            </a:r>
          </a:p>
        </p:txBody>
      </p:sp>
      <p:sp>
        <p:nvSpPr>
          <p:cNvPr id="30725" name="AutoShape 13"/>
          <p:cNvSpPr>
            <a:spLocks noChangeArrowheads="1"/>
          </p:cNvSpPr>
          <p:nvPr/>
        </p:nvSpPr>
        <p:spPr bwMode="auto">
          <a:xfrm>
            <a:off x="1547813" y="2060575"/>
            <a:ext cx="3095625" cy="2808288"/>
          </a:xfrm>
          <a:prstGeom prst="irregularSeal1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>
              <a:solidFill>
                <a:srgbClr val="009900"/>
              </a:solidFill>
            </a:endParaRP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Баллы</a:t>
            </a: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7" name="AutoShape 16"/>
          <p:cNvSpPr>
            <a:spLocks noChangeArrowheads="1"/>
          </p:cNvSpPr>
          <p:nvPr/>
        </p:nvSpPr>
        <p:spPr bwMode="auto">
          <a:xfrm>
            <a:off x="620713" y="557213"/>
            <a:ext cx="7272337" cy="1655762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ОБЯЗАТЕЛЬНО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ПОВТОРИ ТЕМУ!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AutoShape 16"/>
          <p:cNvSpPr>
            <a:spLocks noChangeArrowheads="1"/>
          </p:cNvSpPr>
          <p:nvPr/>
        </p:nvSpPr>
        <p:spPr bwMode="auto">
          <a:xfrm>
            <a:off x="900113" y="404813"/>
            <a:ext cx="6840537" cy="2087562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ОБЯЗАТЕЛЬНО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ПОВТОРИ ТЕМУ!</a:t>
            </a:r>
          </a:p>
        </p:txBody>
      </p:sp>
      <p:sp>
        <p:nvSpPr>
          <p:cNvPr id="31749" name="AutoShape 13"/>
          <p:cNvSpPr>
            <a:spLocks noChangeArrowheads="1"/>
          </p:cNvSpPr>
          <p:nvPr/>
        </p:nvSpPr>
        <p:spPr bwMode="auto">
          <a:xfrm>
            <a:off x="1547813" y="2060575"/>
            <a:ext cx="3095625" cy="2808288"/>
          </a:xfrm>
          <a:prstGeom prst="irregularSeal1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>
              <a:solidFill>
                <a:srgbClr val="009900"/>
              </a:solidFill>
            </a:endParaRP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Баллы</a:t>
            </a: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4</a:t>
            </a:r>
          </a:p>
        </p:txBody>
      </p:sp>
      <p:sp>
        <p:nvSpPr>
          <p:cNvPr id="4" name="AutoShape 15"/>
          <p:cNvSpPr>
            <a:spLocks noChangeArrowheads="1"/>
          </p:cNvSpPr>
          <p:nvPr/>
        </p:nvSpPr>
        <p:spPr bwMode="auto">
          <a:xfrm>
            <a:off x="5364163" y="3933825"/>
            <a:ext cx="3024187" cy="244633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Ты мало 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помог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команде!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3"/>
          <p:cNvSpPr>
            <a:spLocks noChangeArrowheads="1"/>
          </p:cNvSpPr>
          <p:nvPr/>
        </p:nvSpPr>
        <p:spPr bwMode="auto">
          <a:xfrm>
            <a:off x="1187450" y="2349500"/>
            <a:ext cx="3095625" cy="2808288"/>
          </a:xfrm>
          <a:prstGeom prst="irregularSeal1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>
              <a:solidFill>
                <a:srgbClr val="009900"/>
              </a:solidFill>
            </a:endParaRP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Баллы</a:t>
            </a: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5</a:t>
            </a:r>
          </a:p>
        </p:txBody>
      </p:sp>
      <p:sp>
        <p:nvSpPr>
          <p:cNvPr id="72708" name="AutoShape 17"/>
          <p:cNvSpPr>
            <a:spLocks noChangeArrowheads="1"/>
          </p:cNvSpPr>
          <p:nvPr/>
        </p:nvSpPr>
        <p:spPr bwMode="auto">
          <a:xfrm>
            <a:off x="900113" y="404813"/>
            <a:ext cx="6480175" cy="1655762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ХОРОШО!</a:t>
            </a:r>
          </a:p>
        </p:txBody>
      </p:sp>
      <p:sp>
        <p:nvSpPr>
          <p:cNvPr id="32774" name="AutoShape 15"/>
          <p:cNvSpPr>
            <a:spLocks noChangeArrowheads="1"/>
          </p:cNvSpPr>
          <p:nvPr/>
        </p:nvSpPr>
        <p:spPr bwMode="auto">
          <a:xfrm>
            <a:off x="5364163" y="3933825"/>
            <a:ext cx="3024187" cy="2446338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52769A"/>
              </a:gs>
              <a:gs pos="50000">
                <a:srgbClr val="79ABDD"/>
              </a:gs>
              <a:gs pos="100000">
                <a:srgbClr val="91CCFF"/>
              </a:gs>
            </a:gsLst>
            <a:lin ang="162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Ты помог</a:t>
            </a:r>
          </a:p>
          <a:p>
            <a:pPr algn="ctr"/>
            <a:r>
              <a:rPr lang="ru-RU" sz="3200" b="1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команде!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13"/>
          <p:cNvSpPr>
            <a:spLocks noChangeArrowheads="1"/>
          </p:cNvSpPr>
          <p:nvPr/>
        </p:nvSpPr>
        <p:spPr bwMode="auto">
          <a:xfrm>
            <a:off x="1187450" y="2349500"/>
            <a:ext cx="3095625" cy="2808288"/>
          </a:xfrm>
          <a:prstGeom prst="irregularSeal1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>
              <a:solidFill>
                <a:srgbClr val="009900"/>
              </a:solidFill>
            </a:endParaRP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Баллы</a:t>
            </a:r>
          </a:p>
          <a:p>
            <a:pPr algn="ctr"/>
            <a:r>
              <a:rPr lang="ru-RU" sz="2800" b="1">
                <a:solidFill>
                  <a:srgbClr val="000066"/>
                </a:solidFill>
              </a:rPr>
              <a:t>6</a:t>
            </a:r>
          </a:p>
        </p:txBody>
      </p:sp>
      <p:sp>
        <p:nvSpPr>
          <p:cNvPr id="72708" name="AutoShape 17"/>
          <p:cNvSpPr>
            <a:spLocks noChangeArrowheads="1"/>
          </p:cNvSpPr>
          <p:nvPr/>
        </p:nvSpPr>
        <p:spPr bwMode="auto">
          <a:xfrm>
            <a:off x="900113" y="404813"/>
            <a:ext cx="6480175" cy="1655762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</a:p>
        </p:txBody>
      </p:sp>
      <p:sp>
        <p:nvSpPr>
          <p:cNvPr id="6" name="AutoShape 15"/>
          <p:cNvSpPr>
            <a:spLocks noChangeArrowheads="1"/>
          </p:cNvSpPr>
          <p:nvPr/>
        </p:nvSpPr>
        <p:spPr bwMode="auto">
          <a:xfrm>
            <a:off x="5940152" y="3933825"/>
            <a:ext cx="2448198" cy="244633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Ты помог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команде</a:t>
            </a:r>
            <a:r>
              <a:rPr lang="ru-RU" sz="36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7" name="AutoShape 16">
            <a:hlinkClick r:id="rId2" action="ppaction://hlinkpres?slideindex=3&amp;slidetitle=Интеллектуальная игра."/>
          </p:cNvPr>
          <p:cNvSpPr>
            <a:spLocks noChangeArrowheads="1"/>
          </p:cNvSpPr>
          <p:nvPr/>
        </p:nvSpPr>
        <p:spPr bwMode="auto">
          <a:xfrm>
            <a:off x="8101013" y="5661025"/>
            <a:ext cx="792162" cy="938213"/>
          </a:xfrm>
          <a:prstGeom prst="cube">
            <a:avLst>
              <a:gd name="adj" fmla="val 23111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rgbClr val="000066"/>
                </a:solidFill>
                <a:latin typeface="+mj-lt"/>
              </a:rPr>
              <a:t>В  начало</a:t>
            </a:r>
            <a:endParaRPr lang="ru-RU" sz="1200" b="1" dirty="0">
              <a:solidFill>
                <a:srgbClr val="000066"/>
              </a:solidFill>
              <a:latin typeface="+mj-lt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11"/>
          <p:cNvSpPr>
            <a:spLocks noChangeArrowheads="1"/>
          </p:cNvSpPr>
          <p:nvPr/>
        </p:nvSpPr>
        <p:spPr bwMode="auto">
          <a:xfrm>
            <a:off x="539552" y="260649"/>
            <a:ext cx="7776864" cy="1512168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Царь Хаммурапи начал править в</a:t>
            </a:r>
          </a:p>
        </p:txBody>
      </p:sp>
      <p:sp>
        <p:nvSpPr>
          <p:cNvPr id="7173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68313" y="2924175"/>
            <a:ext cx="1943100" cy="115252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1750г.</a:t>
            </a:r>
          </a:p>
          <a:p>
            <a:pPr algn="ctr"/>
            <a:r>
              <a:rPr lang="ru-RU" sz="36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7174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011863" y="2852738"/>
            <a:ext cx="2160587" cy="1223962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1792г.до</a:t>
            </a:r>
          </a:p>
          <a:p>
            <a:pPr algn="ctr"/>
            <a:r>
              <a:rPr lang="ru-RU" sz="4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н.э</a:t>
            </a:r>
          </a:p>
        </p:txBody>
      </p:sp>
      <p:sp>
        <p:nvSpPr>
          <p:cNvPr id="7175" name="AutoShape 16"/>
          <p:cNvSpPr>
            <a:spLocks noChangeArrowheads="1"/>
          </p:cNvSpPr>
          <p:nvPr/>
        </p:nvSpPr>
        <p:spPr bwMode="auto">
          <a:xfrm>
            <a:off x="7235825" y="4724400"/>
            <a:ext cx="1730375" cy="1944688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52769A"/>
              </a:gs>
              <a:gs pos="50000">
                <a:srgbClr val="79ABDD"/>
              </a:gs>
              <a:gs pos="100000">
                <a:srgbClr val="91CCFF"/>
              </a:gs>
            </a:gsLst>
            <a:lin ang="135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/>
            <a:endParaRPr lang="ru-RU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pic>
        <p:nvPicPr>
          <p:cNvPr id="7176" name="Picture 8" descr="C:\Users\Юзер\Desktop\рисунки для игры\Рисунок55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19475" y="3141663"/>
            <a:ext cx="15716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11"/>
          <p:cNvSpPr>
            <a:spLocks noChangeArrowheads="1"/>
          </p:cNvSpPr>
          <p:nvPr/>
        </p:nvSpPr>
        <p:spPr bwMode="auto">
          <a:xfrm>
            <a:off x="395536" y="404665"/>
            <a:ext cx="7488832" cy="1584176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Царь Хаммурапи начал править в</a:t>
            </a:r>
          </a:p>
        </p:txBody>
      </p:sp>
      <p:sp>
        <p:nvSpPr>
          <p:cNvPr id="8197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68313" y="2924175"/>
            <a:ext cx="1654175" cy="12255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1750г.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8198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940425" y="2924175"/>
            <a:ext cx="1800225" cy="115252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1792г.до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н.э</a:t>
            </a:r>
          </a:p>
        </p:txBody>
      </p:sp>
      <p:sp>
        <p:nvSpPr>
          <p:cNvPr id="2" name="AutoShape 16"/>
          <p:cNvSpPr>
            <a:spLocks noChangeArrowheads="1"/>
          </p:cNvSpPr>
          <p:nvPr/>
        </p:nvSpPr>
        <p:spPr bwMode="auto">
          <a:xfrm>
            <a:off x="7270750" y="4725144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8202" name="Picture 10" descr="C:\Users\Юзер\Desktop\рисунки для игры\Рисунок55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92500" y="2781300"/>
            <a:ext cx="15716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4"/>
          <p:cNvSpPr>
            <a:spLocks noChangeArrowheads="1"/>
          </p:cNvSpPr>
          <p:nvPr/>
        </p:nvSpPr>
        <p:spPr bwMode="auto">
          <a:xfrm>
            <a:off x="395288" y="404813"/>
            <a:ext cx="8137152" cy="1368003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ctr">
              <a:buFontTx/>
              <a:buAutoNum type="arabicPeriod" startAt="3"/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Государство в Египте возникло в</a:t>
            </a:r>
          </a:p>
        </p:txBody>
      </p:sp>
      <p:sp>
        <p:nvSpPr>
          <p:cNvPr id="9221" name="AutoShape 1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1188" y="3357563"/>
            <a:ext cx="1368425" cy="108267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3000г.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sp>
        <p:nvSpPr>
          <p:cNvPr id="9222" name="AutoShape 1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372225" y="3357563"/>
            <a:ext cx="1366838" cy="1081087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sp>
        <p:nvSpPr>
          <p:cNvPr id="2" name="AutoShape 20"/>
          <p:cNvSpPr>
            <a:spLocks noChangeArrowheads="1"/>
          </p:cNvSpPr>
          <p:nvPr/>
        </p:nvSpPr>
        <p:spPr bwMode="auto">
          <a:xfrm>
            <a:off x="6659563" y="4797425"/>
            <a:ext cx="1873250" cy="17287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9226" name="AutoShape 2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708400" y="2852738"/>
            <a:ext cx="1439863" cy="1152525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2600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pic>
        <p:nvPicPr>
          <p:cNvPr id="9227" name="Picture 11" descr="C:\Users\Юзер\Desktop\рисунки для игры\Рисунок26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32138" y="4581525"/>
            <a:ext cx="27051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1"/>
          <p:cNvSpPr>
            <a:spLocks noChangeArrowheads="1"/>
          </p:cNvSpPr>
          <p:nvPr/>
        </p:nvSpPr>
        <p:spPr bwMode="auto">
          <a:xfrm>
            <a:off x="323528" y="332656"/>
            <a:ext cx="7127875" cy="2447925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Comic Sans MS" pitchFamily="66" charset="0"/>
              </a:rPr>
              <a:t>3.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Государство в Египте возникло в</a:t>
            </a:r>
          </a:p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0245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651500" y="3500438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sp>
        <p:nvSpPr>
          <p:cNvPr id="10246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68313" y="3644900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3000г.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sp>
        <p:nvSpPr>
          <p:cNvPr id="2" name="AutoShape 16"/>
          <p:cNvSpPr>
            <a:spLocks noChangeArrowheads="1"/>
          </p:cNvSpPr>
          <p:nvPr/>
        </p:nvSpPr>
        <p:spPr bwMode="auto">
          <a:xfrm>
            <a:off x="6659563" y="4797425"/>
            <a:ext cx="1873250" cy="17287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250" name="AutoShape 1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203575" y="3068638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2600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pic>
        <p:nvPicPr>
          <p:cNvPr id="10251" name="Picture 11" descr="C:\Users\Юзер\Desktop\рисунки для игры\Рисунок26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95513" y="4581525"/>
            <a:ext cx="27051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11"/>
          <p:cNvSpPr>
            <a:spLocks noChangeArrowheads="1"/>
          </p:cNvSpPr>
          <p:nvPr/>
        </p:nvSpPr>
        <p:spPr bwMode="auto">
          <a:xfrm>
            <a:off x="467544" y="332657"/>
            <a:ext cx="8136904" cy="1944216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ctr">
              <a:buFontTx/>
              <a:buAutoNum type="arabicPeriod" startAt="3"/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Государство в Египте возникло в</a:t>
            </a:r>
          </a:p>
        </p:txBody>
      </p:sp>
      <p:sp>
        <p:nvSpPr>
          <p:cNvPr id="11269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84213" y="3500438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3000г.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11270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804025" y="3357563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1500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2" name="AutoShape 17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274" name="AutoShape 1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563938" y="3068638"/>
            <a:ext cx="1295400" cy="10096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2600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pic>
        <p:nvPicPr>
          <p:cNvPr id="11275" name="Picture 11" descr="C:\Users\Юзер\Desktop\рисунки для игры\Рисунок26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00338" y="4652963"/>
            <a:ext cx="27051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11"/>
          <p:cNvSpPr>
            <a:spLocks noChangeArrowheads="1"/>
          </p:cNvSpPr>
          <p:nvPr/>
        </p:nvSpPr>
        <p:spPr bwMode="auto">
          <a:xfrm>
            <a:off x="251520" y="260649"/>
            <a:ext cx="8569325" cy="1800200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Объединение Китая произошло в </a:t>
            </a:r>
          </a:p>
        </p:txBody>
      </p:sp>
      <p:sp>
        <p:nvSpPr>
          <p:cNvPr id="12293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732588" y="2781300"/>
            <a:ext cx="1585912" cy="129540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221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sp>
        <p:nvSpPr>
          <p:cNvPr id="12294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95288" y="2708275"/>
            <a:ext cx="1728787" cy="1225550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525г</a:t>
            </a:r>
            <a:r>
              <a:rPr lang="ru-RU" sz="4400" b="1">
                <a:solidFill>
                  <a:srgbClr val="000066"/>
                </a:solidFill>
                <a:latin typeface="Comic Sans MS" pitchFamily="66" charset="0"/>
              </a:rPr>
              <a:t>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</a:p>
        </p:txBody>
      </p:sp>
      <p:sp>
        <p:nvSpPr>
          <p:cNvPr id="2" name="AutoShape 16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2298" name="AutoShape 1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492500" y="2349500"/>
            <a:ext cx="1800225" cy="1296988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538г. 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r>
              <a:rPr lang="ru-RU" sz="4400" b="1">
                <a:solidFill>
                  <a:srgbClr val="000066"/>
                </a:solidFill>
                <a:latin typeface="Comic Sans MS" pitchFamily="66" charset="0"/>
              </a:rPr>
              <a:t>.</a:t>
            </a:r>
          </a:p>
        </p:txBody>
      </p:sp>
      <p:pic>
        <p:nvPicPr>
          <p:cNvPr id="12299" name="Рисунок 6" descr="Рисунок57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675" y="4149725"/>
            <a:ext cx="2089150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1"/>
          <p:cNvSpPr>
            <a:spLocks noChangeArrowheads="1"/>
          </p:cNvSpPr>
          <p:nvPr/>
        </p:nvSpPr>
        <p:spPr bwMode="auto">
          <a:xfrm>
            <a:off x="467544" y="188641"/>
            <a:ext cx="8207375" cy="1512167"/>
          </a:xfrm>
          <a:prstGeom prst="horizont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Объединение Китая произошло в </a:t>
            </a:r>
          </a:p>
        </p:txBody>
      </p:sp>
      <p:sp>
        <p:nvSpPr>
          <p:cNvPr id="13317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56325" y="2997200"/>
            <a:ext cx="1512888" cy="1223963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221 г.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н.э.</a:t>
            </a:r>
          </a:p>
        </p:txBody>
      </p:sp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6659563" y="4581525"/>
            <a:ext cx="1873250" cy="1944688"/>
          </a:xfrm>
          <a:prstGeom prst="verticalScroll">
            <a:avLst>
              <a:gd name="adj" fmla="val 12500"/>
            </a:avLst>
          </a:prstGeom>
          <a:gradFill flip="none" rotWithShape="1">
            <a:gsLst>
              <a:gs pos="0">
                <a:srgbClr val="99CCFF">
                  <a:shade val="30000"/>
                  <a:satMod val="115000"/>
                </a:srgbClr>
              </a:gs>
              <a:gs pos="50000">
                <a:srgbClr val="99CCFF">
                  <a:shade val="67500"/>
                  <a:satMod val="115000"/>
                </a:srgbClr>
              </a:gs>
              <a:gs pos="100000">
                <a:srgbClr val="99CCF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БАЛЛЫ</a:t>
            </a:r>
          </a:p>
          <a:p>
            <a:pPr algn="ctr">
              <a:defRPr/>
            </a:pPr>
            <a:endParaRPr lang="ru-RU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321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132138" y="2349500"/>
            <a:ext cx="1439862" cy="1223963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538г. 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13322" name="AutoShap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84213" y="3213100"/>
            <a:ext cx="1439862" cy="1223963"/>
          </a:xfrm>
          <a:prstGeom prst="cube">
            <a:avLst>
              <a:gd name="adj" fmla="val 23111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525г</a:t>
            </a:r>
            <a:r>
              <a:rPr lang="ru-RU" sz="4400" b="1">
                <a:solidFill>
                  <a:srgbClr val="000066"/>
                </a:solidFill>
                <a:latin typeface="Comic Sans MS" pitchFamily="66" charset="0"/>
              </a:rPr>
              <a:t>.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до н.э</a:t>
            </a:r>
            <a:endParaRPr lang="ru-RU" sz="2400" b="1">
              <a:solidFill>
                <a:srgbClr val="000066"/>
              </a:solidFill>
              <a:latin typeface="Comic Sans MS" pitchFamily="66" charset="0"/>
            </a:endParaRPr>
          </a:p>
        </p:txBody>
      </p:sp>
      <p:pic>
        <p:nvPicPr>
          <p:cNvPr id="13323" name="Рисунок 6" descr="Рисунок57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675" y="4149725"/>
            <a:ext cx="2089150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1163</TotalTime>
  <Words>539</Words>
  <Application>Microsoft Office PowerPoint</Application>
  <PresentationFormat>Экран (4:3)</PresentationFormat>
  <Paragraphs>269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Verdana</vt:lpstr>
      <vt:lpstr>Arial</vt:lpstr>
      <vt:lpstr>Calibri</vt:lpstr>
      <vt:lpstr>Cambria</vt:lpstr>
      <vt:lpstr>Georgia</vt:lpstr>
      <vt:lpstr>Wingdings 2</vt:lpstr>
      <vt:lpstr>Times New Roman</vt:lpstr>
      <vt:lpstr>Comic Sans MS</vt:lpstr>
      <vt:lpstr>Городская</vt:lpstr>
      <vt:lpstr>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re</cp:lastModifiedBy>
  <cp:revision>82</cp:revision>
  <dcterms:created xsi:type="dcterms:W3CDTF">2008-01-12T11:43:13Z</dcterms:created>
  <dcterms:modified xsi:type="dcterms:W3CDTF">2015-04-10T16:59:25Z</dcterms:modified>
</cp:coreProperties>
</file>