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sldIdLst>
    <p:sldId id="256" r:id="rId2"/>
    <p:sldId id="265" r:id="rId3"/>
    <p:sldId id="260" r:id="rId4"/>
    <p:sldId id="264" r:id="rId5"/>
    <p:sldId id="261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37"/>
    <a:srgbClr val="FFFF3B"/>
    <a:srgbClr val="FFFFFD"/>
    <a:srgbClr val="FFFF0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4618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4619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6FE5D-BD5B-47AB-B3CA-EDD0DF0BF1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2A700-959C-4A8C-A303-F10B248E19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17776-85FD-4F70-A137-CC082EC11A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03008-009E-450A-8FCA-88D818B329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D17F1-6445-4B06-9DCC-75FC041CDC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1A3DA-0325-4B39-8413-FCC738B16F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84AE8-BCE0-4BE2-B514-6234F68D36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4FCD9-F94D-43B5-B3D9-9BBA9D0D52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316AB-7C95-44B4-8890-6DD753DAE5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26A9A-1D5C-49BE-8D3C-07288685FC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34DE0-8E03-4A64-94BB-878707719C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0D753-3124-40E3-A0E4-F16EEDDD68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A6D50-2940-4E78-8166-DF5725C943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355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5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5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5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5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6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6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6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6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6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6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6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6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6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6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7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7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7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7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7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7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7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7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7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7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8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8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8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8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8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8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8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8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8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8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59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359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59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3594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359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3596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97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98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E0382433-3F0D-4CA0-B13A-5DADE15D82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1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  <p:sldLayoutId id="2147483819" r:id="rId12"/>
    <p:sldLayoutId id="2147483820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5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6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7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7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7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7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7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8;&#1077;&#1079;&#1077;&#1085;&#1090;&#1072;&#1094;&#1080;&#1103;1.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hyperlink" Target="&#1055;&#1088;&#1077;&#1079;&#1077;&#1085;&#1090;&#1072;&#1094;&#1080;&#1103;1.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115616" y="980728"/>
            <a:ext cx="7344816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8000" b="1" kern="1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FF0D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Impact"/>
              </a:rPr>
              <a:t>БИБЛЕЙСКИЕ</a:t>
            </a:r>
            <a:endParaRPr lang="ru-RU" sz="8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FF0D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2564904"/>
            <a:ext cx="8904297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8000" b="1" kern="1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FF37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/>
                <a:cs typeface="Arial"/>
              </a:rPr>
              <a:t>легенды и мифы</a:t>
            </a:r>
            <a:endParaRPr lang="ru-RU" sz="8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FF37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3076" name="Прямоугольник 5"/>
          <p:cNvSpPr>
            <a:spLocks noChangeArrowheads="1"/>
          </p:cNvSpPr>
          <p:nvPr/>
        </p:nvSpPr>
        <p:spPr bwMode="auto">
          <a:xfrm>
            <a:off x="2124075" y="4292600"/>
            <a:ext cx="5184775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По  иллюстрации определите название  библейского мифа или легенды.. Задание оценивается в 1 балл – по 1 баллу за каждый угаданный миф. Далее продолжить изложение мифа или краткое содержание.  (2 балла дополнительно).</a:t>
            </a:r>
          </a:p>
        </p:txBody>
      </p:sp>
      <p:sp>
        <p:nvSpPr>
          <p:cNvPr id="8" name="AutoShape 16">
            <a:hlinkClick r:id="rId2" action="ppaction://hlinkpres?slideindex=3&amp;slidetitle=Интеллектуальная игра."/>
          </p:cNvPr>
          <p:cNvSpPr>
            <a:spLocks noChangeArrowheads="1"/>
          </p:cNvSpPr>
          <p:nvPr/>
        </p:nvSpPr>
        <p:spPr bwMode="auto">
          <a:xfrm>
            <a:off x="7956550" y="5732463"/>
            <a:ext cx="936625" cy="939800"/>
          </a:xfrm>
          <a:prstGeom prst="cube">
            <a:avLst>
              <a:gd name="adj" fmla="val 23111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1200" b="1" dirty="0">
                <a:solidFill>
                  <a:srgbClr val="000066"/>
                </a:solidFill>
                <a:latin typeface="+mj-lt"/>
              </a:rPr>
              <a:t>В начало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6"/>
          <p:cNvSpPr txBox="1">
            <a:spLocks noChangeArrowheads="1"/>
          </p:cNvSpPr>
          <p:nvPr/>
        </p:nvSpPr>
        <p:spPr bwMode="auto">
          <a:xfrm>
            <a:off x="0" y="404813"/>
            <a:ext cx="655638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/>
              <a:t>1.</a:t>
            </a:r>
          </a:p>
        </p:txBody>
      </p:sp>
      <p:pic>
        <p:nvPicPr>
          <p:cNvPr id="4099" name="Рисунок 3" descr="Рисунок1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850" y="1052513"/>
            <a:ext cx="4103688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Рисунок 4" descr="Рисунок2.gif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59338" y="3141663"/>
            <a:ext cx="4033837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4787900" y="2276475"/>
            <a:ext cx="655638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/>
              <a:t>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8"/>
          <p:cNvSpPr txBox="1">
            <a:spLocks noChangeArrowheads="1"/>
          </p:cNvSpPr>
          <p:nvPr/>
        </p:nvSpPr>
        <p:spPr bwMode="auto">
          <a:xfrm>
            <a:off x="663575" y="398463"/>
            <a:ext cx="655638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/>
              <a:t>3.</a:t>
            </a:r>
          </a:p>
        </p:txBody>
      </p:sp>
      <p:pic>
        <p:nvPicPr>
          <p:cNvPr id="5123" name="Рисунок 4" descr="Рисунок0043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08625" y="2997200"/>
            <a:ext cx="3006725" cy="342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Text Box 8"/>
          <p:cNvSpPr txBox="1">
            <a:spLocks noChangeArrowheads="1"/>
          </p:cNvSpPr>
          <p:nvPr/>
        </p:nvSpPr>
        <p:spPr bwMode="auto">
          <a:xfrm>
            <a:off x="5148263" y="2133600"/>
            <a:ext cx="655637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/>
              <a:t>4.</a:t>
            </a:r>
          </a:p>
        </p:txBody>
      </p:sp>
      <p:pic>
        <p:nvPicPr>
          <p:cNvPr id="5125" name="Рисунок 6" descr="Рисунок003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4213" y="1341438"/>
            <a:ext cx="2951162" cy="3773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6"/>
          <p:cNvSpPr txBox="1">
            <a:spLocks noChangeArrowheads="1"/>
          </p:cNvSpPr>
          <p:nvPr/>
        </p:nvSpPr>
        <p:spPr bwMode="auto">
          <a:xfrm>
            <a:off x="663575" y="398463"/>
            <a:ext cx="655638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/>
              <a:t>5.</a:t>
            </a:r>
          </a:p>
        </p:txBody>
      </p:sp>
      <p:pic>
        <p:nvPicPr>
          <p:cNvPr id="6147" name="Рисунок 3" descr="Рисунок0053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750" y="1196975"/>
            <a:ext cx="3267075" cy="430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Рисунок 4" descr="Рисунок0003.gif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87900" y="1989138"/>
            <a:ext cx="3816350" cy="311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Text Box 10"/>
          <p:cNvSpPr txBox="1">
            <a:spLocks noChangeArrowheads="1"/>
          </p:cNvSpPr>
          <p:nvPr/>
        </p:nvSpPr>
        <p:spPr bwMode="auto">
          <a:xfrm>
            <a:off x="4716463" y="1052513"/>
            <a:ext cx="65722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/>
              <a:t>6.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6"/>
          <p:cNvSpPr>
            <a:spLocks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l" eaLnBrk="1" hangingPunct="1"/>
            <a:r>
              <a:rPr lang="ru-RU" b="1" smtClean="0">
                <a:effectLst/>
              </a:rPr>
              <a:t>7.</a:t>
            </a:r>
          </a:p>
        </p:txBody>
      </p:sp>
      <p:pic>
        <p:nvPicPr>
          <p:cNvPr id="7171" name="Рисунок 3" descr="Рисунок0006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288" y="1268413"/>
            <a:ext cx="3671887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Рисунок 4" descr="Рисунок00003.gif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11638" y="3429000"/>
            <a:ext cx="3889375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4211638" y="2636838"/>
            <a:ext cx="612775" cy="7080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 b="1" dirty="0">
                <a:latin typeface="+mj-lt"/>
              </a:rPr>
              <a:t>8.</a:t>
            </a:r>
            <a:endParaRPr lang="ru-RU" sz="4000" dirty="0">
              <a:latin typeface="+mj-lt"/>
            </a:endParaRPr>
          </a:p>
        </p:txBody>
      </p:sp>
      <p:sp>
        <p:nvSpPr>
          <p:cNvPr id="7" name="AutoShape 16">
            <a:hlinkClick r:id="rId4" action="ppaction://hlinkpres?slideindex=3&amp;slidetitle=Интеллектуальная игра."/>
          </p:cNvPr>
          <p:cNvSpPr>
            <a:spLocks noChangeArrowheads="1"/>
          </p:cNvSpPr>
          <p:nvPr/>
        </p:nvSpPr>
        <p:spPr bwMode="auto">
          <a:xfrm>
            <a:off x="8351838" y="5732463"/>
            <a:ext cx="792162" cy="939800"/>
          </a:xfrm>
          <a:prstGeom prst="cube">
            <a:avLst>
              <a:gd name="adj" fmla="val 23111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1200" b="1" dirty="0">
                <a:solidFill>
                  <a:srgbClr val="000066"/>
                </a:solidFill>
                <a:latin typeface="+mj-lt"/>
              </a:rPr>
              <a:t>В начало</a:t>
            </a:r>
            <a:endParaRPr lang="ru-RU" sz="1200" b="1" dirty="0">
              <a:solidFill>
                <a:srgbClr val="000066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Лучи">
  <a:themeElements>
    <a:clrScheme name="Лучи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Луч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</TotalTime>
  <Words>60</Words>
  <Application>Microsoft Office PowerPoint</Application>
  <PresentationFormat>Экран (4:3)</PresentationFormat>
  <Paragraphs>13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Wingdings</vt:lpstr>
      <vt:lpstr>Calibri</vt:lpstr>
      <vt:lpstr>Times New Roman</vt:lpstr>
      <vt:lpstr>Лучи</vt:lpstr>
      <vt:lpstr>Слайд 1</vt:lpstr>
      <vt:lpstr>Слайд 2</vt:lpstr>
      <vt:lpstr>Слайд 3</vt:lpstr>
      <vt:lpstr>Слайд 4</vt:lpstr>
      <vt:lpstr>7.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лена</dc:creator>
  <cp:lastModifiedBy>re</cp:lastModifiedBy>
  <cp:revision>25</cp:revision>
  <dcterms:created xsi:type="dcterms:W3CDTF">2007-11-26T18:23:31Z</dcterms:created>
  <dcterms:modified xsi:type="dcterms:W3CDTF">2015-04-10T17:01:25Z</dcterms:modified>
</cp:coreProperties>
</file>