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0" r:id="rId4"/>
    <p:sldId id="261" r:id="rId5"/>
    <p:sldId id="257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BCA8E-30F5-46F7-B373-BEABA9CEE1CD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CC6B-0A96-4F0B-B61F-BEB31DFC5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D9FD5-BB19-49C5-8945-E461DBF5A315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EB7F9-C385-4CD7-BCD4-C4FF873697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DF18B-581B-425E-9EB8-DC71CCB5C591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CE989-5E18-4929-AB3C-B24D7C287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B679B-3B60-42FA-910C-81DE5A784511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C578F-77D6-4C3E-B2DE-4563DA44E1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A1638-C864-4D14-951A-6FDD2D57BD0F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BFFD5-1F35-4992-9015-3B431FCC4C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EE183-23AE-46DE-9FD1-F325A35FA9DE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7E689-3DF8-4644-8BAB-5EC1773D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84704-0DC4-4730-A9B7-04DC9043B08E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A6678-86E6-46C4-AACB-9768B47DA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01C-E1CF-4DBE-A492-088ABB358F45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44FCF-305C-4A74-9BE0-1535EABCA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FABE3-7FE2-4D4C-9F35-29148AE6AC7F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B2DBF-A10E-459B-8C17-E77FA799E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2BC23-7327-4FB0-859A-EDEF40C4D372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54FED-5072-4D43-A1D8-4DFE1C42B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66351-88BF-4879-99BF-41A19CBC16F4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4AB78-6058-4DA2-9946-0985DDFAC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A5852B-1B3C-4257-BFE6-D02443F8DE0C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A24CC2-FAF1-43B7-B390-6B31D86C9F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&#1055;&#1088;&#1077;&#1079;&#1077;&#1085;&#1090;&#1072;&#1094;&#1080;&#1103;1.pp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&#1055;&#1088;&#1077;&#1079;&#1077;&#1085;&#1090;&#1072;&#1094;&#1080;&#1103;1.ppt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1" name="Picture 4" descr="0_76548_9f73a542_X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052" name="Прямоугольник 4"/>
          <p:cNvSpPr>
            <a:spLocks noChangeArrowheads="1"/>
          </p:cNvSpPr>
          <p:nvPr/>
        </p:nvSpPr>
        <p:spPr bwMode="auto">
          <a:xfrm>
            <a:off x="1116013" y="2133600"/>
            <a:ext cx="30956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Monotype Corsiva" pitchFamily="66" charset="0"/>
              </a:rPr>
              <a:t>«История </a:t>
            </a:r>
          </a:p>
          <a:p>
            <a:pPr algn="ctr"/>
            <a:r>
              <a:rPr lang="ru-RU" sz="4000" b="1">
                <a:solidFill>
                  <a:srgbClr val="FF0000"/>
                </a:solidFill>
                <a:latin typeface="Monotype Corsiva" pitchFamily="66" charset="0"/>
              </a:rPr>
              <a:t>Древнего </a:t>
            </a:r>
          </a:p>
          <a:p>
            <a:pPr algn="ctr"/>
            <a:r>
              <a:rPr lang="ru-RU" sz="4000" b="1">
                <a:solidFill>
                  <a:srgbClr val="FF0000"/>
                </a:solidFill>
                <a:latin typeface="Monotype Corsiva" pitchFamily="66" charset="0"/>
              </a:rPr>
              <a:t>Востока». </a:t>
            </a: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1225550" y="1052513"/>
            <a:ext cx="34750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Иллюстрированное </a:t>
            </a:r>
          </a:p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пособие</a:t>
            </a:r>
          </a:p>
        </p:txBody>
      </p:sp>
      <p:pic>
        <p:nvPicPr>
          <p:cNvPr id="2054" name="Рисунок 8" descr="Рисунок14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2133600"/>
            <a:ext cx="29908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16">
            <a:hlinkClick r:id="rId4" action="ppaction://hlinkpres?slideindex=3&amp;slidetitle=Интеллектуальная игра."/>
          </p:cNvPr>
          <p:cNvSpPr>
            <a:spLocks noChangeArrowheads="1"/>
          </p:cNvSpPr>
          <p:nvPr/>
        </p:nvSpPr>
        <p:spPr bwMode="auto">
          <a:xfrm>
            <a:off x="7956550" y="5589588"/>
            <a:ext cx="792163" cy="938212"/>
          </a:xfrm>
          <a:prstGeom prst="cube">
            <a:avLst>
              <a:gd name="adj" fmla="val 2311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200" b="1" dirty="0">
                <a:solidFill>
                  <a:srgbClr val="000066"/>
                </a:solidFill>
                <a:latin typeface="+mj-lt"/>
              </a:rPr>
              <a:t>В начало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5" name="Picture 4" descr="0_76548_9f73a542_X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3276600" y="5876925"/>
            <a:ext cx="34115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bg1"/>
                </a:solidFill>
                <a:latin typeface="Monotype Corsiva" pitchFamily="66" charset="0"/>
              </a:rPr>
              <a:t>Древний Египет</a:t>
            </a:r>
            <a:endParaRPr lang="ru-RU" sz="400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3077" name="Рисунок 8" descr="Рисунок39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1557338"/>
            <a:ext cx="2087562" cy="303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Рисунок 9" descr="Рисунок40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6375" y="2420938"/>
            <a:ext cx="199231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Рисунок 10" descr="Рисунок41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350" y="836613"/>
            <a:ext cx="2314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099" name="Picture 4" descr="0_76548_9f73a542_X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3635375" y="6237288"/>
            <a:ext cx="1771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Древний Китай </a:t>
            </a:r>
            <a:endParaRPr lang="ru-RU">
              <a:latin typeface="Calibri" pitchFamily="34" charset="0"/>
            </a:endParaRPr>
          </a:p>
        </p:txBody>
      </p:sp>
      <p:sp>
        <p:nvSpPr>
          <p:cNvPr id="4101" name="Прямоугольник 5"/>
          <p:cNvSpPr>
            <a:spLocks noChangeArrowheads="1"/>
          </p:cNvSpPr>
          <p:nvPr/>
        </p:nvSpPr>
        <p:spPr bwMode="auto">
          <a:xfrm>
            <a:off x="2627313" y="5876925"/>
            <a:ext cx="4897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Monotype Corsiva" pitchFamily="66" charset="0"/>
              </a:rPr>
              <a:t>Древний Китай </a:t>
            </a:r>
          </a:p>
        </p:txBody>
      </p:sp>
      <p:pic>
        <p:nvPicPr>
          <p:cNvPr id="8" name="Picture 4" descr="бастет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908720"/>
            <a:ext cx="1578225" cy="187220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103" name="Рисунок 8" descr="Рисунок43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163" y="1773238"/>
            <a:ext cx="2232025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Рисунок 11" descr="Рисунок44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350" y="3357563"/>
            <a:ext cx="25209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3" name="Picture 4" descr="0_76548_9f73a542_X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2555875" y="6092825"/>
            <a:ext cx="5111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Monotype Corsiva" pitchFamily="66" charset="0"/>
              </a:rPr>
              <a:t>Древний Китай </a:t>
            </a:r>
          </a:p>
        </p:txBody>
      </p:sp>
      <p:pic>
        <p:nvPicPr>
          <p:cNvPr id="5125" name="Рисунок 8" descr="Рисунок4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1341438"/>
            <a:ext cx="2160588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Рисунок 9" descr="Рисунок47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263" y="3500438"/>
            <a:ext cx="2697162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Рисунок 10" descr="Рисунок46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836613"/>
            <a:ext cx="2519362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7" name="Picture 4" descr="0_76548_9f73a542_X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6148" name="Прямоугольник 7"/>
          <p:cNvSpPr>
            <a:spLocks noChangeArrowheads="1"/>
          </p:cNvSpPr>
          <p:nvPr/>
        </p:nvSpPr>
        <p:spPr bwMode="auto">
          <a:xfrm>
            <a:off x="3276600" y="5805488"/>
            <a:ext cx="340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Monotype Corsiva" pitchFamily="66" charset="0"/>
              </a:rPr>
              <a:t>Древний Китай </a:t>
            </a:r>
          </a:p>
        </p:txBody>
      </p:sp>
      <p:pic>
        <p:nvPicPr>
          <p:cNvPr id="6149" name="Рисунок 9" descr="Рисунок48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1484313"/>
            <a:ext cx="2376487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Рисунок 10" descr="Рисунок49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363" y="981075"/>
            <a:ext cx="2735262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Рисунок 11" descr="Рисунок50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3429000"/>
            <a:ext cx="26765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16">
            <a:hlinkClick r:id="rId6" action="ppaction://hlinkpres?slideindex=3&amp;slidetitle=Интеллектуальная игра."/>
          </p:cNvPr>
          <p:cNvSpPr>
            <a:spLocks noChangeArrowheads="1"/>
          </p:cNvSpPr>
          <p:nvPr/>
        </p:nvSpPr>
        <p:spPr bwMode="auto">
          <a:xfrm>
            <a:off x="8027988" y="5661025"/>
            <a:ext cx="792162" cy="938213"/>
          </a:xfrm>
          <a:prstGeom prst="cube">
            <a:avLst>
              <a:gd name="adj" fmla="val 2311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200" b="1" dirty="0">
                <a:solidFill>
                  <a:srgbClr val="000066"/>
                </a:solidFill>
                <a:latin typeface="+mj-lt"/>
              </a:rPr>
              <a:t>В начало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21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Monotype Corsiva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Юзер</dc:creator>
  <cp:lastModifiedBy>re</cp:lastModifiedBy>
  <cp:revision>21</cp:revision>
  <dcterms:created xsi:type="dcterms:W3CDTF">2015-02-15T11:32:00Z</dcterms:created>
  <dcterms:modified xsi:type="dcterms:W3CDTF">2015-04-10T19:11:02Z</dcterms:modified>
</cp:coreProperties>
</file>