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89" r:id="rId2"/>
    <p:sldId id="293" r:id="rId3"/>
    <p:sldId id="290" r:id="rId4"/>
    <p:sldId id="291" r:id="rId5"/>
    <p:sldId id="294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269" r:id="rId15"/>
    <p:sldId id="296" r:id="rId16"/>
    <p:sldId id="306" r:id="rId17"/>
    <p:sldId id="305" r:id="rId18"/>
    <p:sldId id="307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689 h 2182"/>
                <a:gd name="T4" fmla="*/ 5590 w 4897"/>
                <a:gd name="T5" fmla="*/ 1689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735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735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A7A3D-8D9E-4AD4-8123-3614A4EEFC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D2074-9651-4D58-9D19-6C605DBBB1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EF9C3-5081-4F8C-9AD0-AB2169AEDA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52FE6-5A41-49E2-9F09-B13DF2015F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39AB3-BEEA-43AC-B0D3-58FAFCB2AA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B45AB-7E6C-4C6A-B980-7F71B7631A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CD78A-17ED-4E29-AAD5-FCABB2A487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49C2D-72D0-476C-A0B4-89D2CD3D87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5067A-1FF7-451B-AC40-94B8E8C1AC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F3E2B-5806-4536-AFCF-053A8CCD59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18CB3-4D6F-4318-A655-8C79121F62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912 h 2182"/>
                <a:gd name="T4" fmla="*/ 5590 w 4897"/>
                <a:gd name="T5" fmla="*/ 912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883 h 2182"/>
                <a:gd name="T4" fmla="*/ 5590 w 4897"/>
                <a:gd name="T5" fmla="*/ 883 h 2182"/>
                <a:gd name="T6" fmla="*/ 5590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632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632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632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632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633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63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AD7BDA4-83A0-49EB-B10C-1834044A9C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633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633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5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hitalnya.ru/board/2011-02-07/p25/" TargetMode="External"/><Relationship Id="rId3" Type="http://schemas.openxmlformats.org/officeDocument/2006/relationships/hyperlink" Target="http://thestylenote.com/2013/04/09/styling-101-color-combinations/" TargetMode="External"/><Relationship Id="rId7" Type="http://schemas.openxmlformats.org/officeDocument/2006/relationships/hyperlink" Target="http://club.itdrom.com/gallery/gal_photo/photo_trials/4684.html" TargetMode="External"/><Relationship Id="rId12" Type="http://schemas.openxmlformats.org/officeDocument/2006/relationships/hyperlink" Target="http://birdchuvashia.ru/index.php?view=detail&amp;id=4111&amp;option=com_joomgallery" TargetMode="External"/><Relationship Id="rId2" Type="http://schemas.openxmlformats.org/officeDocument/2006/relationships/hyperlink" Target="http://read.ru/id/376054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900igr.net/kartinki/okruzhajuschij-mir/Vesna/035-Probivajutsja-rostochki-U-verby-nabukhli-pochki-Novykh-sil-vsegda-polna.html" TargetMode="External"/><Relationship Id="rId11" Type="http://schemas.openxmlformats.org/officeDocument/2006/relationships/hyperlink" Target="http://www.anywalls.com/download/28032/640x480/" TargetMode="External"/><Relationship Id="rId5" Type="http://schemas.openxmlformats.org/officeDocument/2006/relationships/hyperlink" Target="http://www.armadaboard.com/topic32750-4305.html" TargetMode="External"/><Relationship Id="rId10" Type="http://schemas.openxmlformats.org/officeDocument/2006/relationships/hyperlink" Target="http://www.uniport.pro/1291/blogs/33313-13-oktyabrya.-den-v-narodnom-kalendare" TargetMode="External"/><Relationship Id="rId4" Type="http://schemas.openxmlformats.org/officeDocument/2006/relationships/hyperlink" Target="http://sledu.ru/docs/56900/index-8491.html" TargetMode="External"/><Relationship Id="rId9" Type="http://schemas.openxmlformats.org/officeDocument/2006/relationships/hyperlink" Target="http://www.anywalls.com/download/63370/1680x105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44475"/>
            <a:ext cx="9144000" cy="1050925"/>
          </a:xfrm>
        </p:spPr>
        <p:txBody>
          <a:bodyPr/>
          <a:lstStyle/>
          <a:p>
            <a:pPr algn="ctr">
              <a:defRPr/>
            </a:pPr>
            <a:r>
              <a:rPr lang="ru-RU" sz="2500" dirty="0" smtClean="0">
                <a:effectLst/>
                <a:latin typeface="Times New Roman" pitchFamily="18" charset="0"/>
                <a:cs typeface="Times New Roman" pitchFamily="18" charset="0"/>
              </a:rPr>
              <a:t>ГБОУ «Специальная (коррекционная) школа № 1 </a:t>
            </a:r>
            <a:r>
              <a:rPr lang="en-US" sz="2500" dirty="0" smtClean="0">
                <a:effectLst/>
                <a:latin typeface="Times New Roman" pitchFamily="18" charset="0"/>
                <a:cs typeface="Times New Roman" pitchFamily="18" charset="0"/>
              </a:rPr>
              <a:t>VIII</a:t>
            </a:r>
            <a:r>
              <a:rPr lang="ru-RU" sz="2500" dirty="0" smtClean="0">
                <a:effectLst/>
                <a:latin typeface="Times New Roman" pitchFamily="18" charset="0"/>
                <a:cs typeface="Times New Roman" pitchFamily="18" charset="0"/>
              </a:rPr>
              <a:t> вида»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85800" y="1905000"/>
            <a:ext cx="8458200" cy="2971800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Урок занимательного ручного труда </a:t>
            </a:r>
            <a:endParaRPr lang="ru-RU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в 4 классе </a:t>
            </a:r>
            <a:endParaRPr lang="ru-RU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: «Весенний ковер»</a:t>
            </a:r>
            <a:endParaRPr lang="ru-RU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3076" name="Прямоугольник 3"/>
          <p:cNvSpPr>
            <a:spLocks noChangeArrowheads="1"/>
          </p:cNvSpPr>
          <p:nvPr/>
        </p:nvSpPr>
        <p:spPr bwMode="auto">
          <a:xfrm>
            <a:off x="2590800" y="6019800"/>
            <a:ext cx="6323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Учитель Борисова Светлана Владимировна</a:t>
            </a: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5175" cy="1371600"/>
          </a:xfrm>
        </p:spPr>
        <p:txBody>
          <a:bodyPr/>
          <a:lstStyle/>
          <a:p>
            <a:pPr algn="ctr"/>
            <a: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  <a:t>Инструкционная карта «Стебли подснежников»</a:t>
            </a:r>
          </a:p>
        </p:txBody>
      </p:sp>
      <p:pic>
        <p:nvPicPr>
          <p:cNvPr id="12291" name="Picture 4" descr="C:\Documents and Settings\сергей\Рабочий стол\фото к уроку\DSC0147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95400" y="16002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5" descr="C:\Documents and Settings\сергей\Рабочий стол\фото к уроку\DSC0147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86400" y="16002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6" descr="C:\Documents and Settings\сергей\Рабочий стол\фото к уроку\DSC0147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95400" y="4038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7" descr="C:\Documents and Settings\сергей\Рабочий стол\фото к уроку\DSC01476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486400" y="4038600"/>
            <a:ext cx="24638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Прямоугольник 7"/>
          <p:cNvSpPr>
            <a:spLocks noChangeArrowheads="1"/>
          </p:cNvSpPr>
          <p:nvPr/>
        </p:nvSpPr>
        <p:spPr bwMode="auto">
          <a:xfrm>
            <a:off x="914400" y="3505200"/>
            <a:ext cx="33226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1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отмерить 9 см зеленой нитки </a:t>
            </a:r>
            <a:endParaRPr lang="ru-RU"/>
          </a:p>
        </p:txBody>
      </p:sp>
      <p:sp>
        <p:nvSpPr>
          <p:cNvPr id="12296" name="Прямоугольник 8"/>
          <p:cNvSpPr>
            <a:spLocks noChangeArrowheads="1"/>
          </p:cNvSpPr>
          <p:nvPr/>
        </p:nvSpPr>
        <p:spPr bwMode="auto">
          <a:xfrm>
            <a:off x="5334000" y="3505200"/>
            <a:ext cx="1881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отрезать нитку </a:t>
            </a:r>
          </a:p>
        </p:txBody>
      </p:sp>
      <p:sp>
        <p:nvSpPr>
          <p:cNvPr id="12297" name="Прямоугольник 9"/>
          <p:cNvSpPr>
            <a:spLocks noChangeArrowheads="1"/>
          </p:cNvSpPr>
          <p:nvPr/>
        </p:nvSpPr>
        <p:spPr bwMode="auto">
          <a:xfrm>
            <a:off x="762000" y="5943600"/>
            <a:ext cx="4468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аккуратно намазать поверхность клеем </a:t>
            </a:r>
          </a:p>
        </p:txBody>
      </p:sp>
      <p:sp>
        <p:nvSpPr>
          <p:cNvPr id="12298" name="Прямоугольник 11"/>
          <p:cNvSpPr>
            <a:spLocks noChangeArrowheads="1"/>
          </p:cNvSpPr>
          <p:nvPr/>
        </p:nvSpPr>
        <p:spPr bwMode="auto">
          <a:xfrm>
            <a:off x="5486400" y="5943600"/>
            <a:ext cx="2187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приклеить  нитку</a:t>
            </a:r>
          </a:p>
        </p:txBody>
      </p:sp>
      <p:sp>
        <p:nvSpPr>
          <p:cNvPr id="12" name="Овал 11"/>
          <p:cNvSpPr/>
          <p:nvPr/>
        </p:nvSpPr>
        <p:spPr>
          <a:xfrm>
            <a:off x="762000" y="17526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953000" y="17526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62000" y="40386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876800" y="40386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219200"/>
          </a:xfrm>
        </p:spPr>
        <p:txBody>
          <a:bodyPr/>
          <a:lstStyle/>
          <a:p>
            <a:pPr algn="ctr"/>
            <a: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  <a:t>Инструкционная карта «Подснежники»</a:t>
            </a:r>
          </a:p>
        </p:txBody>
      </p:sp>
      <p:pic>
        <p:nvPicPr>
          <p:cNvPr id="13315" name="Picture 4" descr="C:\Documents and Settings\сергей\Рабочий стол\фото к уроку\DSC0147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5800" y="1447800"/>
            <a:ext cx="2235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5" descr="C:\Documents and Settings\сергей\Рабочий стол\фото к уроку\DSC0147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05200" y="1828800"/>
            <a:ext cx="22098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6" descr="C:\Documents and Settings\сергей\Рабочий стол\фото к уроку\DSC0148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48400" y="2133600"/>
            <a:ext cx="2235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7" descr="C:\Documents and Settings\сергей\Рабочий стол\фото к уроку\DSC0148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676400" y="4419600"/>
            <a:ext cx="22606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8" descr="C:\Documents and Settings\сергей\Рабочий стол\фото к уроку\DSC01482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105400" y="464820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Прямоугольник 8"/>
          <p:cNvSpPr>
            <a:spLocks noChangeArrowheads="1"/>
          </p:cNvSpPr>
          <p:nvPr/>
        </p:nvSpPr>
        <p:spPr bwMode="auto">
          <a:xfrm>
            <a:off x="4038600" y="3581400"/>
            <a:ext cx="1082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отрезать</a:t>
            </a:r>
          </a:p>
        </p:txBody>
      </p:sp>
      <p:sp>
        <p:nvSpPr>
          <p:cNvPr id="13321" name="Прямоугольник 9"/>
          <p:cNvSpPr>
            <a:spLocks noChangeArrowheads="1"/>
          </p:cNvSpPr>
          <p:nvPr/>
        </p:nvSpPr>
        <p:spPr bwMode="auto">
          <a:xfrm>
            <a:off x="6096000" y="3886200"/>
            <a:ext cx="25892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намазать ленту клеем </a:t>
            </a:r>
          </a:p>
        </p:txBody>
      </p:sp>
      <p:sp>
        <p:nvSpPr>
          <p:cNvPr id="13322" name="Прямоугольник 10"/>
          <p:cNvSpPr>
            <a:spLocks noChangeArrowheads="1"/>
          </p:cNvSpPr>
          <p:nvPr/>
        </p:nvSpPr>
        <p:spPr bwMode="auto">
          <a:xfrm>
            <a:off x="1676400" y="6324600"/>
            <a:ext cx="2157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свернуть пополам</a:t>
            </a:r>
          </a:p>
        </p:txBody>
      </p:sp>
      <p:sp>
        <p:nvSpPr>
          <p:cNvPr id="13323" name="Прямоугольник 11"/>
          <p:cNvSpPr>
            <a:spLocks noChangeArrowheads="1"/>
          </p:cNvSpPr>
          <p:nvPr/>
        </p:nvSpPr>
        <p:spPr bwMode="auto">
          <a:xfrm>
            <a:off x="5562600" y="6324600"/>
            <a:ext cx="1312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приклеить</a:t>
            </a: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33400" y="12954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325" name="Прямоугольник 12"/>
          <p:cNvSpPr>
            <a:spLocks noChangeArrowheads="1"/>
          </p:cNvSpPr>
          <p:nvPr/>
        </p:nvSpPr>
        <p:spPr bwMode="auto">
          <a:xfrm>
            <a:off x="533400" y="3048000"/>
            <a:ext cx="2547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отмерить  5 см  ленты </a:t>
            </a: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429000" y="16002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096000" y="19050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447800" y="41148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953000" y="44196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5175" cy="1371600"/>
          </a:xfrm>
        </p:spPr>
        <p:txBody>
          <a:bodyPr/>
          <a:lstStyle/>
          <a:p>
            <a:pPr algn="ctr"/>
            <a: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  <a:t>Инструкционная карта </a:t>
            </a:r>
            <a:b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  <a:t>«Мать-и-мачеха»</a:t>
            </a:r>
          </a:p>
        </p:txBody>
      </p:sp>
      <p:pic>
        <p:nvPicPr>
          <p:cNvPr id="14339" name="Picture 4" descr="C:\Documents and Settings\сергей\Рабочий стол\фото к уроку\DSC0148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71600" y="1752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5" descr="C:\Documents and Settings\сергей\Рабочий стол\фото к уроку\DSC0148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86400" y="1752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 descr="C:\Documents and Settings\сергей\Рабочий стол\фото к уроку\DSC0148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24200" y="4114800"/>
            <a:ext cx="2667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Прямоугольник 6"/>
          <p:cNvSpPr>
            <a:spLocks noChangeArrowheads="1"/>
          </p:cNvSpPr>
          <p:nvPr/>
        </p:nvSpPr>
        <p:spPr bwMode="auto">
          <a:xfrm>
            <a:off x="1371600" y="3581400"/>
            <a:ext cx="26336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мелко нарезать нитки </a:t>
            </a:r>
          </a:p>
        </p:txBody>
      </p:sp>
      <p:sp>
        <p:nvSpPr>
          <p:cNvPr id="14343" name="Прямоугольник 7"/>
          <p:cNvSpPr>
            <a:spLocks noChangeArrowheads="1"/>
          </p:cNvSpPr>
          <p:nvPr/>
        </p:nvSpPr>
        <p:spPr bwMode="auto">
          <a:xfrm>
            <a:off x="5029200" y="3581400"/>
            <a:ext cx="3375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намазать поверхность клеем </a:t>
            </a:r>
          </a:p>
        </p:txBody>
      </p:sp>
      <p:sp>
        <p:nvSpPr>
          <p:cNvPr id="14344" name="Прямоугольник 10"/>
          <p:cNvSpPr>
            <a:spLocks noChangeArrowheads="1"/>
          </p:cNvSpPr>
          <p:nvPr/>
        </p:nvSpPr>
        <p:spPr bwMode="auto">
          <a:xfrm>
            <a:off x="2667000" y="6172200"/>
            <a:ext cx="3781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посыпать нарезанными нитками</a:t>
            </a:r>
          </a:p>
        </p:txBody>
      </p:sp>
      <p:sp>
        <p:nvSpPr>
          <p:cNvPr id="9" name="Овал 8"/>
          <p:cNvSpPr/>
          <p:nvPr/>
        </p:nvSpPr>
        <p:spPr>
          <a:xfrm>
            <a:off x="838200" y="17526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953000" y="18288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590800" y="41148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385175" cy="1143000"/>
          </a:xfrm>
        </p:spPr>
        <p:txBody>
          <a:bodyPr/>
          <a:lstStyle/>
          <a:p>
            <a:pPr algn="ctr"/>
            <a: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  <a:t>Инструкционная карта «Трава»</a:t>
            </a:r>
          </a:p>
        </p:txBody>
      </p:sp>
      <p:pic>
        <p:nvPicPr>
          <p:cNvPr id="15363" name="Picture 4" descr="C:\Documents and Settings\сергей\Рабочий стол\фото к уроку\DSC0148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71600" y="1447800"/>
            <a:ext cx="2438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5" descr="C:\Documents and Settings\сергей\Рабочий стол\фото к уроку\DSC0148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76600" y="3886200"/>
            <a:ext cx="23114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6" descr="C:\Documents and Settings\сергей\Рабочий стол\фото к уроку\DSC0148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181600" y="1447800"/>
            <a:ext cx="2336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Прямоугольник 6"/>
          <p:cNvSpPr>
            <a:spLocks noChangeArrowheads="1"/>
          </p:cNvSpPr>
          <p:nvPr/>
        </p:nvSpPr>
        <p:spPr bwMode="auto">
          <a:xfrm>
            <a:off x="1295400" y="3276600"/>
            <a:ext cx="26336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мелко нарезать нитки </a:t>
            </a:r>
          </a:p>
        </p:txBody>
      </p:sp>
      <p:sp>
        <p:nvSpPr>
          <p:cNvPr id="15367" name="Прямоугольник 7"/>
          <p:cNvSpPr>
            <a:spLocks noChangeArrowheads="1"/>
          </p:cNvSpPr>
          <p:nvPr/>
        </p:nvSpPr>
        <p:spPr bwMode="auto">
          <a:xfrm>
            <a:off x="4876800" y="3276600"/>
            <a:ext cx="3375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намазать поверхность клеем </a:t>
            </a:r>
          </a:p>
        </p:txBody>
      </p:sp>
      <p:sp>
        <p:nvSpPr>
          <p:cNvPr id="15368" name="Прямоугольник 8"/>
          <p:cNvSpPr>
            <a:spLocks noChangeArrowheads="1"/>
          </p:cNvSpPr>
          <p:nvPr/>
        </p:nvSpPr>
        <p:spPr bwMode="auto">
          <a:xfrm>
            <a:off x="2590800" y="5715000"/>
            <a:ext cx="3781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посыпать нарезанными нитками</a:t>
            </a:r>
          </a:p>
        </p:txBody>
      </p:sp>
      <p:sp>
        <p:nvSpPr>
          <p:cNvPr id="9" name="Овал 8"/>
          <p:cNvSpPr/>
          <p:nvPr/>
        </p:nvSpPr>
        <p:spPr>
          <a:xfrm>
            <a:off x="990600" y="12192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800600" y="12954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971800" y="37338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1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7400" y="381000"/>
            <a:ext cx="5105400" cy="593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http://ppt4web.ru/images/848/32850/310/img1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4800" y="249238"/>
            <a:ext cx="5011738" cy="409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2" descr="http://ped-kopilka.ru/images/10%2815%2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00400" y="2819400"/>
            <a:ext cx="5791200" cy="381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сергей\Рабочий стол\фото к уроку\DSC0145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95400" y="1371600"/>
            <a:ext cx="6604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304800" y="152400"/>
            <a:ext cx="883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latin typeface="Times New Roman" pitchFamily="18" charset="0"/>
                <a:cs typeface="Times New Roman" pitchFamily="18" charset="0"/>
              </a:rPr>
              <a:t>Предметы, которые необходимы для работы: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C:\Users\Пользователь\Desktop\фото к уроку\DSC01598.JPG"/>
          <p:cNvPicPr>
            <a:picLocks noChangeAspect="1" noChangeArrowheads="1"/>
          </p:cNvPicPr>
          <p:nvPr/>
        </p:nvPicPr>
        <p:blipFill>
          <a:blip r:embed="rId2" cstate="email"/>
          <a:srcRect l="-93437" t="-92003" r="-87377" b="-93372"/>
          <a:stretch>
            <a:fillRect/>
          </a:stretch>
        </p:blipFill>
        <p:spPr bwMode="auto">
          <a:xfrm>
            <a:off x="-7848600" y="-5638800"/>
            <a:ext cx="24288750" cy="1821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dirty="0" smtClean="0"/>
              <a:t>Источники: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1600" dirty="0">
                <a:effectLst/>
              </a:rPr>
              <a:t>Личные фотоматериалы Борисовой Светланы Владимировны.</a:t>
            </a:r>
          </a:p>
          <a:p>
            <a:pPr>
              <a:defRPr/>
            </a:pPr>
            <a:r>
              <a:rPr lang="ru-RU" sz="1600" u="sng" dirty="0">
                <a:effectLst/>
                <a:hlinkClick r:id="rId2"/>
              </a:rPr>
              <a:t>http://read.ru/id/376054/</a:t>
            </a:r>
            <a:endParaRPr lang="ru-RU" sz="1600" dirty="0">
              <a:effectLst/>
            </a:endParaRPr>
          </a:p>
          <a:p>
            <a:pPr>
              <a:defRPr/>
            </a:pPr>
            <a:r>
              <a:rPr lang="ru-RU" sz="1600" u="sng" dirty="0">
                <a:effectLst/>
                <a:hlinkClick r:id="rId3"/>
              </a:rPr>
              <a:t>http://thestylenote.com/2013/04/09/styling-101-color-combinations/</a:t>
            </a:r>
            <a:endParaRPr lang="ru-RU" sz="1600" dirty="0">
              <a:effectLst/>
            </a:endParaRPr>
          </a:p>
          <a:p>
            <a:pPr>
              <a:defRPr/>
            </a:pPr>
            <a:r>
              <a:rPr lang="ru-RU" sz="1600" u="sng" dirty="0">
                <a:effectLst/>
                <a:hlinkClick r:id="rId4"/>
              </a:rPr>
              <a:t>http://sledu.ru/docs/56900/index-8491.html</a:t>
            </a:r>
            <a:endParaRPr lang="ru-RU" sz="1600" dirty="0">
              <a:effectLst/>
            </a:endParaRPr>
          </a:p>
          <a:p>
            <a:pPr>
              <a:defRPr/>
            </a:pPr>
            <a:r>
              <a:rPr lang="ru-RU" sz="1600" u="sng" dirty="0">
                <a:effectLst/>
                <a:hlinkClick r:id="rId5"/>
              </a:rPr>
              <a:t>http://www.armadaboard.com/topic32750-4305.html</a:t>
            </a:r>
            <a:endParaRPr lang="ru-RU" sz="1600" dirty="0">
              <a:effectLst/>
            </a:endParaRPr>
          </a:p>
          <a:p>
            <a:pPr>
              <a:defRPr/>
            </a:pPr>
            <a:r>
              <a:rPr lang="ru-RU" sz="1600" u="sng" dirty="0">
                <a:effectLst/>
                <a:hlinkClick r:id="rId6"/>
              </a:rPr>
              <a:t>http://900igr.net/kartinki/okruzhajuschij-mir/Vesna/035-Probivajutsja-rostochki-U-verby-nabukhli-pochki-Novykh-sil-vsegda-polna.html</a:t>
            </a:r>
            <a:endParaRPr lang="ru-RU" sz="1600" dirty="0">
              <a:effectLst/>
            </a:endParaRPr>
          </a:p>
          <a:p>
            <a:pPr>
              <a:defRPr/>
            </a:pPr>
            <a:r>
              <a:rPr lang="ru-RU" sz="1600" u="sng" dirty="0">
                <a:effectLst/>
                <a:hlinkClick r:id="rId7"/>
              </a:rPr>
              <a:t>http://club.itdrom.com/gallery/gal_photo/photo_trials/4684.html</a:t>
            </a:r>
            <a:endParaRPr lang="ru-RU" sz="1600" dirty="0">
              <a:effectLst/>
            </a:endParaRPr>
          </a:p>
          <a:p>
            <a:pPr>
              <a:defRPr/>
            </a:pPr>
            <a:r>
              <a:rPr lang="ru-RU" sz="1600" u="sng" dirty="0">
                <a:effectLst/>
                <a:hlinkClick r:id="rId8"/>
              </a:rPr>
              <a:t>http://www.chitalnya.ru/board/2011-02-07/p25/</a:t>
            </a:r>
            <a:endParaRPr lang="ru-RU" sz="1600" dirty="0">
              <a:effectLst/>
            </a:endParaRPr>
          </a:p>
          <a:p>
            <a:pPr>
              <a:defRPr/>
            </a:pPr>
            <a:r>
              <a:rPr lang="ru-RU" sz="1600" u="sng" dirty="0">
                <a:effectLst/>
                <a:hlinkClick r:id="rId9"/>
              </a:rPr>
              <a:t>http://www.anywalls.com/download/63370/1680x1050/</a:t>
            </a:r>
            <a:endParaRPr lang="ru-RU" sz="1600" dirty="0">
              <a:effectLst/>
            </a:endParaRPr>
          </a:p>
          <a:p>
            <a:pPr>
              <a:defRPr/>
            </a:pPr>
            <a:r>
              <a:rPr lang="ru-RU" sz="1600" u="sng" dirty="0">
                <a:effectLst/>
                <a:hlinkClick r:id="rId10"/>
              </a:rPr>
              <a:t>http://www.uniport.pro/1291/blogs/33313-13-oktyabrya.-den-v-narodnom-kalendare</a:t>
            </a:r>
            <a:r>
              <a:rPr lang="ru-RU" sz="1600" dirty="0">
                <a:effectLst/>
              </a:rPr>
              <a:t>.</a:t>
            </a:r>
          </a:p>
          <a:p>
            <a:pPr>
              <a:defRPr/>
            </a:pPr>
            <a:r>
              <a:rPr lang="ru-RU" sz="1600" u="sng" dirty="0">
                <a:effectLst/>
                <a:hlinkClick r:id="rId11"/>
              </a:rPr>
              <a:t>http://www.anywalls.com/download/28032/640x480/</a:t>
            </a:r>
            <a:endParaRPr lang="ru-RU" sz="1600" dirty="0">
              <a:effectLst/>
            </a:endParaRPr>
          </a:p>
          <a:p>
            <a:pPr>
              <a:defRPr/>
            </a:pPr>
            <a:r>
              <a:rPr lang="ru-RU" sz="1600" u="sng" dirty="0">
                <a:effectLst/>
                <a:hlinkClick r:id="rId12"/>
              </a:rPr>
              <a:t>http://birdchuvashia.ru/index.php?view=detail&amp;id=4111&amp;option=com_joomgallery</a:t>
            </a:r>
            <a:endParaRPr lang="ru-RU" sz="1600" dirty="0">
              <a:effectLst/>
            </a:endParaRPr>
          </a:p>
          <a:p>
            <a:pPr marL="514350" indent="-514350">
              <a:buFont typeface="+mj-lt"/>
              <a:buAutoNum type="arabicPeriod"/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intelkot.ru/upload/402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4800" y="228600"/>
            <a:ext cx="85344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6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5175" cy="914400"/>
          </a:xfrm>
        </p:spPr>
        <p:txBody>
          <a:bodyPr/>
          <a:lstStyle/>
          <a:p>
            <a:pPr algn="ctr"/>
            <a: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  <a:t>Цветовая палитра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28800" y="1066800"/>
            <a:ext cx="5715000" cy="56388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1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600" y="261938"/>
            <a:ext cx="4618038" cy="63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94300" y="3429000"/>
            <a:ext cx="3905251" cy="3124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94300" y="262062"/>
            <a:ext cx="3962464" cy="29718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1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10200" y="3003550"/>
            <a:ext cx="3251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Рисунок 2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2275" y="195263"/>
            <a:ext cx="48006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Рисунок 3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2275" y="3333750"/>
            <a:ext cx="4800600" cy="332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Рисунок 4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410200" y="195263"/>
            <a:ext cx="3251200" cy="270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5175" cy="1371600"/>
          </a:xfrm>
        </p:spPr>
        <p:txBody>
          <a:bodyPr/>
          <a:lstStyle/>
          <a:p>
            <a:pPr algn="ctr"/>
            <a: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  <a:t>Инструкционная карта «Ручей»</a:t>
            </a:r>
          </a:p>
        </p:txBody>
      </p:sp>
      <p:pic>
        <p:nvPicPr>
          <p:cNvPr id="8195" name="Picture 4" descr="C:\Documents and Settings\сергей\Рабочий стол\фото к уроку\DSC0150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47800" y="1219200"/>
            <a:ext cx="2590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5" descr="C:\Documents and Settings\сергей\Рабочий стол\фото к уроку\DSC0150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10200" y="1219200"/>
            <a:ext cx="22606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6" descr="C:\Documents and Settings\сергей\Рабочий стол\фото к уроку\DSC0150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47800" y="3581400"/>
            <a:ext cx="2641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7" descr="C:\Documents and Settings\сергей\Рабочий стол\фото к уроку\DSC01507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34000" y="3494088"/>
            <a:ext cx="2438400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Прямоугольник 7"/>
          <p:cNvSpPr>
            <a:spLocks noChangeArrowheads="1"/>
          </p:cNvSpPr>
          <p:nvPr/>
        </p:nvSpPr>
        <p:spPr bwMode="auto">
          <a:xfrm>
            <a:off x="1447800" y="2971800"/>
            <a:ext cx="2628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отмерить    15 см ткани</a:t>
            </a:r>
            <a:endParaRPr lang="ru-RU"/>
          </a:p>
        </p:txBody>
      </p:sp>
      <p:sp>
        <p:nvSpPr>
          <p:cNvPr id="8200" name="Прямоугольник 8"/>
          <p:cNvSpPr>
            <a:spLocks noChangeArrowheads="1"/>
          </p:cNvSpPr>
          <p:nvPr/>
        </p:nvSpPr>
        <p:spPr bwMode="auto">
          <a:xfrm>
            <a:off x="5410200" y="2971800"/>
            <a:ext cx="1754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отрезать ткань</a:t>
            </a:r>
            <a:endParaRPr lang="ru-RU"/>
          </a:p>
        </p:txBody>
      </p:sp>
      <p:sp>
        <p:nvSpPr>
          <p:cNvPr id="8201" name="Прямоугольник 9"/>
          <p:cNvSpPr>
            <a:spLocks noChangeArrowheads="1"/>
          </p:cNvSpPr>
          <p:nvPr/>
        </p:nvSpPr>
        <p:spPr bwMode="auto">
          <a:xfrm>
            <a:off x="1066800" y="5638800"/>
            <a:ext cx="3433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 намазать поверхность клеем </a:t>
            </a:r>
          </a:p>
        </p:txBody>
      </p:sp>
      <p:sp>
        <p:nvSpPr>
          <p:cNvPr id="8202" name="Прямоугольник 10"/>
          <p:cNvSpPr>
            <a:spLocks noChangeArrowheads="1"/>
          </p:cNvSpPr>
          <p:nvPr/>
        </p:nvSpPr>
        <p:spPr bwMode="auto">
          <a:xfrm>
            <a:off x="5029200" y="5638800"/>
            <a:ext cx="295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приклеить с драпировкой </a:t>
            </a: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914400" y="12192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800600" y="12192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38200" y="35814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724400" y="35814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5175" cy="1371600"/>
          </a:xfrm>
        </p:spPr>
        <p:txBody>
          <a:bodyPr/>
          <a:lstStyle/>
          <a:p>
            <a:pPr algn="ctr"/>
            <a: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  <a:t>Инструкционная карта «Солнце»</a:t>
            </a:r>
          </a:p>
        </p:txBody>
      </p:sp>
      <p:pic>
        <p:nvPicPr>
          <p:cNvPr id="9219" name="Picture 5" descr="C:\Documents and Settings\сергей\Рабочий стол\фото к уроку\DSC0146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90600" y="1295400"/>
            <a:ext cx="254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6" descr="C:\Documents and Settings\сергей\Рабочий стол\фото к уроку\DSC0146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05400" y="1295400"/>
            <a:ext cx="254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7" descr="C:\Documents and Settings\сергей\Рабочий стол\фото к уроку\DSC0146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48000" y="3886200"/>
            <a:ext cx="254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Прямоугольник 6"/>
          <p:cNvSpPr>
            <a:spLocks noChangeArrowheads="1"/>
          </p:cNvSpPr>
          <p:nvPr/>
        </p:nvSpPr>
        <p:spPr bwMode="auto">
          <a:xfrm>
            <a:off x="838200" y="3276600"/>
            <a:ext cx="2690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мелко нарезать нитки </a:t>
            </a:r>
          </a:p>
        </p:txBody>
      </p:sp>
      <p:sp>
        <p:nvSpPr>
          <p:cNvPr id="9223" name="Прямоугольник 7"/>
          <p:cNvSpPr>
            <a:spLocks noChangeArrowheads="1"/>
          </p:cNvSpPr>
          <p:nvPr/>
        </p:nvSpPr>
        <p:spPr bwMode="auto">
          <a:xfrm>
            <a:off x="4953000" y="3276600"/>
            <a:ext cx="3375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намазать поверхность клеем </a:t>
            </a:r>
          </a:p>
        </p:txBody>
      </p:sp>
      <p:sp>
        <p:nvSpPr>
          <p:cNvPr id="9224" name="Прямоугольник 8"/>
          <p:cNvSpPr>
            <a:spLocks noChangeArrowheads="1"/>
          </p:cNvSpPr>
          <p:nvPr/>
        </p:nvSpPr>
        <p:spPr bwMode="auto">
          <a:xfrm>
            <a:off x="2514600" y="5943600"/>
            <a:ext cx="3781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посыпать нарезанными нитками</a:t>
            </a:r>
          </a:p>
        </p:txBody>
      </p:sp>
      <p:sp>
        <p:nvSpPr>
          <p:cNvPr id="9" name="Овал 8"/>
          <p:cNvSpPr/>
          <p:nvPr/>
        </p:nvSpPr>
        <p:spPr>
          <a:xfrm>
            <a:off x="381000" y="19812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495800" y="19812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438400" y="45720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5175" cy="1371600"/>
          </a:xfrm>
        </p:spPr>
        <p:txBody>
          <a:bodyPr/>
          <a:lstStyle/>
          <a:p>
            <a:pPr algn="ctr"/>
            <a: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  <a:t>Инструкционная карта «Веточки вербы»</a:t>
            </a:r>
          </a:p>
        </p:txBody>
      </p:sp>
      <p:pic>
        <p:nvPicPr>
          <p:cNvPr id="10243" name="Picture 4" descr="C:\Documents and Settings\сергей\Рабочий стол\фото к уроку\DSC0149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66800" y="1447800"/>
            <a:ext cx="2286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5" descr="C:\Documents and Settings\сергей\Рабочий стол\фото к уроку\DSC0149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81600" y="1447800"/>
            <a:ext cx="23622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6" descr="C:\Documents and Settings\сергей\Рабочий стол\фото к уроку\DSC0149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90600" y="3962400"/>
            <a:ext cx="25146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7" descr="C:\Documents and Settings\сергей\Рабочий стол\фото к уроку\DSC01496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00600" y="3962400"/>
            <a:ext cx="25146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Прямоугольник 7"/>
          <p:cNvSpPr>
            <a:spLocks noChangeArrowheads="1"/>
          </p:cNvSpPr>
          <p:nvPr/>
        </p:nvSpPr>
        <p:spPr bwMode="auto">
          <a:xfrm>
            <a:off x="533400" y="3124200"/>
            <a:ext cx="3436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свернуть трубочкой салфетку</a:t>
            </a:r>
          </a:p>
        </p:txBody>
      </p:sp>
      <p:sp>
        <p:nvSpPr>
          <p:cNvPr id="10248" name="Прямоугольник 8"/>
          <p:cNvSpPr>
            <a:spLocks noChangeArrowheads="1"/>
          </p:cNvSpPr>
          <p:nvPr/>
        </p:nvSpPr>
        <p:spPr bwMode="auto">
          <a:xfrm>
            <a:off x="5257800" y="3124200"/>
            <a:ext cx="1862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отрезать  20  см</a:t>
            </a:r>
          </a:p>
        </p:txBody>
      </p:sp>
      <p:sp>
        <p:nvSpPr>
          <p:cNvPr id="10249" name="Прямоугольник 9"/>
          <p:cNvSpPr>
            <a:spLocks noChangeArrowheads="1"/>
          </p:cNvSpPr>
          <p:nvPr/>
        </p:nvSpPr>
        <p:spPr bwMode="auto">
          <a:xfrm>
            <a:off x="533400" y="5791200"/>
            <a:ext cx="3375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намазать поверхность клеем </a:t>
            </a:r>
          </a:p>
        </p:txBody>
      </p:sp>
      <p:sp>
        <p:nvSpPr>
          <p:cNvPr id="10250" name="Прямоугольник 10"/>
          <p:cNvSpPr>
            <a:spLocks noChangeArrowheads="1"/>
          </p:cNvSpPr>
          <p:nvPr/>
        </p:nvSpPr>
        <p:spPr bwMode="auto">
          <a:xfrm>
            <a:off x="5181600" y="5791200"/>
            <a:ext cx="1312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приклеить</a:t>
            </a: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57200" y="19050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572000" y="19050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81000" y="46482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267200" y="46482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5175" cy="1371600"/>
          </a:xfrm>
        </p:spPr>
        <p:txBody>
          <a:bodyPr/>
          <a:lstStyle/>
          <a:p>
            <a:pPr algn="ctr"/>
            <a: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  <a:t>Инструкционная карта </a:t>
            </a:r>
            <a:b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600" smtClean="0">
                <a:effectLst/>
                <a:latin typeface="Times New Roman" pitchFamily="18" charset="0"/>
                <a:cs typeface="Times New Roman" pitchFamily="18" charset="0"/>
              </a:rPr>
              <a:t>«Серёжки на вербе»</a:t>
            </a:r>
          </a:p>
        </p:txBody>
      </p:sp>
      <p:pic>
        <p:nvPicPr>
          <p:cNvPr id="11267" name="Picture 4" descr="C:\Documents and Settings\сергей\Рабочий стол\фото к уроку\DSC0149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43000" y="1371600"/>
            <a:ext cx="2336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5" descr="C:\Documents and Settings\сергей\Рабочий стол\фото к уроку\DSC0149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10200" y="1371600"/>
            <a:ext cx="23622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6" descr="C:\Documents and Settings\сергей\Рабочий стол\фото к уроку\DSC0149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19200" y="3962400"/>
            <a:ext cx="23622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7" descr="C:\Documents and Settings\сергей\Рабочий стол\фото к уроку\DSC0150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410200" y="3962400"/>
            <a:ext cx="23622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Прямоугольник 7"/>
          <p:cNvSpPr>
            <a:spLocks noChangeArrowheads="1"/>
          </p:cNvSpPr>
          <p:nvPr/>
        </p:nvSpPr>
        <p:spPr bwMode="auto">
          <a:xfrm>
            <a:off x="304800" y="3200400"/>
            <a:ext cx="3929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оторвать небольшой кусочек ваты</a:t>
            </a:r>
          </a:p>
        </p:txBody>
      </p:sp>
      <p:sp>
        <p:nvSpPr>
          <p:cNvPr id="11272" name="Прямоугольник 8"/>
          <p:cNvSpPr>
            <a:spLocks noChangeArrowheads="1"/>
          </p:cNvSpPr>
          <p:nvPr/>
        </p:nvSpPr>
        <p:spPr bwMode="auto">
          <a:xfrm>
            <a:off x="5486400" y="3200400"/>
            <a:ext cx="1793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скрутить ватку</a:t>
            </a:r>
          </a:p>
        </p:txBody>
      </p:sp>
      <p:sp>
        <p:nvSpPr>
          <p:cNvPr id="11273" name="Прямоугольник 9"/>
          <p:cNvSpPr>
            <a:spLocks noChangeArrowheads="1"/>
          </p:cNvSpPr>
          <p:nvPr/>
        </p:nvSpPr>
        <p:spPr bwMode="auto">
          <a:xfrm>
            <a:off x="533400" y="5791200"/>
            <a:ext cx="3317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намазать поверхность клеем </a:t>
            </a:r>
          </a:p>
        </p:txBody>
      </p:sp>
      <p:sp>
        <p:nvSpPr>
          <p:cNvPr id="11274" name="Прямоугольник 10"/>
          <p:cNvSpPr>
            <a:spLocks noChangeArrowheads="1"/>
          </p:cNvSpPr>
          <p:nvPr/>
        </p:nvSpPr>
        <p:spPr bwMode="auto">
          <a:xfrm>
            <a:off x="5334000" y="57912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 приклеить</a:t>
            </a:r>
          </a:p>
        </p:txBody>
      </p:sp>
      <p:sp>
        <p:nvSpPr>
          <p:cNvPr id="11" name="Овал 10"/>
          <p:cNvSpPr/>
          <p:nvPr/>
        </p:nvSpPr>
        <p:spPr>
          <a:xfrm>
            <a:off x="533400" y="14478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800600" y="15240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09600" y="39624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648200" y="3886200"/>
            <a:ext cx="457200" cy="4572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1079</TotalTime>
  <Words>247</Words>
  <Application>Microsoft Office PowerPoint</Application>
  <PresentationFormat>Экран (4:3)</PresentationFormat>
  <Paragraphs>88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Wingdings</vt:lpstr>
      <vt:lpstr>Calibri</vt:lpstr>
      <vt:lpstr>Times New Roman</vt:lpstr>
      <vt:lpstr>Трава</vt:lpstr>
      <vt:lpstr>ГБОУ «Специальная (коррекционная) школа № 1 VIII вида» </vt:lpstr>
      <vt:lpstr>Слайд 2</vt:lpstr>
      <vt:lpstr>Цветовая палитра</vt:lpstr>
      <vt:lpstr>Слайд 4</vt:lpstr>
      <vt:lpstr>Слайд 5</vt:lpstr>
      <vt:lpstr>Инструкционная карта «Ручей»</vt:lpstr>
      <vt:lpstr>Инструкционная карта «Солнце»</vt:lpstr>
      <vt:lpstr>Инструкционная карта «Веточки вербы»</vt:lpstr>
      <vt:lpstr>Инструкционная карта  «Серёжки на вербе»</vt:lpstr>
      <vt:lpstr>Инструкционная карта «Стебли подснежников»</vt:lpstr>
      <vt:lpstr>Инструкционная карта «Подснежники»</vt:lpstr>
      <vt:lpstr>Инструкционная карта  «Мать-и-мачеха»</vt:lpstr>
      <vt:lpstr>Инструкционная карта «Трава»</vt:lpstr>
      <vt:lpstr>Слайд 14</vt:lpstr>
      <vt:lpstr>Слайд 15</vt:lpstr>
      <vt:lpstr>Слайд 16</vt:lpstr>
      <vt:lpstr>Слайд 17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revaz</dc:creator>
  <cp:lastModifiedBy>re</cp:lastModifiedBy>
  <cp:revision>73</cp:revision>
  <cp:lastPrinted>1601-01-01T00:00:00Z</cp:lastPrinted>
  <dcterms:created xsi:type="dcterms:W3CDTF">1601-01-01T00:00:00Z</dcterms:created>
  <dcterms:modified xsi:type="dcterms:W3CDTF">2015-04-08T02:15:17Z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