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  <p:sldMasterId id="2147483773" r:id="rId2"/>
  </p:sldMasterIdLst>
  <p:notesMasterIdLst>
    <p:notesMasterId r:id="rId17"/>
  </p:notesMasterIdLst>
  <p:sldIdLst>
    <p:sldId id="256" r:id="rId3"/>
    <p:sldId id="306" r:id="rId4"/>
    <p:sldId id="307" r:id="rId5"/>
    <p:sldId id="317" r:id="rId6"/>
    <p:sldId id="312" r:id="rId7"/>
    <p:sldId id="305" r:id="rId8"/>
    <p:sldId id="315" r:id="rId9"/>
    <p:sldId id="321" r:id="rId10"/>
    <p:sldId id="318" r:id="rId11"/>
    <p:sldId id="320" r:id="rId12"/>
    <p:sldId id="322" r:id="rId13"/>
    <p:sldId id="323" r:id="rId14"/>
    <p:sldId id="324" r:id="rId15"/>
    <p:sldId id="325" r:id="rId1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DejaVu Sans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99"/>
    <a:srgbClr val="097916"/>
    <a:srgbClr val="0CA41E"/>
    <a:srgbClr val="2B9B3E"/>
    <a:srgbClr val="314CD3"/>
    <a:srgbClr val="0000FF"/>
    <a:srgbClr val="FFFF66"/>
    <a:srgbClr val="C6A1E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660"/>
  </p:normalViewPr>
  <p:slideViewPr>
    <p:cSldViewPr>
      <p:cViewPr varScale="1">
        <p:scale>
          <a:sx n="42" d="100"/>
          <a:sy n="42" d="100"/>
        </p:scale>
        <p:origin x="-1254" y="-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331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sldImg"/>
          </p:nvPr>
        </p:nvSpPr>
        <p:spPr bwMode="auto">
          <a:xfrm>
            <a:off x="0" y="-29063950"/>
            <a:ext cx="0" cy="29754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0050" cy="410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5" name="Rectangle 2"/>
          <p:cNvSpPr>
            <a:spLocks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ln/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7E474F60-1BC5-4253-A501-79839C7AB462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0D89737-C30D-4758-9480-E7F3391F0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8154D-FEB2-4FD0-B69E-89E6F03C741C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6B895-BD97-4B1A-AFAB-6DE4932690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31526-6FC3-420A-BB8C-9B73F9376D7F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78343EE-8A02-4379-B99A-EA8CD56D1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FD25F-42F6-402C-9A17-43E82451BD84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2B4762-D99B-4392-9DA2-59406A7230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EBB55-2081-4FFC-A839-E48CEB9647DF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2CC76-7D2F-4DE4-BC20-03F1C0416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38D3E-667E-4E0E-B599-E43BD97119BF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1C90F0-9CD5-460E-B9F0-FD5BF077A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E1208-E5C1-47FB-B6DC-476271C745DD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B2FF6-D14A-4FDC-A63A-196923792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42D1F-FF55-4BF7-A6E6-B0C05A2EB8B9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D22FF1-087A-47D1-9E0F-4D4B28808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B9382-40BF-4FCC-B58D-0EE9022550CD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3ED9-9988-41AE-84F7-1650746E2A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8506D-BC91-4395-BDDA-FAB9DE97A3B0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980113-224F-47B7-9385-4AB16C6AE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4762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349250" y="6459538"/>
            <a:ext cx="1963738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FD310FE-B7FC-421F-BE6E-0ED385B62D89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53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7EBB42F-0EDA-4051-BD03-AC4CF0EA5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76B6-9166-4262-A334-67FC972BE646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6F43E-509C-4C95-9A2F-EF5DD69BE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4D08E-944B-43EA-8497-350B475833A2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DE5D08-2405-44CC-95A6-5840FBF812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2124-24AF-4ACA-8BC1-A6DC5715B7D5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C1E2-5A7D-4D64-B109-E7470781F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E4F3-0968-4AD3-9DB5-361D5AF684EC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CEB386D-02C5-4B8A-9B76-895F4BD71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EBA9E-31A8-4271-B728-CD75E8933456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73E190-2B70-4CD6-9F9C-17AFA1738A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76279-B3D6-4D14-AB82-EA0A3298F2AC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A2054-71CC-465B-ACC7-1B8599C91C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E088A-4A82-42E3-AED4-3EEEE736704E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B6AF3-CE78-4C64-BD08-CB16623DB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BA78F-6516-4D6D-9B10-68ABDFA47869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3CF42-F12A-47B9-A0CC-6AECA8CAFD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8F9F-1AB0-4ED4-8F2E-822F207682FF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6C947-D632-4057-AE24-8BEC95C09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1349B-0728-464A-933B-C206576F7407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C4BD9-7513-4819-8740-C57B38127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0242D-1F33-42D9-8C7A-22930C1AA611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2793E6-76BD-4A84-8884-9484D9555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 charset="-128"/>
                <a:cs typeface="+mn-cs"/>
              </a:defRPr>
            </a:lvl1pPr>
          </a:lstStyle>
          <a:p>
            <a:pPr>
              <a:defRPr/>
            </a:pPr>
            <a:fld id="{6DB322D3-3DBD-459C-806E-E4F0BE282382}" type="datetimeFigureOut">
              <a:rPr lang="en-US"/>
              <a:pPr>
                <a:defRPr/>
              </a:pPr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DejaVu Sans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000" smtClean="0">
                <a:solidFill>
                  <a:srgbClr val="0D0D0D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7A87087-7D67-43F5-88D6-A181E2A74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16" r:id="rId2"/>
    <p:sldLayoutId id="2147484429" r:id="rId3"/>
    <p:sldLayoutId id="2147484417" r:id="rId4"/>
    <p:sldLayoutId id="2147484418" r:id="rId5"/>
    <p:sldLayoutId id="2147484419" r:id="rId6"/>
    <p:sldLayoutId id="2147484420" r:id="rId7"/>
    <p:sldLayoutId id="2147484421" r:id="rId8"/>
    <p:sldLayoutId id="2147484430" r:id="rId9"/>
    <p:sldLayoutId id="2147484422" r:id="rId10"/>
    <p:sldLayoutId id="2147484431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9144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325" y="287338"/>
            <a:ext cx="75438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2325" y="1846263"/>
            <a:ext cx="7543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325" y="6459538"/>
            <a:ext cx="185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>
                <a:solidFill>
                  <a:srgbClr val="FFFFFF"/>
                </a:solidFill>
                <a:latin typeface="Arial" panose="020B0604020202020204" pitchFamily="34" charset="0"/>
                <a:ea typeface="DejaVu Sans" charset="-128"/>
                <a:cs typeface="+mn-cs"/>
              </a:defRPr>
            </a:lvl1pPr>
          </a:lstStyle>
          <a:p>
            <a:pPr>
              <a:defRPr/>
            </a:pPr>
            <a:fld id="{17B15630-6057-418F-9B36-893E8228EFD6}" type="datetimeFigureOut">
              <a:rPr lang="en-US"/>
              <a:pPr>
                <a:defRPr/>
              </a:pPr>
              <a:t>4/8/2015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5425" y="6459538"/>
            <a:ext cx="3616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900" cap="all" baseline="0">
                <a:solidFill>
                  <a:srgbClr val="FFFFFF"/>
                </a:solidFill>
                <a:latin typeface="Arial" panose="020B0604020202020204" pitchFamily="34" charset="0"/>
                <a:ea typeface="DejaVu Sans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738" y="6459538"/>
            <a:ext cx="9842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 sz="1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422E36-8373-4C43-8BB1-4B43411D7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350" y="1738313"/>
            <a:ext cx="747553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2" r:id="rId1"/>
    <p:sldLayoutId id="2147484423" r:id="rId2"/>
    <p:sldLayoutId id="2147484433" r:id="rId3"/>
    <p:sldLayoutId id="2147484424" r:id="rId4"/>
    <p:sldLayoutId id="2147484425" r:id="rId5"/>
    <p:sldLayoutId id="2147484426" r:id="rId6"/>
    <p:sldLayoutId id="2147484434" r:id="rId7"/>
    <p:sldLayoutId id="2147484435" r:id="rId8"/>
    <p:sldLayoutId id="2147484436" r:id="rId9"/>
    <p:sldLayoutId id="2147484427" r:id="rId10"/>
    <p:sldLayoutId id="214748443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800"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jpeg"/><Relationship Id="rId4" Type="http://schemas.openxmlformats.org/officeDocument/2006/relationships/hyperlink" Target="Relax%20-%20&#1057;&#1087;&#1086;&#1082;&#1086;&#1081;&#1085;&#1072;&#1103;%20&#1084;&#1091;&#1079;&#1099;&#1082;&#1072;%20(mp3ostrov.com)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1086;&#1083;&#1080;&#1084;&#1087;&#1080;&#1081;&#1089;&#1082;&#1080;&#1081;%20&#1086;&#1075;&#1086;&#1085;&#1100;.mp3" TargetMode="External"/><Relationship Id="rId7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17_J%20Moroder.mp3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47;&#1040;&#1042;&#1059;&#1063;\&#1079;&#1072;&#1074;&#1091;&#1095;%20&#1060;&#1054;&#1056;&#1052;\&#1084;&#1072;&#1090;&#1077;&#1084;&#1072;&#1090;&#1080;&#1082;&#1072;\2013-2014%20&#1075;&#1086;&#1076;\&#1054;&#1058;&#1050;&#1056;&#1067;&#1058;&#1067;&#1049;%20&#1059;&#1056;&#1054;&#1050;%20&#1053;&#1054;&#1071;&#1041;&#1056;&#1068;%202013\&#1087;&#1072;&#1087;&#1082;&#1072;%20&#1076;&#1083;&#1103;%20&#1086;&#1090;&#1082;&#1088;&#1099;&#1090;&#1086;&#1075;&#1086;%20&#1091;&#1088;&#1086;&#1082;&#1072;\&#1086;&#1075;&#1086;&#1085;&#1100;4.avi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pubhouse/1138/" TargetMode="External"/><Relationship Id="rId3" Type="http://schemas.openxmlformats.org/officeDocument/2006/relationships/hyperlink" Target="http://pesni-tut.net/s.php?q=%CB.+%CA+%C4%E0%EA%E5%ED" TargetMode="External"/><Relationship Id="rId7" Type="http://schemas.openxmlformats.org/officeDocument/2006/relationships/hyperlink" Target="http://www.musezone.ru/music/%EE%EB%E8%EC%EF%E8%E9%F1%EA%E8%E9+%EE%E3%EE%ED%FC" TargetMode="External"/><Relationship Id="rId2" Type="http://schemas.openxmlformats.org/officeDocument/2006/relationships/hyperlink" Target="http://pesni-tut.net/s.php?q=%F3%EB%FB%E1%EA%E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yzuka.org/Album/12700/Relax-2003" TargetMode="External"/><Relationship Id="rId5" Type="http://schemas.openxmlformats.org/officeDocument/2006/relationships/hyperlink" Target="http://mptri.net/pages/674/67494.shtml" TargetMode="External"/><Relationship Id="rId4" Type="http://schemas.openxmlformats.org/officeDocument/2006/relationships/hyperlink" Target="http://muznarod.net/song/45351" TargetMode="External"/><Relationship Id="rId9" Type="http://schemas.openxmlformats.org/officeDocument/2006/relationships/hyperlink" Target="http://www.olympic.org/sochi-2014-winter-olympic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hyperlink" Target="&#1091;&#1083;&#1099;&#1073;&#1082;&#1072;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hyperlink" Target="&#1095;&#1072;&#1089;&#1080;&#1082;&#1080;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&#1076;&#1099;&#1093;&#1072;&#1085;&#1080;&#1077;.mp3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hyperlink" Target="Shou-gruppa-quotUlybkaquot-Zimnyaya-pesenka(muzofon.com)-1.mp3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4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250825" y="285750"/>
            <a:ext cx="7345363" cy="833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Псковской области</a:t>
            </a:r>
          </a:p>
          <a:p>
            <a:pPr algn="ctr" eaLnBrk="1" hangingPunct="1"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«Специальная (коррекционная) общеобразовательная школа </a:t>
            </a:r>
            <a:r>
              <a:rPr lang="en-US" sz="1600" b="1">
                <a:latin typeface="Times New Roman" pitchFamily="18" charset="0"/>
                <a:cs typeface="Times New Roman" pitchFamily="18" charset="0"/>
              </a:rPr>
              <a:t>VIII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вида»</a:t>
            </a:r>
          </a:p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600" b="1">
              <a:solidFill>
                <a:srgbClr val="660033"/>
              </a:solidFill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348038" y="4910138"/>
            <a:ext cx="5795962" cy="1511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Разработала: </a:t>
            </a:r>
          </a:p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учитель   математики,</a:t>
            </a:r>
          </a:p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УВР  </a:t>
            </a:r>
          </a:p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Горинова Марина Юрьевна</a:t>
            </a:r>
          </a:p>
          <a:p>
            <a:pPr algn="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660033"/>
                </a:solidFill>
              </a:rPr>
              <a:t>                         </a:t>
            </a:r>
          </a:p>
        </p:txBody>
      </p:sp>
      <p:sp>
        <p:nvSpPr>
          <p:cNvPr id="4101" name="Заголовок 8"/>
          <p:cNvSpPr>
            <a:spLocks noGrp="1"/>
          </p:cNvSpPr>
          <p:nvPr>
            <p:ph type="ctrTitle"/>
          </p:nvPr>
        </p:nvSpPr>
        <p:spPr>
          <a:xfrm>
            <a:off x="685800" y="1404938"/>
            <a:ext cx="7772400" cy="20955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660033"/>
                </a:solidFill>
              </a:rPr>
              <a:t/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3600" b="1" dirty="0" smtClean="0">
                <a:solidFill>
                  <a:srgbClr val="660033"/>
                </a:solidFill>
              </a:rPr>
              <a:t/>
            </a:r>
            <a:br>
              <a:rPr lang="ru-RU" sz="3600" b="1" dirty="0" smtClean="0">
                <a:solidFill>
                  <a:srgbClr val="660033"/>
                </a:solidFill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математики в 6 классе</a:t>
            </a:r>
            <a:br>
              <a:rPr lang="ru-RU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5" name="Прямоугольник 10"/>
          <p:cNvSpPr>
            <a:spLocks noChangeArrowheads="1"/>
          </p:cNvSpPr>
          <p:nvPr/>
        </p:nvSpPr>
        <p:spPr bwMode="auto">
          <a:xfrm>
            <a:off x="2411413" y="6381750"/>
            <a:ext cx="457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FFFF66"/>
                </a:solidFill>
                <a:latin typeface="Times New Roman" pitchFamily="18" charset="0"/>
                <a:cs typeface="Times New Roman" pitchFamily="18" charset="0"/>
              </a:rPr>
              <a:t>Псков 2013</a:t>
            </a:r>
          </a:p>
        </p:txBody>
      </p:sp>
      <p:sp>
        <p:nvSpPr>
          <p:cNvPr id="15366" name="AutoShape 15" descr="data:image/jpeg;base64,/9j/4AAQSkZJRgABAQAAAQABAAD/2wCEAAkGBxQTEhQUExQVFhUWGR8bGBgYGR8dIBwgHhwaHxwcHRwZHCggHRslGx0cITEiJikrLi4uHB8zODMsNygtLisBCgoKDg0OGxAQGywkICY0NCwsLywvLCw0NDAsLCwsLCwsLCwsLCwsLCwsLCwsLCwsLCwsLCwsLCwsLCwsLCwsLP/AABEIANMA7wMBEQACEQEDEQH/xAAcAAACAgMBAQAAAAAAAAAAAAAFBgAEAgMHAQj/xABEEAACAgAEAwYDBgMGBQIHAAABAgMRAAQSIQUxQQYTIlFhcTKBkQcUQlKhsSPB8DNDYnLR4RUkgpLxY7IWFzRUosLS/8QAGgEAAgMBAQAAAAAAAAAAAAAAAAQCAwUBBv/EADgRAAICAQMDAwIEBQMDBQEAAAECAAMRBBIhBTFBEyJRYXEUMoGRI6GxwfDR4fEGM0IVJENScjT/2gAMAwEAAhEDEQA/AO4YISYISYISYISYISY5mExLDEC4EJkMThJjsJLwQkwQkwQkwQkwQkwQmMrgAk8hiLMFGTOgZOBA0HaKNmI0sBVgnrsTyuxYG188LLqt3ggeDGW0hUZzCWUzWsHaiDRH69MMK+6UOm0yyDichJghJghJghJghJghJghNWZJCkjnW21/piuzdtO3vOrjPM4x2g7STNmu9GYkVR4URCVX3oczfU42NFpBsV7uCfExrtZdbvqoGQDnd9p03sbxo5nLhmI7xTpf18j8xv73hTVUek+B2jeg1BuqG7uO8P4WjsmCEmCE8dqBOCczKMedaxYFH686xYU4lK2kmXi1YqJxyZeIEzvHt9MADnq5+Ae35j7fXGTrOq108LyY0unwMucf1g+HtFIqh5gDEW0alBBBugdyQReK69fYxCuvB8iCJXYpKZBHzLs75s5qPR3f3Upb/AJid+X/4103OHicjae/edX0PRJOd+ePiFZMyEUuxpALs4s0xZuR2+sWI5xFnNdo5HoxkRIfhsWzAVbAEVVb9PfGrXQpGeTEdRean2HiVctxOR3Yd8+wGwI63R28xhPqVn4YKVHeX9Mb8UW3eIG/+OMxCZC51ojFVU1bnelB6ep6fQYk1iLUrN3M9C3SlIGw8mDx9rOZBdzDCUVbKAsCGq61bgj1rCgvOcGTs6SorZlJ9o5+8euwPaEZ2GScM/ikNRvQ0BQq+GvwsRq5ndiL2wzMAxmkkCgkkADmTgnQCTgQDmO0w3MaalG2tmCL8ieeKH1CL3jqaI/8Akf0HJlGftEzOIW7o61shdV6TzN1Q26k46XV6yfEtTSALvGeDABVYpS4okldThrDBKqh05C8Yt+ucBaiOB5+k0Eo3qT5OePrD/wDxKM/CSSSToQNQFUPh6/DhsatDwOftETpbB3GPvGPh+bV4wytYrcnntzv1xoU2CxcrM25ShO6LOd7UyjxqYFQ3oR2OtlBrVtsAel41a9Kje3nP8p563qVo967QPAPcxg4HxhMzHrQ8jpYdVYcxhKxNjlZsUW+rWH+Yu9oe2EkU7wwxBjGNTsxAVR5kkgAb1ucOU6VCgdz37TPv1tu8pWO039mu2a5m0cKstEgAghtNXRB6X54q1Wm9HBHYy7SaxrSVcYIhSDjQaWSMBrirUXXQpsWNBPxHnhLdNOysogfwZOM9oY8voBWR3cWqItmhVk2QANwMWAZl2n0rXZIIAHzBjdr36ZLMEetDEtn1jH4Bcc2LEji3AxmXYojRt8RR6GgE0o1ciGINXXwnyGNKnXKBtcciYlvSL9LcX07BlbxPOArNl9MnfGFSdLGtTHSaNxgHceZ2+u8rtVRYmcZMW0/SNb+IJUbR3M6/lpQyqysGBFhh19dtsZE1CpU4PebcE5JghPDghBuenig8Tcz8Kjck+QH9Viq/UrWvuM7Vp9xysB5zPPIbmXw/hhB/WQjn/l/TGHqNaW5b9pebFqGEGT8yLxJdgYBXTSa/ljPZqW/Msp9ZieZR7Vzo/DsxoDLp3F+dHcfTGjpSnpYHgiMafO48YyDGzgg15eBupjQk/wDSLxr/AIZO47xcsYH47JG8jJI38OBQ7LfxE8r8xuP1w2iitBL9MrM+R54nOnzjmR2DkaiSST08z0AAxs6Xb6ALTz3Wqm/HmtZU4Z2ok1uctl5swu2p+QNflFcsZWu9PUnaw7TQ6fU2k5zkmaeJRfeYw0Qt+8dhG/gOo6fD4tgy1y6ggi8L31ewEeJ6vR6xbQcjkY/lK0XZ2cs2sGAHSqmSyGP4qUb9dyfPCVa7sSWv6tTpSTnlv1H1nV+xqZcFYY4NJyqlVk/zVrr8uoi6w4vxPKDWC+1sDAl7tLmVJMRshIzIUXYvuAFvpuR9RjrjK4mlR/DHqdsnHMUeLOCZCJEZYW0tRru+ZCkkBaABuvLfGDfobGs4ORNjTOFHIxkZz8wLlu2WUOY+JiGjEJOkgdNw1bWa3IrGwmn/AIXpmLfiayNgPOc5hiHLRSRt3JYGMnXG9BqscgCbFnc309cZOr0BX3g5jy22VMFccHsRMo8kk0I1SaFkYKLbQxYcgLFG75e3li3ptb0sWXBiurtAPPiN2YhbL5SQX43NbebkKPU8/wB8bGgqIf3feeb6pqP4RI+wnPOJNczgcg2key+EfoMenpGEB/WeKuOWI/SNv2RRf8m8h/vZnYe10MeduO5yZ7LTIEpUfSL8/F4I5cw06lhNK1VvQjHh29TIQP8AbGqK2O0DwB/OY1dgwzHyT/KCuxrqc7BQAUyuoqxsybcyT088R6gP4a5lnT8eu32nZBk971MdwTdbkcjy26cvL3vG2zb2xN4hmX77N5kX4SuXiPlVmQ+hskXi9QO02UVfTrq+fcf7QFmeKyAW8zgeZY/64ngfrG00yn8qzTDnO9KoJQd9tT7D6nbBhRzJtT6YLEcTbmePogkTLsjOiMXzEm48ikKnzJ+I+vPEtgA3HtIJpnYh7OB8f3MY/senZ+Hgtdd4+i/y2Kws3eYmpbdcx+sd8clEmCErcSzXdRPJV6QTXn5Yqts2IW+JOtN7hYqTzxrMqPIGzLrq3/CKPhj28O3zoE483rbrUG8DJ+fj7TUStjXkD2jj/mL3GuKJlEZpTdfDfNvlZs3frhXTVtqSMd5Tbpkz6h4HmauCZ95oUaRQjO3Ik2BuR06gDp1xLU1ei5Uc4/rJppULBgOMZhPjSRLlszED4+7UnbnbOBZ6nnv7Ys6cbGRmxxkS/a7FWxxyP5Rv7Hyasjlj5xL+2PWDtMU94vcVyLSzZ5FHiZU0i+qkNXzBxYy5WP6LULWylvB/rEuPhTSCRGBoqyEL8R5A6fmefvjTpw2nCmYHVrdvU2sAzOj9i8xAkf3aNVjaJRajqLrVt6ivTGbbXsbEaqs9Rdwiv29MQzSCMAMSpevMWPrRGK9R/wDytmb/AEeptzP4xiV1l21O21gWdwbvw1ysizZGwBO2MfpCtZuHxKOu071ULj6xg7H5RZ1WeOVu7Rzp0OSri+ZvrvvzxrBcHE85RpmU5PGDLHGQXmzUWxLRrpQkLqIojxHldEYkLTWQwmy1KXacI3bPMWu02RaSF8vI2xek0qUpQR4X/M21ahzG/XCJ1Setg9zHq6FarFfx55jMuU4fBkhpji7pk28ItvnV8/ph+IUUPZZtWc8XiciMWQlQSdxtYPQ1zB8sBA8z2R0yMgV+cS7muJHNZzIZdVCHvBK8YqlVQdzQ/ESDv5fWCVqgIUTzOvAq9mcmdG7TP4sun5pdR/6QT+9Yc0w4Y/SeY6ieUX5P9JzLNf2jerH9cbq/knl7OHz9Y+dgf4XCYT1WNifcE/6Y85tPqYM9kzgUbgfE59w/IR5pgskoTSrsNxuS8l7E3sFU36EY3HZk5AmFSoZQCZo7MDRnMuASdOaC2RX4XHKzXLzxTr+agYxoPbqMfSd1c0CcYs3wOZynL8ZfKRRNKokgzckzyDmaYoVI8mHiNevnhpUD/eb76YXuQnDKBj9oK7c8MQnLKsmrLTuCrg7BTV2eQI9cVMD+sjvsfTugB3jHEKf/ACpyMn/0+cYf5XD/ALNivkTLzqKu+5f3ErZj7HnHxZ1u6G7WDdfXHRknEjZrrmQh2OPM6HwZ48sqwRrUEaAh723+XU2MT9L258/EzvxI3fT5h1XBFjkcVYjAOZ7gnZS4zlDLBJGDRZSAfXp8rxF1DAqe0kjFWDCcf4h2seCSsxk5Dm4xoVwtgjfcG9+fleMO3pVrkLu9s011qBCvIB5I8Qh2Q7FTZ2UZziIIW7jh/mf6/wBtXT6VKE2rEbtQ1h57QpneBTzM0kUdqXeqIGwIArf0OMyzTWWkso7mbun1lNK7HPYCahwPMRQ5gyRkAoN7B5OpPI+VnHE01laNkYELtXTayBD8/wBI1/Z1JfDcof8A0l/bG2p4nnXGGlPtlw+dHGbyoLOo0yRjmw6Mt7ah/XmLVbwe04pwcxITt0y7DLzNMT0y4DkkVuw8N3zIxetiABeTF76TZbuGAJs7FNN94nnd40lkXQI1YMY0B9Ni13ZFgfoFtXaUXeRk+I9ToXXA8SumTMmZZmkUKGJJY2Qoath+I2QKHUi6vE7Tv0/u8iekW2uinYgmPaziTZmWPI5VT3jWu34FagzNXJyv0HvhTSVmlPv4nndTZubB5+f9J1rs9wlcrl4oE5Ite56nF8WgTtz2elnCy5ZlWeMVTfC689LfPcHp+h4yhhgy2m5qzlYjZg8Yk0xywCOJT4pAdRC9SpPWuWIilB4jSakl+BjMbYeyqAxxhbyyxV8bar8gAfb9cUtdn7xhdUK144bMEZ/hUHcK8bDJlmIX7wd781DGiR68sXItmSDzGDrLiSpOfqss9iuD5bhzNJmZgcxKf7WQgBgfyG/69sWAFhwJk2VO5yOYwdq5tM2WJ5eP9lw7pBlWE891M7Xrb4zOeZ8fxG/rpjbT8onnLPzZg/N8dzEdxJIwQjcdN+eImlC24jmN07jXjJx8SjwrhkuZYrHRKjezWxvfzO/l5jHHsVBkxlFLdpZ4CpTMQhtiuYjvcGtnHTbrhXXc1ZEu0WRqAPvO+yCwR5jGGJ6EHmfPGfkfaNiSIdSAE3XiN+3T5AYfqZdv1ntqArrvTzLycRzEGWaHbuptxZDFfzVROmxzv/XE8IzZlX4dHt9Qdx+k2ZYrBErTpqdt40B0sqn+8Zl33/CDfK8RZQx4nVqfUOfTOAO5Pz8f6xp4D2neFV71zPlJDoDuPHE35ZB1HXrY5Hpih0wZm63p6W7gq7XHjwR8iNkHByaYoja6DkMQNIvQVANX4mPLe98c3gMWBM8marCgrYDEPxpQAHICsLnkxtRgYmeCdkrBCCe0mZEMDSBVZhQXULqzWKrnKIWEpvs2IWlDgPabvlcOAsiqW25EDmRfl5euKE1AdTnxI6W/1W2nvMcjxruYYVMZNoDzA5k+eED1JaFUFZstpfUsJ3TPinFDJl5h3ZFofxA+Q8vW8QHV0vBQDEjXptti8xa+zzjrrHlMvQ0aAvrdE3d/LGktx3hfEybbiNRs8ToOdzaxIXc0o/qvfDoGTxGACTgTm3E+PS5qWoxpTcCvUFQ19WFg/tjSppr9Hd5mffqbNPqxWR27zRFkQGOtyjK16ZG0qqgDZCKKFV6D41362tLEEfSex9YWINo/b+/3/lKmfhkJZcr3jSSeGFW6HQyF9NUihX1VW2hOWoYhY+FxF9ZeBWEwM/SOnYLsSmQQsx7zMPvJIfPqBhWYsb8EIl9s802l3JcxRto7uPZnbY7tRpR1NdNsV2sVGZraBBuCjAY85PYCKz8bjjgMkbNodSssTPqokoBRO++o1fUbdcQps3jtGtXSyI3qdxjaRxMp+ynFkUdxmI54jRVZNjVbA7izi9Tg58zEa3cu1hmajlMz3dzR91LDqEmkawA+giRQbtPDTDnRPlhuuzOc94/070qjwODMcnkO9VtSKI9AD6SG2JHJt9K70ijzLdMWE47d47qraqB7e5jbn45OIcPilh0rOhsDoSDTL7GsK12mt9wnmdXp1uBRpzXP8ZMbkZqGaFxztCV222IxrVdQrx7hPOXdHuB9mDB0majnLNE+oqBqXSQQOV7jzwzVqEsOFkPQsoADjEJdznMkBJUkSuNm5qbG11sGo7A74rF1N7bQe0ZaqysZI7yvwuUmRWPMzRE/N/T3xHWjFJE5oz/7lf1neOM8SGXiMhBbcBVHNmYgKo9ycYQGZ6mik2uFE4n224RqzTSTVC8niIi1Ee5J2LDrX6YYSrI4npNFo63rPplv3x/KbuAfZ8uZV+5zrrKh8SnxL6MD1U+22KWBXiZWpsv0tmNx+mZYyHZSdc2IM6SdQLLIh/tAtdTdbfyxalpxNLTdVc6c4AyI45bhMCs+VXLnu5Y/E+9WPhs+YPriJYnkmKPfawFxbkH+Uu/ZnxFpcqUc20LmM+w5YqPeZutULccff94345FZ5ghJghKPG4kaCQSmk0klvKt7+VXiFihlIM4avV9nzORz8ZlidhFltIVd2lVi5RhWogMAgYH5ed4z9u3jE9D0/oOlVFcvz/eFM12n73KNriaKZAmjTyZSaDKWF1zB588V20q6cr2l9eiNep2o24HOf94cynGIpMtJRBJj5+VnSOg5tY5C6xiaZDS7Bl79ondprEuGfmLvZ/OiHLZZ10mQK1AjZfERqPma2Ht7Y9DZYEw08xrbAl2R3hzjEk+bigSxbDU3TmzBTXsP1w/UWNWTNbpFiA+rZ4mHDTFCDEGDMqkyMDXzvysjbbbc9ALwjvWCeB2Ey+oaqu3UswErwTDMEhQKjUAEb9WI5D8PIH0sEHfHdZYNGFz5lnR9U9u5Qe0HZfjRjlMasyktpZlUAnf812B12264jY6ik2gT0a9KLDezZMvcSz8cckavLmlLtWtGU1fUhhy67YU6bqWvLHvj5/2imo0uxN2B/OMHZnjrGc5SZtbqHKv5hG0m/wB8NuPPaI3IEbAMyiMsizJG2l0nJ8tiSDfnv0wjqVdhxxDUZO0qcdpz7tL3QzTrLC6xGRXogoSy/jA/Kxs164qS302O4cT1NWlGp0YDOCROpS8fSIAPG6GthtvXkbqsaNamzlZ5SwV1nDOBFPjMzyzSO+wQqAoO1gBgT5kah7G8UtftuFYnoNIiCoAc5lNs4URgpClmAIUBdrLOSB50AT/ixZbqFXueYvqL9NUw3nt+vPiE/s74uIoIstIrGZnYnTRUaiTzu/0wsuqVmAHmed/F1u/t8x6nyqOKdFYf4gD++GYxEnt1w6JO5WONELlr0qBelSenth7RnAZv87zK6hzYi/eCezfEGkykJNNpJhdW3DBaKhgefhar9MY/VkbT6rdXxmbPSSuo0rLYM4gpuAIs7FHqHvVK/mDK992QT6HflQ89seh3PZQEcc955k2V1X705AJGJ0XtdIB90v4TmUv6NX61jKXvPXaLndjviLXabg0s0Mne6TLGzNHp/L1X5j+WL63APHabGg1SVWrt/KeDA32aMctJPPIsrCVQsYSNmsDe7ArmD1xXYp3Srqmne68sGGPvHBXkmm+8SIUCIVijJGrfdmaiQCaAABNV64j9IsqrUnpg5J7maJeO91lzNMhjbcKhO5O9V74lt5lo02+zYhzKX2Kxk5WaU8pZiR8trxWe8zNXZvuZh/mJ0THIvPcEJMEJXzuVSVGjkUMjCmU8iPI44RngySuVOQeYj8c4BAJGWKSRWkTRIBKTYHJTqJoYweq6t6GHp9j3mto9bwAxHtPH3gjinCINKL37hkQKVltjpDAhVNgAWAaq/XAusW6gEd4xRritzDAJ78f3lLOx5PLJMxkXkujfnuCRXU2MI1nU2uMD7xm3WuwDNwB3hLsL2dbMZaCRxojK6j+ZrPIeQ9ffnj0Lafcwz2njb6TbcW8THt3xTMZbNALaxBFEQFhTQ3sD4j0o8tiKxy5mVuJ6/pGj092nwe/n5gqDiqIO8liIaZG1BWIBXUN1DBjqPqa2vrhgdQda1UjtzE7v+mqr72ZG+ktcA7RZfLq8p/ghmCU7agdiRRob1dj0xXqbLNcB4xE7OkU9LbGScxek4llzMX+8Q0XLfFvzvyw49f8A7f088zXTq9IQLgzLiXGMuxjZZ4bjbVuSRtRGyiyLHLrhXpemOlL+oe8R1XUK7FwojP8AZWjZnNzZzxd0id3GzCixJtm+ZJP0w05BPHaZTsWOTDHbDvclOc0is+Xk2mUC9J5ElRzUjnW97j1gRkSYZWXY0A8VbL5vKquXnDHXrXXqbQCtFAyqSBdHxAcsK2U8cTS6OraUsfzA/URj7URCTufGtBDZDDn4el40uln0g2fM8r1nS2W2DAOIH4rnkUa2dB3qiwTVSClPOrDAAj2OENfpz6m9PE39PqLBoORhgIv5qU2wFmwuw9SbP0rGaBn3GeTZixyYz/Z7k2fMGQjZATfqdh7CrofXDOmT3/aNaJcvn4nSsaE1oi/aNnRDNlJGrSGbYmg1iitnYHSTV4d0pUqyE4J7TM1yMLEsAyB3/WLvAO7hSWJZVZGYPGJVdSp5EMVBQ+Gtw3T1xLVaUahlawdu+CJTp+oNplYVNgn5Bg3PZbMfeHcEErUjGMEjfkw89t8aNZTYB47RIvX6bBlJsznIj1m+C5ifIMGm7yQhZItgKI3G/MnGReyb8KMYm70l7acWO2c/0gngvbKLMaY8xIctmYyA4I2etiDY2vzsfPFI+k3xVnL0+4Hx5EYZSf4fcGF0vxHWBQ/wjHR9ZFfPqAg+OJR4tm0gfvnnARVI7oEHUd+QB/qsdHxL6Uaxdm39e05dxbic/FMyIYQSW2Fco167+dcz/Q6zADCy7U6qrTVejSck9zO79nuErlcvFAnKNQPc9TimeehLBCTBCeYISYIQFxjsxFO+u2R+pXr8vP1wrdpks7yh9OGO4cGCeMfZxls0F755WZfxBq6Ach6DBRpa6V2iWopU5zzKOR+yHh8bBmEkldGbb5+eGABLCxPePWXREAjQABQKUdB0/bHBYpbbnkSODjM9zGVSQU6K48mAI/XEsA95JXZOVOIHzvY/KSqQ0XNi1hiDZoE3d7gD6DEWrVu8Z0+tuobcjTWOw2RMaxtArqpLDXZ3NAmyedADAiBRgSGo1VmobdYcyvP2E4WilmysCqOZIoD54sAJ4EVdwo3GV5+ynCowhOVh8ZGmlu7rfb8O435bjElRjwJW96Lgk941ZLJpEgSNFRByCihiEtm90BBBFg8weuCdiTxz7L8lOxkQNBIfxRGv0GCSDkdjAb/ZHJyHEczp8tTf/wBYMyXqv8yxkfsfyyuGlkeaueq7P1JFfLEGVie8pfex7w3xHsLE7gxN3S0BpUHoK6MOnnih9MGOQeIpbo1dsgwxksrFk4tCc9zy3JHU6RsOQ8hiwBaljVFAUbVmY4mStgjlq1VtVbbXz/0wr+O8Y5jXozZxPhUWah7vMRq6kCweh9Dh8HzKCBEfM/Y9krtXmQH8Ia8S3keZWa08gRn4Z2aggEWxbu6Csx6qukMR5hdvmfPA1zEAHxIrp0ViQO/eH4UUKAoAUDYDlXpWOZzzLQABgRb7U9hMpnTqkTTJ0kTZvn54JNXZTkHESpvsckB/hZ5wP8QP8jju4xhdbcOzTHLfY5bAT51m/wAKjn9Tg5kX1Nzg5Jj92e7OZbIxkQIq18Tsdz7k9MclGCeIYizIPJgwqwRuPqME6VI7ywDgkZMEJV4rmRHDI5JAVSbHPl09cSQbmAldrbUJi/2X4/qjCykl1Ask77Dc2eY5H5nyw1qdOUOV7TP0euV1w/eFxx2IyrEpJZrqhyoWSeoHqfMYoNLBdxjg1NbOEB5hK8U5jErcSLCNirhCBeoiwPceWF9TuFZKnGJZUAXAIzEvgvEs0+ZJGjVMoNurKulCRaC9+d/PGTTZabAy/mI8za1NGnWn7fH1j4hNC+fWsbq5wN3eYJ78TLEoSE4IQTxvMhlaFQWkK6tuS7mmJPqOQs7csW1jB3RW9g38LyYhf8TkLmVCvdNIQI1XxEXqACMbWyFJAonqNsVjXD1xQVOR5m03RqRSccNjuewj/wAK4mZGZSo2F60NqfSyB4vQX74nYgUZExqrizFD48+JflzKqLZgAOpOKmYLyY0qljgSlw7j+XnUtFKjBX0E3Xiuq3q76efTEQ4PaTep17iENY8xicrnuCEmCEEcXcWulqej4rFACruwb5ivnvzwpqwNmWGZfTkGL8ULM+osPGxVQV8LEANZW9gTZ87+mMxqsPuBMeNg2bcfrGbgsJCatgGA8I5A738+nyxsUJtXvM60gmXM38PluN/Lfnib9pUYv5PhZTM5jMd+0gYbRt8IqtxvW1ECgKs4rx7jGrdQr0rWFAI8/MYYIyLutze3yxaM+YqJtxKdlfNGgCdwDuB/W+/TBOrzxFzJ8feTNzZYxGNI9+9a+hHO9vF036YirHdiP2aVUpW0NknxL3FMquZimhZzpZQLUiz/ACJsYky5GJTTYaXVwORNnAeFjLQRQxsSu+7DezbE7bD2xwKFGBOai9rrDY3eF40oAeQrHYsZleCErZ7MRqjGR1ReRZiABfLnjozmHpNYNqjOYjZrs3Lpjc/xa2uI2WFErIS5qyaBHLGnXq1GR2+8wbum2Kcxh7L8A7jVI2zyKoKDcKRZO/WyfbbCmp1Bt48CPaLRijLeTGCsKzQmE0QYUwBB6HEXRXGGE6CV7SnxIBdDd2XKttp5r5kV6dMC6atmHYY7SFl71jjnPeD+G8VN0xZ9chUEqRpokdQL36YbKqwyviKhrKiFfnMYBhYRyQ47CVM5kY5B440cjlqUGva8SVyvYym2pHHuGYrZHs2XqYoBKFQVIL1MqaWJvdQeQrysg2MMb0U/3kV1Gren0w2ABjHzGGNGSFEADOqAEA0CQOV1tv1rC7tkkiW0JtUK05bP2uzGYzHcTZUwaCbAJOk+bWKPoR57c8YfUGJXOcY8T1Gj0lda7gc5hPgHZ9JJoiNSBJNdoaJbSeex26H3wv0+12twZHqDqlZA7zpogXyx6KecmCeFq6HlghNHEpHCuY07x9BKrdbgGhfkTt/WwZZWFJG44EGcHnlmhR8zGEla6QLqHhJo73RN8rxxCSOZfeiI5Ws5A8wp/wANRjqZdzzBJoE1ZA6GwNxiJRc5xzF/UYcAy5EgUBQKA5DE5DOZkccIyITBo1NWAa5WMGITPHYT3BCaZoyarmDe/wA/9cdnQfJlcxOCx2bUNxdAf7Vg4ksrj4liFKUA7kCsczIk8zJUUGwBeCc5xM8EJ4cE5OTcWyQMmYUvKIXnVZTmGrxblNBFnQdhZAoV8mVbAnpKLsKrDG4DjH94/dkzKIAksAh0HSih9dqORvFFmM8czF1ez1Mo2czzM9oNGZih0WJSyh76rz28rBF+YxaKM1l/iZR1QFwrx3hmSdV+JgPcgfvikKSeIybFXgmexyq3Ig+xwFSO8A6t2M1Z3LCRChJAPljqMVOROWV7129prgyQV9QZqoDT02AF++2Ol8jGJFasNuzLYxCW5mufMKvxMBfmcVW2pWPecSSqW/LzBb8XH3tIFIooWY/OhhBtXnUBQfb5jY0pFBsI84hOdvCaxpKwPI7RM95qnbu1JVGc+Qqz9TiNjFVJxmTRQzYJxOe8QikMjNIul3Pwki9zsALx546e22wlhPRpdXXVtTkSzwzjmWgNMzavlte98+uxxo6ZEp794lbpr713DtHDg3GI5x4HDH9fpjQSxX7TMt09lX5xCToDzxZKZWjhu9yK22PMeX9b47O5mcWWojfZfhHlgnS2ZhPxCNDTOL8hufoN8EktLvyBK0HH4HYIsgLHkPnX77Y6VOJa2ktUbiOIhT/aHKru1odMpTuNBHgF+LvL+Lb/AGw1+HU8TYr6KLFAXyM5/wBpez/2hGVkiySqHcWXm2VTV6a6kefL3xxdNj80rp6OVBe7OB4HeNHY/icmYyqSyhQ5LA6eR0sRY96wvYoVsCZesqSq4ovaG8Qi0rZzOLGrEkWATV7mumF7NTWhwTzO7WxnEX8t2xjk1KVMbEHSSQRdbAnpvisapTERq1OQeIP7N8XkijcyklDumo73vfsvr6YSbXeipDck9o103T3Xd+0t9meKwyNp+9B5CxbQXs0RVC+nXb/XFui9R1DO36TX1mmevnYQPmN2NOZcxdwBZNAcycdxOEgcmUjmYJCAWiYg2ASDuORrEtpE4tw8GYZ3iWhXIHwg7dbAJHyNfrgRCzASuy0KhM51n805mEke5gACt08IOon/ADEsfPfG2lSCra/meYsvc3b0HbtJxDiMYeKMQNI8umSQyklgGGrQp1KdhfM9Bzxh6rVutmwePie46V0ap9P+Ifufnmb+D51JYUdVRJAWDd0+hxvsQHY6tt6OJ6XVBl97fvFus9Gauwekp+4jhwvirK6wzmy4uOSq1jyI6Piy2tWG+v8AUTNotsRvRu7+D/nmBp+Ol+9kklkjiD93GIq1EgWTuOVb8xzwwdMRhEHuxk5iI1m8tZYxCg4AEXOPcchD+GTN6TyYSDyFimUmvnhuqmwL7gM/aL+pTax2lsfeVuEcQMr6EMjx/FMZfENI/CoAHiJNDr+uM/rK1LpibQPp95qdK3jUAUk58k/E3/caZQ1INQ1qrnWisaXVvst/S/UY8ea3WkMy4Hzie7GupZmrVssB2nQOAwquVVgrIW+JWbUQQaIvruMbWk0yVDKnOZ52+57WywmztXxgZXLtJ+Lkvviy+zYuZbodN+ItC+PM5fmXljk7wlXkJptRJp7BPX8JFfI4U5Q8956T067a8Ywo/pF9+JRO5HeWxPPSdN+V+XS+WJGtyN0pr6lQrCsdoR4e8keqVG0mM8r3xUc4yJotWlo2sMgzrvZPjozUVmta1q9b5H57/MY0KbN65njtbpjp7SkLZc7t74tisB9oeJnV3CNoOks71elQN/69Rgj+loGPUYZ+B8mIUmeBdO6LDf4iup76G/M86WgMV5z2noV03sJt/bxPOMyFWXNwUHu5Yx+BurUOSNsfQ++HqmDrtaUaQqd2nc8eDKHaWdnQSxGoMy+t0AHgmrxqTV7/ABDzvDFffB8RvpwWq012fmXsfkSnFw2bMzxZXuljcAKaWiF5l333NG79fXHSwVd0Zt1FWmoa1Wzk/Pn6TuGTgSCJI1pUQBRfp/PGVbaB7nM8KzNY5Y9zBnGOLFZBFHuxjLmt+RUdPc4Qe71bxUGwp7mTetk07XAZwe0RsxmS2oszDcgruT/hPi2HW6o7Ly542E6NRkbOfr9YpV/1Atdf8ZPcD2HHEG5/Oxpo3LMb1iq8twNxROra7GEdboxVYMCY9mo09m5wSDngYlztNmRJkRJDemgpHUaaBB/Q+xGMCynZqgxHftPc/wDTmortQYitHl10qRsRVEcxvQIPO+R9d8PA45npmOeCMztHYjiTZjJxSPu+6sfMqSt/OrxqVMWXPmeK6hQKdQyD7/vzCvEMos0bxtelwQaNHfFqnaciZ7oHUqZznivf5WX7uZO9XSCmtAxIsiiGB3FdPMY2KBVeu4jHzieb1fq6Z9qnPxnmV85PPoYWaAGoKNgDyBPIX5DFta1Bh/KLvZeVwe3mYRz6IGdZWWcECOPTdhqoixsbP6euBxufGPb5M7VlE3BvdngQBx7OSSZufL5aNsxIWBkFnSrKOXnsxbawBy6YxDVUpyRkmexHUNTYiqhCBRjOOTN6ZSSJlHEY48tqIKOqKwbStaTq2Ht198DUV3L7QAZ2nqmp0jfxGLqf5ftMuJ8cT/k8plXkd0kAXcHYyBiSF5EDYb8sWisadNuckxPUas6+/eE2jOcycS4wkRfLTMI3SQtT2OYo0aog0DfvjTp1FTNvJwcYnntRo70yirkZyILzHFcmR/ElU1y0k3+gxa+rrA4aQ02kuGcoYY7GcQilkEeWLIrNpeT0CsxO+5oA+14VvNdyFyM47ZmhUbarRWRjPxB/BBI05mVmABO7blr/AAnodufTDN1NdlfpOMgyoWWoxtQ4xOqdkc+03D0kcjUSdVCheo9MYHpLX7B2HE3kcuoYnkzztfke/aBCTpW5DXM6Sm3zvCeq9oDEfpNPQX+lux3IxA/F8pl5TIE7sEMDYUagW3N8iSRYNnreFXbksTx4jVN9lYAJPx9JTynDTFAYI8vlWUAjWxGog9TfI1hotYFGfMpWvT7gzZ+0F5Xsk5dnnZQnMhDqJ5+XIfXC4rxNmzrCqgWofqYydmOHfdc+qIxMcsLUDzGllPXmPHQPphrTDAMwNdqTewZu8dcqd3/zYaiMS+Jo/dZyYLZdggJ/ILLEenT5DHG8zboKepUmeAM/rFLM8LzE0CLF/CEjhGm5UhvUdXvQ9scQcRnqdv8A4o3PxCq9gcllUEsUsjTJuzKSwYfiDKNtJHnizJHMx9OtgsB7fylzO5CGPLmDLwvJE/8AEmfmU/KFbo6cwPT1JxL1myGE0and7t9rYYcD/PiaOzV5UpMWMneMBJM1m1J0hLbcUCrep9BiVtu/t2keosbBg8Y8D+s6FxcJ3T94AVre8ZfUCgoO6ZNG7eNvec1Xh7a0YCSNGeg2s6wrfCCCdlJG2MatTsGRjPmekfVVhWXIJAzj6zfxPPwmIF2EKoaMkrbkn8OonfzrfHqqGr6cApYsTzjvPB6jd1EkogXEG5/LRsoLkLEosSc9V8tJHxE1sB+nRm3W6W+kue/x2Iiul6Lqb7xSB+sz7IzRvLJl/F3Uy+BD49JF7vy0kgHYCjY32x5+6sagbf2ntk6T/wCmJvrJz5z/AGl3I/Z+sp8GYZEu9IGoEHkUN1XyO+IaRC+VfuI7b1hkAO0H/PM6NwnhyZeJIoxSoKH8yfUnGqqhRiedvua5y7dzLmJSuD+I8HhnZGlQMU+E7/TbmPQ7YmlzICFMpsorsILDtEXicEiPmEXMx908lPrVgQTZC2qkGgK2rlhl9dRUoNg5A4mfV0y/UOwpOQe80cTzhtij2QP4QMaAqaonVuws2bG9nGXouojUXlckLyTmbXUdCmm0anYN4wMjvKnY9Hya6AwBclpZQAXYk2ed7X0xXZ1bTLZgDMlT0rU2V5Ztv0EI5mSbMs2WzIgzCUXUHZmA3BXYbmq8Oqjz88OJqKm7j9py7p9lde+tifnI/vC3Ybs/w+Ml8vFplHxBzbL7X09cdOMZU5EVrsJO1hgjxGDi3Z3LZneeFHPmRv8AUY55lsGDsjw2HcwQL/m/3OJKhbsJW9yL+YgQNxTMZZcw7R6AkOWdhoG1nwnl/nA+eNCut1qCkdzMtrkfUM4OcCIWY4xqKpGNKAj3IvltyGNNK8cmJ33ZUgCdM+zh1GSKOQCsj2PIFvCfnjAvrZXOZs6O5HrAU5wJf4/l0CrJ3huKyNxdEEGrIF7g/LCloypEfqzuwBmLc3F4hHqJcXYql1Ma2Y+I+os3yr0xVRRYxGew75jjrjg/8Qf2dGsSszWSQSfrZxDqvsKgCXUqMSxxXOtChaIa26bqN72+LYYz6GbdLjSrjvky19n2RmfXnM2ypLIoREUjwoCTXPnZP9VjaTGOJj2qysQRiPsDoo2IrzxOVwDw51kDwsGLQyE0PQ3R9wfmDiWOMy57SvuHkTSjyJmdQSf7uIwgiEZoUB05V6/LE8DHeXrYllAzw2c5MyfL3PBKgmSOJSO60bHn6+u9+Qwo2q25XaZNX/hMpxk+ZQzebhizUMhWeMIpRY9FBtzy3/xfOhhtAWTiTrFllLIoz5zKvagx93mkSSm0akhqtPhJPp8Xi898VqxI7Tqo5r3FeMEZhfi2ceTKwmI2xiElfmpbr5nGVqyHvWs/eVaJVBy3btFPhvEjJFFIT/EW4nB31VRGq+dj52MR1OrKacV7QQe/0j2q6Sv4rerYx2x8GYwcDXP8RRJluCGLvWXozyMef0AxZ0+311Nh88fYCZF1C0HYIS412Yhyw0IgaK9UaMWpC3xgaSNtga5bnC2utWi8NjORyJo9New5VGxB+Vz0kbAKRGAbVUACmvOhv88X19ZRV/7QndR0m64+obyfpGzIZ3RnliXaOVXpemoaXseVq5+mDR2ZvsH2P7xG8Hauf8xGzGpFZMEJ4cchEh4Q0a611LNPJv5GyFv6HfpthLqyjcAf84k+juwrZ1OO/wDWUeD8PXTNqW+6dgST0XGMqibmruclPqIncV4tLJP3GVhMkhF6BdKOl+ZPPG3p+n0VoGdckzJv6je7mupsAefJjL2XXMFxDm8tolj8cbHf5qent7c+lmoqSqrfVxiK06y9bvSsbIb+0J5/OFYkz6bNGSstbatJon/qGJ6KzepHzz+okepVGm1G+37GOGfzdZd5VP8AdllPysYYrXLgSvUOUpZh8TjXEDJKQupmkkdVFncljQ3Prj0hKVKT2AnkNOptsGeSfmYDJPlos6sop9MSCjYIdw1g9QVW/lhVbkuatl+s1vRNIcEY7RfGHcRUnzGLsZnWXOpBGxOkOZiAdI2FD1ognGP1C5WIUeO80umUNk2EYB7Rv4pmnn8QjZlFCNQvPb4ztuPL3HrjJQbjlu09fSqVAKO55MVszk5EDM6MACSWZSAB7kYfa1a68yvG98CDuF9rFQtohldDzZU28r26YytXW95BnFvqU4jPnJxPky0aFgwFMBfUHoMJ6SsreN0drdQw+JR7P57MZaX+ykZK8SspqvmNvfpjXuRVG5ZfraqrhgEZnVuGyJNErqoCtuK/2+nyxEHInmipXIir20ybrJ94yjp3wGmSEtQkA5bj4XHTFilhziWKpK7SOIl53tmNX8f7zA45goxH/cpo+9b4nvGe0aoemsbT/Oer9oUIUCP7xKR+VTv9TjJs0RewvvP2l/4qkDG3+UmbnZ9LtrGtQ4V71Lq30kHkRjbrT+EAI1o9QtTc9jCWY4W65XMZuckEI1A8ydJtj6VhY2q3tTxLdXrE2+lWOMZjHlYz9zRvxR5Va+gJ/TGJdzqWP0mPpzwo8Eytxzh4SMSBArNIhJH4j61zNE4Wsfeu0zS0drGzaTwAZZyOa+791NoFSDu2YnlvYB9Lv23xXVZZpzmrsfEospF7NzyO0s8bIkBecLoAsHV+1dcccta/qWd5DT7q+K85gPPcOK5RZGWmWjZ57nYH5HHPTUCPV6om8qDxCPEEMeeyJ5apNIHoYaP/ALcaGkAGpOP/AKiZFzZTH1j3jYic9wQnhwQiRBmQkBLKXbLzsFQebE6SfmThbqq5UPOdHBJarOOT/rM+FsEidXotKWaTfq3MfIbYwgR8zWvObBsHA4H6QFwtjkZZHCrbgDvNJawOV6SCDX7Y16up1hQtg7eRFX6VbYxfTsBnkg/2l5uMPKW7u2kcae8I0qi9QoPX13PLCur13rDYnAlul6T+Hb1dQcn6St2wdYuFuimgitY/N4ST7HVRw10ogvx4z/SIdWcv+YcsRj945cKy5kyEcbc2hAJ91xoAkHMrZQy7TOVy9m+MCSkhh8JtZL8uTc6Bw6dc7LtImWvSakJcEy12mscOg1byPLTt592Hr5Aua+WLdHze2OwErvXbpwT3Jilksq8jhI1Z2PRRf/gY1HsRBljiJBGbIWdF7Hoq5DPtQD95IuoDff1+ePN65uWM9L0dNwrUwNxziM0cGSKSumuIklTV01V8hWM1nKoMT2Gj0dVl1u4ZwcfygrMcdlli7mWR2U2GJayQRXI+WKjccR1+k1gErxHLs32gyqxpCiOz6NIAVQD4TfMjpeGV1QbxzPPXdGtqySRiBI+OIIMysGqN71KNqosNRA/MATz6G8VrbnJ8zSXpm01h+VmyHtGViiMrSvK6lSFYKNOogM225I/bfHWt9nPedPTc3NsAAHz8w92Q4ow4ZMV+JJpUT/vNYcoGVEwCinUkHtMptENxAhmU+OR9yW2J0g7BRYGNWiveNx/aYPVNYRdxxL/Zp+9klimRHRVUxlgD6Mu++2x+eEbl2uRNJSbKlf6Q9PDl4AW7uNa5Uos+22KSwAyZKutnbAnJ+L5gyTSMerHD9eDXkTQYY4EPfaPPpyEcA+LMFUA6+Pb/ANmo4yqU25lLtwzfpGnSsUscb/C0apXQkgrRHUbD64Q1Ht1a57MMSutSazjxBM0zzTqZF0RwsdKE7swPM+grCLAK5BmgNtVftOS3n4E2PmTDqV49cLkkDmVs2RR5rdnblivK+JFE9XBU4aVIM5kUIYIoI5XqNewIx3Ky1qtW3tM25/iBzWlVQrCGBZm21V+FQf3wZE4lX4fJPLfEw41mO84nw5BzBZyPQIB/+2H9CN17HwABMyzhMGP2NiLz3BCeHBCInHXGVzjd4D3GaFE+TD+d+Ie5x22sX07PMWDnT3i0dvMHZ7INFud0PwuOTDp7GumPH6nS20tyOJ6/Tauu5RjGZohi1GhQ98LDJ8xh3Ccz0Sx0V1ITV6tVDmBps0LqzXti70225ErO/duwcQBx+N58xBkUHilZWetwI757dDVX6HHoulUiqguTy0831G036kLjCr/WdZy00it3YQd2iKFbUNzuNOnpyBv1w1v54nNi7c55+ISzL0jHyUn9MXpyRFrOEM5nxHgck+RChD3iv3iE7AhtKkEnYCjq/wCnBRrBRqXLduZDUaYXaWvZ3wJty0AiRYIT4dgxH943Vieu+wvkAMY+q1r6nUZ8eBNrS6FNPpuRzibOxcJfJ8QUbnvXoedAH9axs6lScj6TI6bZsCt9c/zlA5EZzJLFDZmytsqn8aNuQD5g9OlVjOC702+RPWVakafU+q35H8xSlKCMLpYSA+K9vlRwucAT0NZZn3ZysLdn9onaCNXzKMumwGIXe2RTzYEAel4up7ZHJiGu/wC4q2nCH/OZv4ZEHzQ++KiE2SPgskH4lB2sX5X63hHXvaKzsHMqvbZQRpySP3/YzT2leDLyPJEEZEQczqpq8KoOVnbfevTEdA11lY9Qcyj8SyaYtaSP7/eNnZjgzpwZQVJkbVMV8yxJI+YJ/THoV4AE8utp9TeZRnzizRrKgV5ObA7F6AGpR+YVTJzBF4ar1T1ggCF3RaNXYGdsDx9PvBpzb3rB0kgmhfIWN/LkcKPrSWOVnoNN06uhBWDkCX1zzbBt35b+fkTd89jQoHGRfW9r53HEtFQHI7SnwjId85kkFQqbc+fXQvmT+g3xtUXEVhRFNZp66+Fb3Hx/czdwaQ8V4qJa/wCWyfIj4WfYbeYA2+pxHExriB7B4jz2rjoRydFbST5WQVP/AHgD54y+qVFqhYvdeZ3TPh8HseIK4tTgZhASOTDqjciT5enrvjJ1K+qouTnPeaOn9p9Fv+YIlkBBA3LEUKP8/wAW9YRAJOI+q7TuPAE2yBRqBa9GkMoB2JFijVEGj4h64c1OgvoUM44MS02sTUMyVnkd5BNqsar1CtO/P57ADmPbCIYxk1lRnHbzNP2fj73xGfODeGFe5hPQ8yzD3JP0GPV9PpNdXu7nkzC1Dhn4nTsPyiTBCTBCDePcHjzULRSjY8iOanoQehGAEg5kWUEYM5dms5neFMyTI80TVUqDUCBdakOwbfcgb0MW3Fb0AbjEVqpfTuWq5B8E/wBJtyP2mZD+8jRW6Huzt7gA9fLCD6FQhK4J8cYjiay5mAIIH3zKXBeOxZzM6IVmLEsRKyDQWIrZd9NbEXz00a2wkdA9aqw9xzyJpDqJdWQ8DGAR3jn2B7HPlA0+ZczZuQeJiSa/wqT0+nyxqjCrwJndzDv/ABmM5gZcG5dGutO2m6Js8jf9dMVlvMvFDen6h7doQzC95E6jYsrL86Ixaj+YrYoZSDOPzdtJ8m5izKyxlPDutoQOVEb8vMYpv0VdzFw2DOUXWUIK2QMB2PaY5r7ScqSrRRM0o6KNieho1yO+2I19PqUhnbOJ1tbqmU1hcA/MdfsnycqZR5Jl0NNI0gU+R5fpht23NmQpr9NAsH8f4Pm8jM2ZyAMkLnVJBe6nqU6UfL9uqttG/lTgx6vUYGxxkRb4j26yU5/5rKhZOurVG3/cgNi8VlXx7lzH9NqBX/27Sv07zXkO0HCY5FkGsMpsDvCwHrugs4FXac7TGbtfZYmxrFI+0GzdqcmGbuIHlla6JZnO/MnWAu42+E1Zwem7HtiQfqOFCl848AAQx2c7IZjNuuaz693l4vEkPVq5X9Buf0xclYrGfMzNRqn1B+nxOmScRKHcaAAAoYjT5UCDzBo+dcthhOzWEHK8iRWjcMeYm8d7OsXaXItHqJ8cLnwytzLD8r9LWuVUaGL9LcXT3d5atz0n29orZjjzQnTmMvmYXH+BZQPZiQ1YuahWOY7X1RCPcs1ZftdCuyQZmZulooAv1DFhvjnoV94XdTVvyjEJQcJ4pxLSjR/dMtyPQkeQ26+gHreLvpM2zUls44z+8b8xw05HLnKZdKjMdqyMO8eS/wAuoEg8tvPrhqkIo9Q8kHtMbU+rY/oggZHBz5hfhpaYSZWWNjEIwokY2XvrfL1G/TEdRWm3cD38Q0ltm81kcL2PzFLM8Sm4ZJozN90dkzFakdeizDmGA/EL9fXztuitpcvRyD3U/wBpvJqEddln7wvl8/w+UCVJUDdRHIpAPKwGO1XfyxGr8Orh3Uhh4wYW33Gs1hsiB8/xzIRNK8k39oQSpdLGkNp0rFqJG+nc8sPa+9NXUK1UnHbx+8Q6ej6a0vnv8wBFmMxxRjBkY2iy52knbYleoHOgfck+nIq6TpgVvUt7+BH79a1gwDxOwdneCx5OBIIhSqPqepONiIwnghPMEJhJIALJAHmcEINHGVo7G72F8/n05Ys9I8SBdRmXss4kQEjZhyO//kYgRg4k5Um4DlmNtl4ifMoP9MchNq5dIyqoqxg38KgeVDl7/TFbHBHM6B5go8fgeZ8srlswt7AEbjmAx2scyL8/XFb8ggd43+FtWsWke2X+5YnS1DUtDqKHT0br5fTEQG3YbiUlhjiElGGQMDEpmufLI+zorf5gD++OwleLhMCm1hjB8wgH8sEJq4txJYI5JJCQqC6AskbcvW/pjhIHMuppNrhF7mYcK4oJoRPGD3bCxqNEAbHb3B646CCMzt1Jrco3cSxnOEQS/wBrFG/+ZQf1wSiDz2NyP/2sX0wQl/JcGgi/s4Y09Qov64IS1mPgahqNHbz25fPBOjvFHNZLUVBLBCTq1alUEKxpUPICuZ+vPGRdQWU7lxmaFVuw5HeXeBx6yAS4AVWMZPwMD8JJF1YBG/TyxfpaQDkjt2lN7kD7xikiDCmAPuLxoRSYx5VF3VFB9FAwQm04ISlmeGRvIkrLbx3pN+f74sS1lUqDwYvZp0sYOw5EnCuGpl07uO9N3uSefvyxyy1rDlpKihaV2rLOYy6upV1DKeYIsYhLon8Q+y7hsrajBoJ/Ia/kcEJs4f8AZnw6IgiAMR+c3ghC3Epzl4z3MBcLpqOPSvM1z88QYn4k6lDthjj6whkpSbB3rmaI38t+fvjqkyod5axKSkwQgrtCg7sG9wfCKvUSDtVjpe/TE6/zThHEUdT66FIBsQDtbXyOnYmunI++O2pcbVKn2+ZYgq9I7hk+Iz9ne8qzYjAIpm1EEGtvTn+mC0qJWM+YThz8bnSrqSOgOFF1NbHapyZa1LqMsCJjnq8Or4L8Xl6X6XjtmOM9pFfpA+T4LlhmnnWPTIwOl7NG9nKi6B5bgfvitWUufHxG31NzUionIHiFchFYDMzMQTRJ9SLAG24/fEqlyMk5iznx2l4YvlcmOwkOCEEtnopHaNZI2LDSRYPndDkfbFhqcDJEqr1lRbCtzLEUAFEqqhVrpXSq8gP54gOeJe74BJMyynFIZCVjkRiOgN4m9ViDLCK16qmw4RgTLgxXGJMEJDghNcsKsKZQw8iL/fAYDImdY5CV+JZ0QxPKwYqiliFFmh5DHQM8SddZsYKPMq8L43FOzrGSSgUsa28ahhR86I+uJMhXvJ26d6gC3mExiMpkxztCeY7OSrxLiCwrqaySaVRuWJ5Af1QAJNAY6ozLK6y5wIuzdsihJeNCg593Jqcf9JQKfkxxaKs8AxxdFuHB5+0YuG8RjnjWSJgyNyI/Y+uKSMd4k6sjFTKXFOIwoxVgzsFtggJ0r0Zq2HWr351jvp7pNNM1gz2z8zfwTiUE6a4JA69Te9+t7g++AqV4nLaHpba4xCOOSuTBCac1llkFMLF3zI38wRuMdBx2hmDpuz8bN1CbWg23F0b5+vuMTFpEJ5xGARZcxqxBchQx82NWaGEdc5NePkgS/TD+ICewnKJM5KM061SLIVKhQKXUVFkCya3snnvjP1CYHA7T2KaaptLzySMzpPYDjDZnK3IbkidonPmUNX88a1bbkDTxLjaxEYpIgwpgCPIi8SIBHM4CRFDth2ufKyrDCiltIYl7oAmgAARfLz/2ptu2HCzV0HTRqFLsf2mXZHtQ+ckAKqmgESAWQTtRXfbnvd4rrvZ7MQ13TxpVznOe0bPvC6tOoavy3v8ATDW9d2M8zKwcZmrialoZAt6ijVXnRxZWQGBMovUtWwHfE5XxLOoHgsaImoEjmCFKm+tK2+3Q2bONVaCod15b+0wBcLTXWwwAPHzCWX4pLPCiyt4CG7tC2l5tN0NX5RXxH9elTmunLr3Hf4EZSq+/+G59vgeTFPjvFpokZ2RIXjUBFjWvEW8O9nVXO7Pvvi9nr9AsG3ZlC1sdSqYwR/Sdp4HO75eF5BTsilvcjGNPRCez8XhRgjSKGPIXvjmZeKLCM44lqOYMLUgj0OOyojHeBOKcQRA7zNUaGquv/J9MCKXMdopZsLWOTEHPdtEdvDDIoF0VmKk+pAXnhoaYCegq6RYoyWH7S1FxBpYzfel1OpVecDSwBKq2lVY6h+HfkORxB9lRwT3mdd6dFmCwweM4/pLnD5lTMLK7qoUNRBf4l1LJaagpQVeo9NuY2XBCAVryYo+tSyv015JOMRo7MdpUzZlQbPEQGHQhgGVhfmCNumDmIWJscqZh2l460LIiBSW5liaFmgSBvXP6Yso0/r7ueBM/V6s0kADkwFne1U0fem427tDJag0dK6ipsnYqCLHUj1GOvpBTV6gJ+xldGsZ7vTbkfInva3jaGDKZqyIZFcE/lMiAA/I2PnjtRnoNCVOVP0xE/OcXgjj1mRT5KDZOLM4P2mxgLyx4mv7Pe0MsGWzLm0jkktWIvT5hFPxOenQcztseLXubMzvw/r3eofPYSzwztXUxMpdYaJCoxssa8TsCGdqve6G1AYYarjiaNmgGwY7/AOdoP7D8Umbi8awklWLGW+qnff1G2/v5YXvbnEQ6q65WsdxO8jC8x5MEJDjhhFPPcXldnEbCMK2kbWTsb8q98ed1GvuLkLwBNSqipACwzmK3DO0Uj5gJmZGk0sTpQUoKW1ksb208gPnhvTqrkO5J8zV1GiVaN1SgZ8/eA+KTaQJ4mbRmSxYPWpWB3Fjat9tsXXDyOxmjpAWzRYOV+Jv4P2naInS5is2fAGUnzbRpN+tNhdK9vCsR/OU6jpYIyFB/kf7xsh7YySaIRpSSQWJQbUKCQzct9hY5c+W2Lk1Vm0qe4OMzBs0KV2E+AM4/tNPG1yuZ063aQqKDFwD60aLUedXhK/WZPGTCnUajTZ2pjM18OEULAQqQBROl92skVyG90fWt8JW6ltvs4PzmXm23UKWs/pC82YfVIHDwRxMjidqcvqG43HhrlZvbyw04NYW/JLRdUXAAwxORj4l/s92jjnMyd4rmGtTigKIvfoCOvyxsdPtturzYMGIatFpPPHzE/ieRQlpu7aSIuTDCBvIT1obiIdT1FDHoPxAULWW93zPN06dmdrgvs8QEcvmJHXNF4yxIK22wrkmw0qANtF36c8VX6zTVKanzzNDT6PUWn1a+T95Yz3BXzObyfelVy+rURqJGx2AJAve+g5+uFaShoApOQIPvTVMdQMMe3+fM63xFykLlRuF2H7AYpPAmnQA1i5ibwpAIwVJOrxMT8WoqdRP5iCCK6aKx52+wm07jNa1julXNdofus2oHwB4g481lLKOg5MARttqPIY1tDabKhmL6qn+ELJV+0LhOcMuuLL/eYD4lCuyshPPYWCPWvnvs8rMnYyGk6jZpvyiJsf3iM2eGTg9D3t16gGI7+/LnzxP13j1nWrrFwwmWX4uYwVbIZwo3xrV6j+bUIwdQs0fU+ZuFrGwYaZ+s1CapNjr9jNTcYOllTI51mfmXJuibK33RoE7naz9cVorKcxHRV1aV94GT4z4j79kXCswrZrNZiMxmdhpUjoBtV9AAB8sTk7XLsWPeX+3uWzKP30WXXNR1TRhtDrX5WCm1NC1Iq99uvUdqzlDiK3adLhhogmHiGfBysOUfLQuf4rOxYkAg0WKqAu3IDehZxK22y1suZzT6SugHZOwZPs9CuTTKOoeNUCEEbGhiEYHE5lx/sDw+KR9DNpjppraxGDyUDm0jcgvrZ6A3IhOMzQ01THBYE/8A1H+eJozSQ5qGMQ2sqkqkA2WOMHcnaht4mc8z8sNLlTzNivdp2JbkfP1+B/pAfFuJRZVCsIWSU7d6Re/L+Ep5AfnO56VjljkDMnq3aqr1LePhf9f9J0f7IeyZysBnlH8abffmq9B8+f8A5wgST3nlncuxJ7zoWCRkwQnhwQnO+1XD87l5Hky8f3iFzZQNpdCedbURz5+fPpjM1HTEtYupwTHKtWVwGGYD7IzB5m72CYEalImALeKOQnQy0Tyqj545Ur1OK3wQRNN9b+IrO324xKfEM8TM2W0RhFYxoEFBRqokc9zzN9cGpsK5+k2tNRtpF2TkjJgjJZyRmcZTIyTblNbtY2JB2UD98FeksZQS3f4mLf1qxjgDEN8M7IcSKy5mREVwgWKEbbWSVAF1YJ53d9cM/g0CbR+8Qr6g4t3sMwFPxiWMlZMpOrDmNN/zwkenN8zVHWKvIM8y/aSVWVo8rNqU2LXHD0rcMEyu3q9LqVKmGsjxvis3fAZKRu/WiW2ANUD7AVtvy+o3SQxVtxyIidZV7dq4xL3Yrs1LB3qZhjbEPPR9iqauVfiONlrF0tQI7ntMKzdrtQU8Dv8AU/Ev9p3ExYCdYjVABwoZegJYXVcqNb+t4joWs3h7K8g+fiX6sV7PSV8EeItcI4XmAzGF9CcnLKD7eAhg3oeXqLxrdRu0615tXPxMzp9d7WYpfHzHOfJd7GlDxINOk0pYHcMBsAbs1sOePJV32VWC1BgfH0npb9PXahpsOT3z8GE+z/Ee+EmSzFiQJtv4ip63+Zdt/bG64UgOvYzG0tj8o3dTj/eAMxwbi0EoWPuJ4SwJdhpfTe90QNWm/FV++Fnorf8AMomoupYkBoqcfy7GSHLCzLmc0GNkk93ExAJvqST/ANuOUV7AfEf6neGRK18CPfazjZjkMZDuBpRIkYguSNySnioUAKrmfLDdSbhmQ0mn3IG4HyZlCyZeET59REf7uJJpWY1vRBkonzG/qcdNYY4TmQIax9lJz9cD/SbeN8eCZCLMxowaZgFUObF2fIgmh5dccSgF8Gco05a81se0AQdts0kojkjK7EkPRNAE3sg6DFp06kHBmh/6dSy5HP2jj2U7Vrm3li06ZIwrEeYdQw9iLrCnaYd9XpWFPiGM/nRHXmcIa7WjTjicrr3wbLx4qGOmwBdciaFkD1rljO0nVnssCMpx8yyygKuczTxbtHeWjfKVJJmB/B8gNrdv8KWCflj0tSBjz2ndLSHbc/5R3/0/Wc57QxxssEOWm793YmStzJIfxsenUAHkN/PDlec7m/SbumLAtY42jx9B8QVxHNJBG0MbAj++kH94R+Ff/TB5fmO/liWc8maNNf8A89vHwP8APJnvZ/stmO+TN5jLSSRL4ljBUGuYNMbPt1ws43nkzG1gXVWZawA+B/vO28C4zFmk1wnYbMpFFT5EdDhdlwcGYltTVOUbvCWOSue4ISYITwjBCLPbqVo4RIjBWGpQx5KWGxs7D39cI6sMpWxfEe0DVizbb2M5ZARl1kmzCkaPEpJ+JugG/iJPvjPLer7R3M9RrtWi0+wj7ToH2OZFo+GoWu5GZ9/I/wBHG6BgYniicnMas/nwocAjWq3vy/qt8KX6jYCqd5dVTuIJ7TCPiCaf4pRSBbXyF8rJ2B5bYsot9Qhf/KV3KKxu7D6y/GBzAHywxjEhnMzOCE5324zP3ediSFWZVot8NirBva6HI+eGqqqbtot8TJ1Nmo0zM9I747eDE3jnG8voQ97pZb1IjBtQ5hQAeVlvi5X154a09dejDLuyO4i92ov1rhghDYwSe0z7ORZ8wyZtUZIBQVFHiCj8QH4l8xW94q/FK7YsHEuPT2qTdUfd5+sI8N4lktDOWOvXrZA4IYihVyeJBzsNqI9eWF9VoxqXUZG0RnRdT/Co+UO49+887H8ROc40sse6RRMGIsizVC+uw59T747fsGEQ5AholsIayzgsZ2FheF4/EbgHYRouISZyabvtqhvmo32PsOX8+eCdZie897UwZ3LZg5rJwx5hWFMhHjXz0Nzo869frznxLFt42nkTm/Es1mJpC82RzjOeZMg+g/g0B6DFy3uBgTQq6kKl2quJdfj2bbLxZYcOn0xMHRtfisEkb93VC/LEPUfJIlH4sCw2Ad55mpOJ5mTvBw0660hnLEAURyBUcifrjossxjOJJeoOi7V7R2+zDsrmMs0+Yzdd9ORsOgHty9B5YriLsXOT3m77RcysRjeVZO6ANSopcIT0dV8Wk0DY8uXlKt9j7toOfmJ6nTm4DacGc+4j2tg06cmXzGZYFVIjZVXUKvxAMxAO2wAPM7Ystu3jai7RKdPoSjB3YkiWJYp+Hx5WNtpBANN76LYmRQD5gID6WOuLaArJie06RRXqKijfP/H7czRmc9DGjPDaySghx0hX8Sqf8R5Hou3XF/8A+u00U0rhv459q9vr8ftAXBMvJmpu8VScvlyHkNbEAix710wu1u9seJmarqXr3BF/L/edx+/Rsneh1MZFhrFV7+2KtpJmeKmHtxzEj7O+K99xnNmG+5dd/KxsG+ZGCw5Mq1rAsFHgTruK4lPcEJMEJMEJoz2USVGjkUMjCmB6jBCIbfZBkTIHuXQDfd6rX29B6YiFAM7uMf8ALwKihFACqKAHQYlOQdxTh/fEKyq0bCnBA3HlfPl5YTuqZnBUDHmMVW7BwefEGZzhkjBV7vY2GAYVQphaEEMSVC3YrDWjyind7TEtaN7ggbh5hjgmXZI/GzlmJanq1uvD4dqHpi61gTxIaatkX3f8fSEMVxiUuK8KizCGOaNXQ9D/AFtghF/J/Zvw6Nta5dSQbGokgfLBCNUcYAAAAA2AHL6YIRY4x9nuQzDl3gUMeZU6b+mDM5gQpwHs7l8mpTLxhAeZ6n3OCdhbBCTBCTBCTBCTBCTBCTBCYSxBgVYAg8wRYPyOCEo5TgeXibVHDGreYUXghBfbbssuehChtEqbxv5eh8xiSsV5EtpveltyHBnMsv8AZNnpZNOYmjWIHcqdyPYDniTWM3eM6jqF942u061wXs7Blsv93jQaCKa+bWNycVxGc/4v9j5Zz93zTRxMb7trIHoK6YlvaXjVW7cbo59iux8PDoysds7fG55n/QYjKM5jLghPMEJMEJMEJMEJMEJMEJKwQnlYIT3BCTBCTBCTBCTBCTBCTBCTBCTBCTBCTBCTBCTBCTBCTBCTBCTBCTBCTBCTHISY7CTBC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pic>
        <p:nvPicPr>
          <p:cNvPr id="4115" name="Picture 19" descr="http://us.123rf.com/400wm/400/400/wikki/wikki1109/wikki110900003/10633555-n--n--n--n-n-n---n---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5013325"/>
            <a:ext cx="1368425" cy="1235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12088" y="60325"/>
            <a:ext cx="1262062" cy="12319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90108" y="2967335"/>
            <a:ext cx="8963801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DejaVu Sans" charset="-128"/>
                <a:cs typeface="Times New Roman" panose="02020603050405020304" pitchFamily="18" charset="0"/>
              </a:rPr>
              <a:t>Тема: «Умножение на однозначное число»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Объект 1"/>
          <p:cNvGraphicFramePr>
            <a:graphicFrameLocks noChangeAspect="1"/>
          </p:cNvGraphicFramePr>
          <p:nvPr/>
        </p:nvGraphicFramePr>
        <p:xfrm>
          <a:off x="2814638" y="1125538"/>
          <a:ext cx="3168650" cy="4264025"/>
        </p:xfrm>
        <a:graphic>
          <a:graphicData uri="http://schemas.openxmlformats.org/presentationml/2006/ole">
            <p:oleObj spid="_x0000_s1026" name="Document" r:id="rId3" imgW="6058579" imgH="9114065" progId="Word.Document.8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3141" y="116632"/>
            <a:ext cx="81526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DejaVu Sans" pitchFamily="34" charset="0"/>
                <a:cs typeface="Times New Roman" pitchFamily="18" charset="0"/>
                <a:hlinkClick r:id="rId4" action="ppaction://hlinkfile"/>
              </a:rPr>
              <a:t>Работа с индивидуальными планами</a:t>
            </a:r>
            <a:endParaRPr lang="ru-RU" sz="3600" dirty="0">
              <a:latin typeface="Arial" panose="020B0604020202020204" pitchFamily="34" charset="0"/>
              <a:ea typeface="DejaVu Sans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6296025" y="2601913"/>
            <a:ext cx="1800225" cy="57626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Василиса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6270625" y="1465263"/>
            <a:ext cx="1825625" cy="57626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Кристина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6315075" y="3721100"/>
            <a:ext cx="1827213" cy="57626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Аня</a:t>
            </a: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273050" y="5638800"/>
            <a:ext cx="1827213" cy="574675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Артур</a:t>
            </a: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6588125" y="5692775"/>
            <a:ext cx="1827213" cy="576263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Лиза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4494213" y="5688013"/>
            <a:ext cx="1827212" cy="57626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</a:t>
            </a: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2400300" y="5673725"/>
            <a:ext cx="1827213" cy="574675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Анатолий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666750" y="1477963"/>
            <a:ext cx="1827213" cy="57626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</a:t>
            </a:r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655638" y="2601913"/>
            <a:ext cx="1827212" cy="57626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Гита</a:t>
            </a: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655638" y="3725863"/>
            <a:ext cx="1827212" cy="57626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Лера</a:t>
            </a:r>
          </a:p>
        </p:txBody>
      </p:sp>
      <p:pic>
        <p:nvPicPr>
          <p:cNvPr id="1038" name="Рисунок 2" descr="http://www.rodb-v.ru/upload/medialibrary/olimpiada/od_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15375" y="19050"/>
            <a:ext cx="409575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1203"/>
            <a:ext cx="475252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ea typeface="DejaVu Sans" pitchFamily="34" charset="0"/>
                <a:cs typeface="Times New Roman" pitchFamily="18" charset="0"/>
                <a:hlinkClick r:id="rId3" action="ppaction://hlinkfile"/>
              </a:rPr>
              <a:t>Эстафета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DejaVu Sans" pitchFamily="34" charset="0"/>
            </a:endParaRPr>
          </a:p>
        </p:txBody>
      </p:sp>
      <p:pic>
        <p:nvPicPr>
          <p:cNvPr id="2052" name="Picture 14" descr="http://kbr.mk.ru/upload/iblock_mk/475/45/43/73/DETAIL_PICTURE_772241_2321244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5705475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36013" y="0"/>
            <a:ext cx="407987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Рисунок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1288" y="115888"/>
            <a:ext cx="1395412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Объект 6"/>
          <p:cNvGraphicFramePr>
            <a:graphicFrameLocks noChangeAspect="1"/>
          </p:cNvGraphicFramePr>
          <p:nvPr/>
        </p:nvGraphicFramePr>
        <p:xfrm>
          <a:off x="0" y="2205038"/>
          <a:ext cx="8420100" cy="3092450"/>
        </p:xfrm>
        <a:graphic>
          <a:graphicData uri="http://schemas.openxmlformats.org/presentationml/2006/ole">
            <p:oleObj spid="_x0000_s2050" name="Документ" r:id="rId7" imgW="8642166" imgH="317155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2"/>
          <p:cNvSpPr>
            <a:spLocks noChangeArrowheads="1"/>
          </p:cNvSpPr>
          <p:nvPr/>
        </p:nvSpPr>
        <p:spPr bwMode="auto">
          <a:xfrm>
            <a:off x="3579813" y="188913"/>
            <a:ext cx="2384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Олимпийский огонь </a:t>
            </a:r>
            <a:endParaRPr lang="ru-RU" b="1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гонь4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50925" y="2840038"/>
            <a:ext cx="704215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4294967295"/>
          </p:nvPr>
        </p:nvSpPr>
        <p:spPr>
          <a:xfrm>
            <a:off x="785813" y="714375"/>
            <a:ext cx="7289800" cy="5715000"/>
          </a:xfrm>
          <a:solidFill>
            <a:schemeClr val="bg1"/>
          </a:solidFill>
        </p:spPr>
        <p:txBody>
          <a:bodyPr/>
          <a:lstStyle/>
          <a:p>
            <a:r>
              <a:rPr lang="ru-RU" b="1" smtClean="0"/>
              <a:t>Источники:</a:t>
            </a:r>
            <a:endParaRPr lang="ru-RU" smtClean="0"/>
          </a:p>
          <a:p>
            <a:r>
              <a:rPr lang="ru-RU" smtClean="0"/>
              <a:t>1. Светлова И.Е. «Домашний логопед», М. Эксмо, 2010 г.</a:t>
            </a:r>
          </a:p>
          <a:p>
            <a:r>
              <a:rPr lang="ru-RU" smtClean="0"/>
              <a:t>2. </a:t>
            </a:r>
            <a:r>
              <a:rPr lang="ru-RU" u="sng" smtClean="0">
                <a:hlinkClick r:id="rId2"/>
              </a:rPr>
              <a:t>http://pesni-tut.net/s.php?q=%F3%EB%FB%E1%EA%E0</a:t>
            </a:r>
            <a:endParaRPr lang="ru-RU" smtClean="0"/>
          </a:p>
          <a:p>
            <a:r>
              <a:rPr lang="ru-RU" smtClean="0"/>
              <a:t>3. </a:t>
            </a:r>
            <a:r>
              <a:rPr lang="ru-RU" u="sng" smtClean="0">
                <a:hlinkClick r:id="rId3"/>
              </a:rPr>
              <a:t>http://pesni-tut.net/s.php?q=%CB.+%CA+%C4%E0%EA%E5%ED</a:t>
            </a:r>
            <a:endParaRPr lang="ru-RU" smtClean="0"/>
          </a:p>
          <a:p>
            <a:r>
              <a:rPr lang="ru-RU" smtClean="0"/>
              <a:t>3. </a:t>
            </a:r>
            <a:r>
              <a:rPr lang="ru-RU" u="sng" smtClean="0">
                <a:hlinkClick r:id="rId4"/>
              </a:rPr>
              <a:t>http://muznarod.net/song/45351</a:t>
            </a:r>
            <a:endParaRPr lang="ru-RU" smtClean="0"/>
          </a:p>
          <a:p>
            <a:r>
              <a:rPr lang="ru-RU" smtClean="0"/>
              <a:t>4. </a:t>
            </a:r>
            <a:r>
              <a:rPr lang="ru-RU" u="sng" smtClean="0">
                <a:hlinkClick r:id="rId5"/>
              </a:rPr>
              <a:t>http://mptri.net/pages/674/67494.shtml</a:t>
            </a:r>
            <a:endParaRPr lang="ru-RU" smtClean="0"/>
          </a:p>
          <a:p>
            <a:r>
              <a:rPr lang="ru-RU" smtClean="0"/>
              <a:t>5. </a:t>
            </a:r>
            <a:r>
              <a:rPr lang="ru-RU" u="sng" smtClean="0">
                <a:hlinkClick r:id="rId6"/>
              </a:rPr>
              <a:t>https://myzuka.org/Album/12700/Relax-2003</a:t>
            </a:r>
            <a:endParaRPr lang="ru-RU" smtClean="0"/>
          </a:p>
          <a:p>
            <a:r>
              <a:rPr lang="ru-RU" smtClean="0"/>
              <a:t>6.</a:t>
            </a:r>
            <a:r>
              <a:rPr lang="ru-RU" u="sng" smtClean="0">
                <a:hlinkClick r:id="rId7"/>
              </a:rPr>
              <a:t>http://www.musezone.ru/music/%EE%EB%E8%EC%EF%E8%E9%F1%EA%E8%E9+%EE%E3%EE%ED%FC</a:t>
            </a:r>
            <a:endParaRPr lang="ru-RU" smtClean="0"/>
          </a:p>
          <a:p>
            <a:r>
              <a:rPr lang="ru-RU" smtClean="0"/>
              <a:t>7. Свиньин, Булгакова «Олимпийская энциклопедия в 5 томах», М. Издательство: </a:t>
            </a:r>
            <a:r>
              <a:rPr lang="ru-RU" u="sng" smtClean="0">
                <a:hlinkClick r:id="rId8"/>
              </a:rPr>
              <a:t>Любимая книга</a:t>
            </a:r>
            <a:r>
              <a:rPr lang="ru-RU" smtClean="0"/>
              <a:t>, 2010 г.</a:t>
            </a:r>
          </a:p>
          <a:p>
            <a:r>
              <a:rPr lang="ru-RU" smtClean="0"/>
              <a:t>8. </a:t>
            </a:r>
            <a:r>
              <a:rPr lang="ru-RU" u="sng" smtClean="0">
                <a:hlinkClick r:id="rId9"/>
              </a:rPr>
              <a:t>http://www.olympic.org/sochi-2014-winter-olympics</a:t>
            </a:r>
            <a:endParaRPr lang="ru-RU" u="sng" smtClean="0"/>
          </a:p>
          <a:p>
            <a:r>
              <a:rPr lang="ru-RU" smtClean="0"/>
              <a:t>9. Личные материалы Гориновой Марины Юрьевны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" y="1403350"/>
            <a:ext cx="2071688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702" y="1357298"/>
            <a:ext cx="215739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1571612"/>
            <a:ext cx="3143256" cy="16466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«Заборчик»</a:t>
            </a:r>
          </a:p>
          <a:p>
            <a:pPr algn="ctr">
              <a:defRPr/>
            </a:pP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Улыбнуться,  с напряжением обнажив сомкнутые зубы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350" y="4143375"/>
            <a:ext cx="20574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26130" y="4071942"/>
            <a:ext cx="2060712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928926" y="4214818"/>
            <a:ext cx="3143272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«Дудочка»  </a:t>
            </a:r>
          </a:p>
          <a:p>
            <a:pPr algn="ctr">
              <a:defRPr/>
            </a:pP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напряжением вытянуть </a:t>
            </a:r>
          </a:p>
          <a:p>
            <a:pPr algn="ctr">
              <a:defRPr/>
            </a:pP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губы (зубы сомкнуты)</a:t>
            </a: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1"/>
            <a:ext cx="7147469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Артикуляционная    гимнастика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8" y="1069975"/>
            <a:ext cx="1928812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74400" y="1071546"/>
            <a:ext cx="209810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86116" y="1428736"/>
            <a:ext cx="2357454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«Шарик»</a:t>
            </a:r>
          </a:p>
          <a:p>
            <a:pPr algn="ctr">
              <a:defRPr/>
            </a:pP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Надуть щеки</a:t>
            </a:r>
          </a:p>
          <a:p>
            <a:pPr algn="ctr">
              <a:defRPr/>
            </a:pP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 Сдуть щеки</a:t>
            </a: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500" y="3922713"/>
            <a:ext cx="1928813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15140" y="3857628"/>
            <a:ext cx="2150279" cy="185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928926" y="3786190"/>
            <a:ext cx="3571900" cy="2154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«Часики»</a:t>
            </a:r>
          </a:p>
          <a:p>
            <a:pPr algn="ctr">
              <a:defRPr/>
            </a:pPr>
            <a:endParaRPr lang="ru-RU" sz="1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Улыбнуться, открыть рот</a:t>
            </a:r>
          </a:p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-Кончик языка (как часовую стрелку)</a:t>
            </a:r>
          </a:p>
          <a:p>
            <a:pPr algn="ctr">
              <a:defRPr/>
            </a:pPr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переводить из одного уголка рта в другой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1538" y="0"/>
            <a:ext cx="7147469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Артикуляционная    гимнастика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0"/>
            <a:ext cx="7215238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Устный    счет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14563" y="1071563"/>
          <a:ext cx="4786312" cy="1473478"/>
        </p:xfrm>
        <a:graphic>
          <a:graphicData uri="http://schemas.openxmlformats.org/drawingml/2006/table">
            <a:tbl>
              <a:tblPr/>
              <a:tblGrid>
                <a:gridCol w="1196975"/>
                <a:gridCol w="1195387"/>
                <a:gridCol w="1196975"/>
                <a:gridCol w="1196975"/>
              </a:tblGrid>
              <a:tr h="498118">
                <a:tc gridSpan="4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3х9       4х6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5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3х4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9х7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4х2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8х9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75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7х8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5х2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9х9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5х7 </a:t>
                      </a:r>
                      <a:endParaRPr kumimoji="0" lang="ru-RU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454" name="Прямоугольник 8"/>
          <p:cNvSpPr>
            <a:spLocks noChangeArrowheads="1"/>
          </p:cNvSpPr>
          <p:nvPr/>
        </p:nvSpPr>
        <p:spPr bwMode="auto">
          <a:xfrm>
            <a:off x="500063" y="3286125"/>
            <a:ext cx="1506537" cy="708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Ключ</a:t>
            </a:r>
            <a:endParaRPr lang="ru-RU" sz="4000" b="1">
              <a:solidFill>
                <a:srgbClr val="7030A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357438" y="3214688"/>
          <a:ext cx="6072187" cy="1168400"/>
        </p:xfrm>
        <a:graphic>
          <a:graphicData uri="http://schemas.openxmlformats.org/drawingml/2006/table">
            <a:tbl>
              <a:tblPr/>
              <a:tblGrid>
                <a:gridCol w="606425"/>
                <a:gridCol w="606425"/>
                <a:gridCol w="606425"/>
                <a:gridCol w="608012"/>
                <a:gridCol w="608013"/>
                <a:gridCol w="606425"/>
                <a:gridCol w="608012"/>
                <a:gridCol w="608013"/>
                <a:gridCol w="606425"/>
                <a:gridCol w="608012"/>
              </a:tblGrid>
              <a:tr h="584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842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200"/>
                        </a:spcBef>
                        <a:spcAft>
                          <a:spcPts val="200"/>
                        </a:spcAft>
                        <a:buClr>
                          <a:schemeClr val="accent1"/>
                        </a:buClr>
                        <a:buSzPct val="100000"/>
                        <a:buFont typeface="Calibri" panose="020F0502020204030204" pitchFamily="34" charset="0"/>
                        <a:defRPr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1pPr>
                      <a:lvl2pPr marL="4572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24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2pPr>
                      <a:lvl3pPr marL="9144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3pPr>
                      <a:lvl4pPr marL="13716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4pPr>
                      <a:lvl5pPr marL="182880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5pPr>
                      <a:lvl6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6pPr>
                      <a:lvl7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7pPr>
                      <a:lvl8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8pPr>
                      <a:lvl9pPr indent="-228600" eaLnBrk="0" fontAlgn="base" hangingPunct="0">
                        <a:lnSpc>
                          <a:spcPct val="9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>
                          <a:schemeClr val="accent1"/>
                        </a:buClr>
                        <a:buFont typeface="Calibri" panose="020F0502020204030204" pitchFamily="34" charset="0"/>
                        <a:defRPr sz="1200">
                          <a:solidFill>
                            <a:srgbClr val="404040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6" name="12-конечная звезда 25"/>
          <p:cNvSpPr/>
          <p:nvPr/>
        </p:nvSpPr>
        <p:spPr>
          <a:xfrm>
            <a:off x="1571604" y="5072074"/>
            <a:ext cx="785818" cy="121444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>
                <a:solidFill>
                  <a:srgbClr val="FFFF66"/>
                </a:solidFill>
                <a:latin typeface="Times New Roman" panose="02020603050405020304" pitchFamily="18" charset="0"/>
                <a:cs typeface="DejaVu Sans" pitchFamily="34" charset="0"/>
              </a:rPr>
              <a:t>Л</a:t>
            </a:r>
            <a:endParaRPr lang="ru-RU" sz="6000">
              <a:solidFill>
                <a:srgbClr val="FFFF66"/>
              </a:solidFill>
              <a:cs typeface="DejaVu Sans" pitchFamily="34" charset="0"/>
            </a:endParaRPr>
          </a:p>
        </p:txBody>
      </p:sp>
      <p:sp>
        <p:nvSpPr>
          <p:cNvPr id="37" name="12-конечная звезда 36"/>
          <p:cNvSpPr/>
          <p:nvPr/>
        </p:nvSpPr>
        <p:spPr>
          <a:xfrm>
            <a:off x="785786" y="5072074"/>
            <a:ext cx="785818" cy="121444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>
                <a:solidFill>
                  <a:srgbClr val="FFFF66"/>
                </a:solidFill>
                <a:latin typeface="Times New Roman" panose="02020603050405020304" pitchFamily="18" charset="0"/>
                <a:cs typeface="DejaVu Sans" pitchFamily="34" charset="0"/>
              </a:rPr>
              <a:t>О</a:t>
            </a:r>
            <a:endParaRPr lang="ru-RU" sz="6000">
              <a:solidFill>
                <a:srgbClr val="FFFF66"/>
              </a:solidFill>
              <a:cs typeface="DejaVu Sans" pitchFamily="34" charset="0"/>
            </a:endParaRPr>
          </a:p>
        </p:txBody>
      </p:sp>
      <p:sp>
        <p:nvSpPr>
          <p:cNvPr id="38" name="12-конечная звезда 37"/>
          <p:cNvSpPr/>
          <p:nvPr/>
        </p:nvSpPr>
        <p:spPr>
          <a:xfrm>
            <a:off x="2357422" y="5072074"/>
            <a:ext cx="785818" cy="121444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>
                <a:solidFill>
                  <a:srgbClr val="FFFF66"/>
                </a:solidFill>
                <a:latin typeface="Times New Roman" panose="02020603050405020304" pitchFamily="18" charset="0"/>
                <a:cs typeface="DejaVu Sans" pitchFamily="34" charset="0"/>
              </a:rPr>
              <a:t>И</a:t>
            </a:r>
            <a:endParaRPr lang="ru-RU" sz="6000">
              <a:solidFill>
                <a:srgbClr val="FFFF66"/>
              </a:solidFill>
              <a:cs typeface="DejaVu Sans" pitchFamily="34" charset="0"/>
            </a:endParaRPr>
          </a:p>
        </p:txBody>
      </p:sp>
      <p:sp>
        <p:nvSpPr>
          <p:cNvPr id="39" name="12-конечная звезда 38"/>
          <p:cNvSpPr/>
          <p:nvPr/>
        </p:nvSpPr>
        <p:spPr>
          <a:xfrm>
            <a:off x="3143240" y="5072074"/>
            <a:ext cx="785818" cy="121444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>
                <a:solidFill>
                  <a:srgbClr val="FFFF66"/>
                </a:solidFill>
                <a:latin typeface="Times New Roman" panose="02020603050405020304" pitchFamily="18" charset="0"/>
                <a:cs typeface="DejaVu Sans" pitchFamily="34" charset="0"/>
              </a:rPr>
              <a:t>М</a:t>
            </a:r>
            <a:endParaRPr lang="ru-RU" sz="6000">
              <a:solidFill>
                <a:srgbClr val="FFFF66"/>
              </a:solidFill>
              <a:cs typeface="DejaVu Sans" pitchFamily="34" charset="0"/>
            </a:endParaRPr>
          </a:p>
        </p:txBody>
      </p:sp>
      <p:sp>
        <p:nvSpPr>
          <p:cNvPr id="40" name="12-конечная звезда 39"/>
          <p:cNvSpPr/>
          <p:nvPr/>
        </p:nvSpPr>
        <p:spPr>
          <a:xfrm>
            <a:off x="3929058" y="5072074"/>
            <a:ext cx="785818" cy="121444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>
                <a:solidFill>
                  <a:srgbClr val="FFFF66"/>
                </a:solidFill>
                <a:latin typeface="Times New Roman" panose="02020603050405020304" pitchFamily="18" charset="0"/>
                <a:cs typeface="DejaVu Sans" pitchFamily="34" charset="0"/>
              </a:rPr>
              <a:t>П</a:t>
            </a:r>
            <a:endParaRPr lang="ru-RU" sz="6000">
              <a:solidFill>
                <a:srgbClr val="FFFF66"/>
              </a:solidFill>
              <a:cs typeface="DejaVu Sans" pitchFamily="34" charset="0"/>
            </a:endParaRPr>
          </a:p>
        </p:txBody>
      </p:sp>
      <p:sp>
        <p:nvSpPr>
          <p:cNvPr id="41" name="12-конечная звезда 40"/>
          <p:cNvSpPr/>
          <p:nvPr/>
        </p:nvSpPr>
        <p:spPr>
          <a:xfrm>
            <a:off x="4714876" y="5072074"/>
            <a:ext cx="785818" cy="121444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>
                <a:solidFill>
                  <a:srgbClr val="FFFF66"/>
                </a:solidFill>
                <a:latin typeface="Times New Roman" panose="02020603050405020304" pitchFamily="18" charset="0"/>
                <a:cs typeface="DejaVu Sans" pitchFamily="34" charset="0"/>
              </a:rPr>
              <a:t>И</a:t>
            </a:r>
            <a:endParaRPr lang="ru-RU" sz="6000">
              <a:solidFill>
                <a:srgbClr val="FFFF66"/>
              </a:solidFill>
              <a:cs typeface="DejaVu Sans" pitchFamily="34" charset="0"/>
            </a:endParaRPr>
          </a:p>
        </p:txBody>
      </p:sp>
      <p:sp>
        <p:nvSpPr>
          <p:cNvPr id="42" name="12-конечная звезда 41"/>
          <p:cNvSpPr/>
          <p:nvPr/>
        </p:nvSpPr>
        <p:spPr>
          <a:xfrm>
            <a:off x="5500694" y="5072074"/>
            <a:ext cx="785818" cy="121444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>
                <a:solidFill>
                  <a:srgbClr val="FFFF66"/>
                </a:solidFill>
                <a:latin typeface="Times New Roman" panose="02020603050405020304" pitchFamily="18" charset="0"/>
                <a:cs typeface="DejaVu Sans" pitchFamily="34" charset="0"/>
              </a:rPr>
              <a:t>А</a:t>
            </a:r>
            <a:endParaRPr lang="ru-RU" sz="6000">
              <a:solidFill>
                <a:srgbClr val="FFFF66"/>
              </a:solidFill>
              <a:cs typeface="DejaVu Sans" pitchFamily="34" charset="0"/>
            </a:endParaRPr>
          </a:p>
        </p:txBody>
      </p:sp>
      <p:sp>
        <p:nvSpPr>
          <p:cNvPr id="43" name="12-конечная звезда 42"/>
          <p:cNvSpPr/>
          <p:nvPr/>
        </p:nvSpPr>
        <p:spPr>
          <a:xfrm>
            <a:off x="6286512" y="5072074"/>
            <a:ext cx="785818" cy="121444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>
                <a:solidFill>
                  <a:srgbClr val="FFFF66"/>
                </a:solidFill>
                <a:latin typeface="Times New Roman" panose="02020603050405020304" pitchFamily="18" charset="0"/>
                <a:cs typeface="DejaVu Sans" pitchFamily="34" charset="0"/>
              </a:rPr>
              <a:t>Д</a:t>
            </a:r>
            <a:endParaRPr lang="ru-RU" sz="6000">
              <a:solidFill>
                <a:srgbClr val="FFFF66"/>
              </a:solidFill>
              <a:cs typeface="DejaVu Sans" pitchFamily="34" charset="0"/>
            </a:endParaRPr>
          </a:p>
        </p:txBody>
      </p:sp>
      <p:sp>
        <p:nvSpPr>
          <p:cNvPr id="44" name="12-конечная звезда 43"/>
          <p:cNvSpPr/>
          <p:nvPr/>
        </p:nvSpPr>
        <p:spPr>
          <a:xfrm>
            <a:off x="7072330" y="5072074"/>
            <a:ext cx="785818" cy="121444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>
                <a:solidFill>
                  <a:srgbClr val="FFFF66"/>
                </a:solidFill>
                <a:latin typeface="Times New Roman" panose="02020603050405020304" pitchFamily="18" charset="0"/>
                <a:cs typeface="DejaVu Sans" pitchFamily="34" charset="0"/>
              </a:rPr>
              <a:t>А</a:t>
            </a:r>
            <a:endParaRPr lang="ru-RU" sz="6000">
              <a:solidFill>
                <a:srgbClr val="FFFF66"/>
              </a:solidFill>
              <a:cs typeface="DejaVu Sans" pitchFamily="34" charset="0"/>
            </a:endParaRPr>
          </a:p>
        </p:txBody>
      </p:sp>
      <p:sp>
        <p:nvSpPr>
          <p:cNvPr id="45" name="12-конечная звезда 44"/>
          <p:cNvSpPr/>
          <p:nvPr/>
        </p:nvSpPr>
        <p:spPr>
          <a:xfrm>
            <a:off x="7858148" y="5072074"/>
            <a:ext cx="785818" cy="1214446"/>
          </a:xfrm>
          <a:prstGeom prst="star1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000" b="1" dirty="0">
                <a:solidFill>
                  <a:srgbClr val="FFFF66"/>
                </a:solidFill>
                <a:latin typeface="Times New Roman" pitchFamily="18" charset="0"/>
              </a:rPr>
              <a:t>!</a:t>
            </a:r>
            <a:endParaRPr lang="ru-RU" sz="6000" dirty="0">
              <a:solidFill>
                <a:srgbClr val="FFFF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900igr.net/datas/fizkultura/Istorija-Olimpiady/0030-030-Olimpia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557338"/>
            <a:ext cx="3889375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9950" y="3716338"/>
            <a:ext cx="36004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2" descr="http://www.rodb-v.ru/upload/medialibrary/olimpiada/od_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459788" y="19050"/>
            <a:ext cx="665162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97413" y="1052513"/>
            <a:ext cx="3565525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" y="19050"/>
            <a:ext cx="8460431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Символика Олимпийских игр</a:t>
            </a:r>
            <a:endParaRPr lang="ru-RU" sz="4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DejaVu San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6" descr="data:image/jpeg;base64,/9j/4AAQSkZJRgABAQAAAQABAAD/2wCEAAkGBhQQERQUERQUFBQWFxgVFhUXGRUVHxsXFRsZGBwcGxgXHyceHRwkHBUXHzIgIygpOCwsFiExNTAqNSYrLCkBCQoKDgwOGg8PGjUkHyUsKTUsLCk0MCwsLCw1KjUwLCwsMS8sLCkvLTIpNS0sKSwsLCwsNCwpLDUpLCwsKiksKf/AABEIAP4AxwMBIgACEQEDEQH/xAAcAAEAAgMBAQEAAAAAAAAAAAAABQYBAwQHAgj/xABHEAACAQMCBAQDBAYHBgUFAAABAgMABBESIQUGEzEiQVFhFDJxI0JSgQczYoKRoRUWJENTcrFjc5KywtI0oqPD8BdEdIOT/8QAFwEBAQEBAAAAAAAAAAAAAAAAAAECA//EACIRAQACAQQCAgMAAAAAAAAAAAABAhEDEhMhMfBBYVFxsf/aAAwDAQACEQMRAD8A9xpSlApSlApSlApSlApXLecTihx1ZEjz21MFz9M9/wAq47bmVJSRHHcNg4z0JYwfo0qqGHuCRQS1K4P6Tb/Am/8AT/76+Z+OJGMyJMo8z0pHx9TGGAHvQSNK5LHisM4zDLHIP2GVv9DXXmgUpSgUpSgUpSgUpSgUpSgUpSgUpSgUpSgUpURccUaWRoLb5l2lmIJSPP3R5PL+yDhe7eSsG7ifHY4CEw0kzAskEYDOwGxOCQFXJA1sQoJGTXyltNL+uYRqe0cROrH7UvfPb5AuD95u9buG8KSAHSCWY6pJGwWdvVmxufIDsAAAAABXbQcVlweGEkxxqrNuz4yzEADLOfExwAMkntXZWaiuOLraCLfDzKzYOPDCDL/DWkYx+1QStYxSgoOC/wCAwTkGWJGYbq+AGUnbKuPEp9wRXE/CLiDe1nLgDHRuS0gOAe028qknGWYydvlqdpQRnC+NiVmjkRoZl+aJ8bj8SMNnQ/iHbOCFO1SdR/GODpcqAxKuh1xSrgPG421KSCOxIIIIYEgggkVzcH4w5c290AtyoJBAws0YOOrFknbcakyShIByCrMEzSlKBSlKBSlKBSlKBSlKBSlKBSlcnFOILbwvK2SEUnA7sfJR7k4A9zQcHGrx3b4a3fRKy6nkADdGIkjVg7a2wVQHzBbBCEGQ4bZxxRrHCAETwjBzuDg5J3LZzkncnOd6gZFlt7cDKi8u5ApbY4kkGW07DUsMKNpBG4hGdyTVhsrRYY0jTOlFCjJJOAMbk7k+pPegzcXATTnuzBQPUnJ/kAT+VcV3eD4uCLO7RzS43/uzEn/v18Xr5vLdPIJPL9CnTjH8pmrVdxH+kbZvL4a6Xy7mS0I3+in+HtQTdcslqTMknkqOuPdzGf8AoP8AGuTi3EFgkidyQpDp+8dLD+SMfoDXRHdk3Dx+SxRv+btIP+gUCwui7zqfuSBR9DFG3+rGtbTkXap5GF2/NXQf9X8q+LTK3c6+TpFKD7+KNh+QjjP71fFxJi/hH4ref/yyQf8Ad/Kg6bGdjLcK3ZZF0f5TFGf+bXXdVelvjFxNI/u3EBIH7cDbn/hcfyqw0Co/jHCRcIN9MiHXFIO6SAEBh6jBIK/eViDsakKUEbwTijTIRInTmjYpLHnIDjByp80YEMp22YZAOQJKoHj/APZWF6o2RQlwBjeDOdZJ/wAIln7/ACmQYyRU6pzQZpSlApSlApSlApSlApSlAqD4pH8RdQw7GOLFzL23YEiBSCPxh5MgjBgX1qcqG5eXU1xMST1Z2Cg+SQgQjHsTG7/v0EXxK56t+qZ2Qrbrg5HUmBuJQy+RFvAoDf7cj6zTzsbtEB8KwuzD9pnQJ/JJP41AcHnElzHqGl2uLuc7ncRs9rG3vmNB9BipSzcnilyPJbW1x+/Jd5/5F/hQdLn+3J/+PJj/APpFn/Rf41KFRnPnUPxM6Lu0k38XVt/P76dUZ8u9vjP7XvUna3SyIsiHKuoZT7MMj+RoInnDhT3FuVhx1QcpkgYLK0ZO/mFkY++K+raX+1hiCrS2ynBGP1LkkH3HxFSa3I1lPPSGHuCSNvoRv9R61VOc+ZktHDsMSQYmjTUo+IiYMkqLq+8uzafVY/xYoLHd2x68MqgnAeJv8rgNkjzw0aj21mubi7abmzYDOqSSEn0V4nff6tCg/MVDctfpJgvZQgKoH2iJJ8TbsAcqAC0bIwHqJR/dmpfm7K2rSqcGBkuCQMnRA6ySAAfijV1/eoN/EODLLcW8/Z4DJg+qyoVI+mQhx+zUmKj73jccIYucBI+qx8hGDhm+igZPtXNwXjyzM8ZYGRJZk7Y2iZdj7hZYx796CTvLoRRvI2SEVnONzhQSce+1R/FZ2SS1dCNDSmOTOfkkRipHv1FiH0Y+ta+LX5Iu4iBhLbqBv84mUg59OlnPv7Vp4u6vZIyn5Xt2H1jmjyPrlSKCekjDAgjIIwQfMGojlaQLE0Gcm2kaA9yQq4aPJbJJ6LREnzzmu+wuS4fUACrum3oD4fz0lc++ah7Q9LikybBbiCOdQPN4WMUhPvpe3Gfb2oLFSlYoM0oawKDNKVigzSlKBSlKCJ5n4i0Fsxj/AFrlYYti32szCNCQPIFgx9lNfF9CLPh7rDkCGBghJJPgTAJPcnYfU1Hc0T6uIcLh9ZZ5yPaGB1/5pl/+CpTmuFnsrkJjX0ZCgPbUqkqDjyyBQUu14gLe44e5yUMl1Zux8nWd4hnPcmUqPzJqetOYIX4xNAmrqi3CynGADEwdRn/LdE5xjvUBzRYG6guLeAgXCN/SNnuDqEihz3wNRkabTnIBVW8tscvc6W9xfW7gKLmeIQzpp8SPpEiOjnGY3VSDjOcRbDQ2AneKcwrcSyWYDwXcbrLbmQaVlaHEo0vggqwVlON9IfHynEBw7m8zGW3tFd57bqM1nIrJrgk3aEtjQssTHSpyQyrsfGSti544bw+56aXoZpVyY1i6pmw2FbSsGZChyM7Y7ZrK8cFoiRw2F/IqqFDKiMcLsNTTShzt5n0oIDhV1xC8RT0JYggARpCYpdLDDHVjDj7pDdM4CvgMN+r/AOns98jLxi46y5xHGiounAwH6gRWEh3BwApB3X0kLD9KVlJMIJTLaztjEdzG0JyTgDJ8JOdtjv5Zq30FXt/0ZcPjjeNLZQrkE+KQkFdwUYtqTBJI0kYJJ867OZ+FSycNuIIXZpWgaNGYjUzacbkYAZvXAwTmp2uLi3GIbSIy3EixRr3ZjgZPYe5PpQeGXN/dqsBuYpDdWgQhH+9BJDFFMgyMZIETNk/302CChxJ8mfo84jPdx3l1I9vpeJnRx45Okq7gKcJqwc58ycgjY3yP9IcU4DW1lf3KN2kjgCqQexBmZMgg9xn3xUt/WqNADPHPbg+csbaRgZ8Uiao1HuzCgpvPvHPhbi+6jDL2CLCAe/UkaNhp8ypbVqyNn9s1YLxOhwuOGRgJmSJcZ3MsjxgkeZ+0kH8a+ef/AIXoRTT9PT1Il6x0HTEXV3wT3DLHp8OTuDtjIqHC+NS8XmgmaPTGZ2gt3ZcbAyXgfR5BRBarnPiYUHoNjxAoItgfiLmVQc9lxM6keuViX/i9q+OY/srizuNhplNu5Of1d0Agx79Zbf8ALNZeFFurS3RdoI3lAGMIqr0EB+okkx/u2rp5stGls51jx1AhePV26kfjTOP21WglhSubht6s8McqHKyIsin2cBh/I100ClKUCsCs0oFKUoFKUoKbzEhPGOHN5JFdE/vtbxf6yLU3zZxL4aynm3+zQvt3wu9R/MsKi8sncsFk69pkbYMypKpz5HVa4B9WFS/HuFi6tZ4G7SxPHn01qRn+dB5xxcrFBlGUPww6AdJkHwU4BiYoDkhUARs4JVJgNOsMOb9Grw/FpbSxCRkV7mzl3kMSPjXGJsfaREyEo5JzkghWGkVTmG6eKGOSMsk0cXSkBGrqJHgJkjUOpEUMbd8tbjI0sM+hfoN4VD8ALpY9M0zyB3ODlVcgKmANMYx8uBvn2oLfc3kdkpklQdSR9JMSEmQ7hS3phRuWOlcHcCqPdfpmzIRDEjIgDM+rUNJbSPtCVjyWyvhL7jAzg4u/NvLCcQg6THSwIaNiocK42y0beBxgkaWBG9eeXnCryfMd5BZSoI1jZupPZFukxaMqojLKykvuuVYSbelBZIecLS/Biu4FZfCfEnWQh8MrAsu4Iw2pdQA3LDFXiNQAABgAYAHpVE4fylNNbyRl1tlYQiPpRvmNYAOmI3lYP4dPzNGpJY49r4ooM5qF5jmtY9ElyiuyEmIFVY5xgldWw7gajjv33qZ0jOfPtURxngsk0sEscwTo6z02QSIzOAAxGpSGXBwQfvGgpXEP0usCvRhUhlZ1BJLMi58QQlGx4XOwOQh06tqnOWv0kw3aqWUoxKLhcvgyfLqTAkQHIIYrpwc6qqvEeWZw2tYbYXEUZhimeW4g0oQ4T7HQ8MjIshAYOwzjPaprljlWaeSKW96Sx26Rpb28URQIUGxMzgSvpwowMKSM4oLFzFGsEDSrDC6Q65wjBRmXfBBIITd2YuNx6HJqmcicwiWZmup0ZrfqMwUFFDXUmdTB90CopVVzkKrFsZAr025tlkRkkUOjgqysAQVYYIIPcEGvBeUnt7biUyzoBFBcTxBSM4y0oiRUUZklIUBVAbI32OAweucrgvLNcS+GWcIVjIIMdshYQhs9mYtI5HkXK/dzUwlxqldPuqqb/tNqyPyAU/vVF8HvwIZbydggbLNkjEUUOoBCw2JU6ySCRqZsEjFdPLSu0PVlXTJMxmZSMFQ2Ainc+JYwinfuDQfHKUXTthFgKIXlhUDfEccjLH/6YTbyqZqE5fudU18v+Hcgf8VvA/8Aq5qboFKUoFKUoFKUoFKUoK5z+Ctk8ozm3aO6276bZ1lcD6orL+dT8cwZQy7ggEEeYIyKzNEHUqwBBBBB8wdiK835cvZOFy3FnKXaCLTofeQxwuCsMuk5+zAXpNjOloQxGHYqFJ/Shcxy6meN1bWdZ1KvSmwVUjO4WaOPDd11wnBzqJ9a/RnDp4TZDVq/s8Zz/mGrH5Z0/lXiXOPG3uJNAhQ5LSbglSpC6hgMdUexIaNjgaRjwK1et/oh4w09iUeN4jFIyqj5J6b/AGiEFgCy4YqGxvo8+9Beaxisg0oFa4rhWLBTkqdLexwGx/Bh/Gvs1XuDcSEUEaiN5JBn4hU0akkJ1SM4ZlO7MW8IJIOQDtQWKviKUMMqQR6jfttXBPxHE4QLMdK6nZVXQNZwupmwS2xOEzgbtjK508AlBe56bFohMdJ+6GKKZAhx4lDliTk+NnH3cAJilKUCvz7+kwSRcb1RllLtGiFRkHKprTQpyxPUyxyuQ+PPJ/QGqvGueOGTLZy8SBR2ed5I/CSUt5hHFHg9iSI428QIHU7HTuE/a8EFybWwIxFahJrqMaQqsGEkUT6Dh5W2ZgMqAGOPGhF5t7ovcSKD4Y1RTv8A3jZcgj1CGM/v15LyHfy2cTzzRP1pYzIoOEjUHxF7h3cykDxOZHXA1sAWZwtekcEuDbWJmucg+OZzhix1ksMr31kFRoA2JCAbCg++XICtxxBj2e6Uj6C2tl9fUEflU9URyvYPFbjrbSyM80ozq0vMxkKZ8wmoIPZBUvQKUpQKUpQYxWaUoFKUoFVfnngzSRieJOpJCrq0eAerbyACaLB2JIAZc/eRfImrRSg/Pt9c21mys0BZmHXtrlVMiPhsrqWZ8q4IVXVOxOMAECvQeR+eYeIXrFIpYJJLVdayDGeg5Hg3wQOud8Dtv7b+YuGXdlI8tgFa3ly1xB0jMUkPzSxRq6FtQ+ZFYHPiAYkiqjxu++Hlh4hZXE1wsLBrmAtI+lQCkgKSKGR9D/3jajtsdINB6rbP0JBEx+zfJhPoRuY/yGWX9kEfd3k64CY7y3VkYFJFV45FwfRkdfcHB/KtnDLwyJ4hh1JSRfR1749jkMPZhQabJzLI7n5UZoowCd9JAdj761Kj0C/tGu1lUHUQMgfNt279/SviC36YYDsWZse7ksf4sSfzqnz8f6zyde1uXaOQRC2ERlVfCHEpYDpOxBB+fwgqMAkkhaIeIxTlkyjA5ABKnWuBkqPvLkkZ3GQa7BGMYAwMYwNv9KoacZMmDLwufDKryYg36y/ezgNqAUKrDsTuQADU3yhx97kToYpwsEnTSWVTGZPCGwUfxhlDBSxGGwGHcgBLcLnY9RHOWifQW7ZBVXU/XS4B91PbtWy/vREucamY6UXtqc9h/IknyAJ8q+eHWzLrZ8B5G1EA5AwqqACe+ygn3JrTZHrSNKflXMcXfyOHb82GkH0TI+Y0Edx+drLh91L883TdiQD4pWGhQo3OM6FA32A7nc1y85kR7MXV3ayRcPhCqlvIELzu32Q1R6tHSUNsrE6iQ2BpXMV+nfmsRpBZRhneRhNKigHMaZ0Kcg/NJg7D+7rZyraXjJpvGEs7KOjZSNmNEGcSzJgsFUAYUgEt74KhHWnN9vcui2dumWYPHYxKqoZFb/xFy0YHUIIUiMZAIBYjZk9G4fwmeYxvfMD0zqSFcY6gO0khGxZfuoMhTvl2CuOvl/l5bVSSQ8z46s2lULEdgFXZI1ydKDYZ8yST8cz3zxRhlVymftChRSFHlqYgLqOBq8hk5X5gEyDWap9pxNlkduh0lRI5lKyAmWCUsp6qsBiRNOsnJwNtW5BjOYOaeJGcnh8McsEG82plQFl1B4xMx0Njz04KMniJ3FB6HSqdydzdcTxk38QgcltCoJHyqtgnYHwjK+LsQcg4NWy3uVkUMjKynzUgjb3FBszWaUoFKUoFKUoFKUoFRPE+U7S6fXcW0Er406njVjgbgZIzjPlUtSgoq3UfA51hbK2FwXaM4JFtLnUynHywNq1AnZCGzsci4QWwEjSKfC6pt5ZXV4vzBUfuiojmRdVzw9cZ/tErMP8AZi1uFbI9NToPzFc68Cl4eS1hmSDOWsnb5c9zbOxxHtn7JvAdsFNyQtNQfGrIo4nUx/dDJIxRWKkFSrAHD7AfKc6VG2N+/hvF47gN028SnDoQVdGIzh0O6nBB37g5Ga62QHGR23Ht5bfkT/Ggp8t/dv4NARTga2Fx4SAx1jEW5D6TglQQuMjNWXhFkIowFbVkly/4mc6iRjsN8AeQAHlXbWKD5nUlSFOCQQD3wcbHFQ/GuNw8Ntl1eWmKGIEapHOFREB7knG/l3OAKxLzEZWMdknXYEhpicQoQcEFxku438CA7rhimc1XeaOXhDFBPM5nuPi7IPMwChU+JiJWNO0cecbDJOBqLEZoJXhHJSMhkv0jmupJDM799DEYVI27hEXCjGM4JPerBY8NigUrDGkak5IUBck9ycdz7mumlApilKCszhIriS4lA06hA7HfSjrH0/3NTOD/AL0k7A1B/wBRhFFdRx3hiiunQQHZwp0scE7FmZyzFi3i2+9ubpfcHjm3YHVt4lZkPhOpc6SM6TuM5wagIODAXMrvAs5UhQY0gTxFNyQ7AltL4IyRvkd8AOy0tWiRVgYPLAio2pmZZM5OGcksHJGrJzjXuCDWux4yk32sSvFNjVLbuArMq7NsCVZ17alJ3GkkeXb/AEe8o0sot4wQVVCpYspypbA0gAgHSM5wMnGQebiFspD64nE3zo8Ss2ZFBCupGytghTrxkeEllFBPRSBgCDkEAg+oNfdcvDLcxwxIxBZUVSRsMgAHA9M11UClKUClKUClKgbrmkMzRWSfFSqdD6WCxRt6STHIBG2UUMwyPDvmgnJJAoJJAA3JJwAPc1VbnnoyOsfD7aS8LZ+1BEUIAwNXVb5lyw3QN2OMkYrY3JpuW18RlNyM5FsB07dcdsxjeTG28hbfcAdhKcDXUJJSuC7soG20cTNGgGPLYvj1kNBo4RwSQSm5unWS4KGNQgwkSE6isefESSF1Ofm0jZQMVN1isigj+JcEjnIY5SVQQk6YWRAd9mIIIyAdLAqcDINcb/HRbL8NcjOxdpLZsbd9KyKxzk5AUe3nU5SghzfXmNraHV73Bx/ERE/yrTLwSa5yLuUdL/Ah1IrDbaSQnW4yOy6AQcEEZzPUoNcECooVFCqoAVQAAAOwAHYVp4nw2O5ieGZdUbjSw9vr5HzB8iK6qUFVmvrvh6AOj30IIUSqY0mUHAHUViqPv3dSvlldi1TvCuMRXKlonDaTpddwyOO6uh3VhkbEeddM8IdSrAFWBBB8wdiKgBwNbpSzM8VxEzRfERNokwhIUsRs4KlWKOGXLdqCx0qtrxS6s9rtDcRDtc26EsB6y24y3pvFqz30qKnLG/jnjWSF1kjbdXQhgfoRQdFc8FroeRs7OQ2MdiFCnf0IVf5+tbxWaBTFKUClKUClKUClKUEDxXh013KYyzQ2qga9DaZJyRuoYbxxjO5XxMdgVA8UxaWaQoscSKiKMKigKAB5ADYVupQKjOXpMw6cadEkseP8kjqP4gA/Q1J1W47w2/EmhbaO7TqxH/bwgLIn1MQiYAf4choLHWaUoFKUoFYrNKBSlKDBNRvA9xK/455T/wADdL+fTz+dZ49xEwQkoA0rERxKc7yyHSucAnSCdRPkqsfKt/CrHoQxxai+hFUucZYgbsceZOSfc0HXVd4lyyVlNzZERXB+dCSIp/aVB2fyEqjUMDOoDSbFSg02cxeNGZDGzKCUYglSRkqSpIyO2x8q3UpQKUpQKUpQKUpQKUpQK4eI8bht/wBdKibFsMcHSvzNjvpHmfKuuWUKCzEAAEknYADuSfSvOeJxma5YIfseIyQx6pFwxhgUvIE32hZVKjUAdUzEbEEnTTpunt6NFKGAZTkEAg+oO4NR3MPA1u4tBYo6sJIpV+aOVc6XX6ZII8wSDsa4OJ8Zb4g2sUiQlYRK8jY21sUjVQ227K2Sc4wAB4siJbnN43R5HVrdLOedmVdJmaExLrQEnCMWfSM7gZyQRVI0rT4XDh0rtEhmUJJpGtQdQDeek+a57HbbGwrozVGk4zenpnqwq8zwxJEuiTS7EySnI+6sAZhkkkjPhBxWG5juFvGtGmQeGQCcqukSZ6gUjbMiQFH07A62JOF3Ya4ZXvNYzVL4NzQ91eokUgaHQ8pwqYMRwIj+MSMSW3AGlTt2NOYOPzpLcCCQKsfQhXwo39quGxpOd9Ko0bt7Pt2qJxWztXTNM1QeK8w3mu6W3kQBWjt4CyBjJclcsqAfdGpdTHIUI+3cq/rbcPM0cToVe8W2jkZcALGuqbT+JvBLgnYaV82xVwvDZfs0zVG4fzZJLLdBplihgcyh2QZa3UMvgHYgyRSkufuqAB4tQ4xzbeRJDJKYyemZJocAaTKQkCySD5GZ5FGy7Kjk5phY0LeF0Fkz3HUkxojGmFe/iYeOQ+hIOgDyAbfx4EjVC4hzDdxGZVkWTxwRRsqIuZcPJcqmo4KpEurcnBBUnINSHAuOz3M8DBgYZbdp5IwF+yDlDACw3LspfI7eA4A84zOlMRlbc0zVD4pzDdtJdC2kQKsiW9vqQMXnx41UD7qlhqc50iN9vMbF5qlk6UyyKsLNMzppU6LWFXHVdiSQxdVIG2z4IJUmi8NsZXjNZzXnS8xXhCgyhZD8NGVKxbT3BMjIf91Bh29SdqvtndpKuqNldclcqQRqUlWGR5ggg/SjN9OaeXRSlKOZSsGs0ClKUClKUHBxy5ijgla5AMIU9QFDINGPFlQDkY77dq4rDiltdyBVRjJGqyr1IZEKrISFZeooxnQe34faubnE9boWY/8AuZB1B3+wixJLkejYWP8A/bXLxaaccRWO3JzLbHUSFKx4kUCQnGTpUyaVJ3ZsbDJFdq1iY++0rxq+tYXRplV5sERhY+rKRsDpVQW05Iye2+9dFlw+No4y0CRkR6BGVQ9NCB9ntsAAACBtt51Q+F8Tb/xAuHJWWd7vsRHa2yyRrHJtkSkiNtJxuzkDGazBzBcfBy9SaVbuMm3EChHcS3DKyOdvGFVxpAA8KtnJ+U3wz8S9Dt+GxRhRHGiBM6AqqoXOx0gDb8qzJw2NvmjQ+LXuqnxYxq7fNjbNV7lPiE01xddWTKwmOBYdvCwQOzMw+ZjrAJ2GUOB5mb4fNcMz9eOJFHyFJXlJG/zBo0C+XYt3PpvHG1ZrPlwxXNrHcpBHEolVcKUjUBVILEagNhgAkf7RfxCpG5sEKtiONiTrAZRgyAbMdjv2371WOd7+K2huWgbReCJph0wC+nAGtsg4T7EAk4/Vgegrim46eqYxdyS67f4hDH0wZXbKJFbYHyAqWPc+JctjVmukac2iLQm7K1t+GQRtOYxMRh5VTxyytl30hRrYltbaQD9NqkOFqk0aubcRhWJiV0UMB+LTjwE7nHfBGcHIFFiuLiWRlacm/h+HtVWMKceGKW4mYFciNssPIN01A8RXHXDzRJMkd0krlAJ5biJNOI4grLHCQAT8QXKHGc5DdhgUatpT5z2tHG+XhMsaRrGq60EhwAegh1mNcDsxVVK7DSzfnILwmERmIRRiM5zGEXSc98rjBqgrfXStHHJdyBzLbWpbwBTPpM9yR4d16eIx+1nzoecpVe9d3cRxhrm2QkAzRwlkKqQNo9cZZjgkrIvbzhw2nqJ99/j0JbGMaQEUBNkAAGkEYOn0222rUtmsMbLbpGmzFVACLqPmdI9e5xVHn4vOep0blpBJAqRyrpKG58UjyRYB+zjjXfcgkhc6s118pcTnu5glyxCR2cOuJsBnkmHieQDdThdlGMdXffYVmdKYjdlI8ii3aBTCAzhUEs5jCNI7qJCxOMnVrD/vip6PhcKhlWONQ5JcBVAYnuWAG5+tQnN9wLSzYQMsLyOscbZVAJJW+YlttKjLH2WoDh/E7h+nqmljUyzzvvqC2luvT8MjLlxJJocMQNmbGw3Gyb5tleZ+GRsDlVznWG0oSHxp1jUCNWPOvuxsUgjCRjSozt33JJJJO5JJJJPckmvP7HmKeZYIPiVjeWDr63ILF52bRHGEH2ghA8QGCcKSwGrPzHxO5naZILx2InSKNV6bPphwsskuFIRCRIwGBqOgA7gEsaM+Mr1ecehhfRJIqvhDp3J+0fpp2/E+w9cH0NSArzvhnNxlCXT3UQBLqtsGUDW/yRyMRiNowCz/ADHOTsMKZrkvmASoVlnEsrzXOjGN0hk0eEL2XBQjJ++NzmozbSmsZWulKUcSlKUClKUGm5VtLaCFbB0sw1AHGxIyMjONsj61D8vzwlnHxEVxckAylCucLkAKgYlYwc4GTuSSSSTXLzPJ1rq1s2OIpRLLKO3USELiL3VmkBYeaoQchjWvmbiKW8tq0IjMzS/DAaS5EZxJIihWGltMa4zncr2BzVda16x+Vp0Cs6apFxztMtjPcaI+rieSFNyqwwkoHkbPi1MuRjGrWANgWHbf81vBdBHQvCFhSRkQZWe5cJGNTSDI7khVJAZfWocVlqC4rNUu35sndyoVcSXTRwyaCF+HgGZnbx5JzHIoOwyUPniujhnMk9xPalBH0bhJJdGltSQjHSkZ84y5K+DSPmOCdJNEnStHlayorGgVS+Mc4zpPcxQCKQoYIYwVYaZ5zj7Rgd1AeMgADPi7BSR13fGrk3ptYJLck25k1MrHpsrKp1Kr+POsEL4cA5yfMvFbGVp0igQVVOceZ5bMp091WGWeciPXpSIAA5LqBl2GxzkK3pXHccx3o1BWty6/Cw4EUjg3U+C6j7RToRWV84zhj6UI0pmMrxprGiqe3NU8muWIRx2sTyh5ZBq1JAGV2UK4bPVXAXGMKTq3Arg/rteQ9EzxRlmgDPCoKuJpWSOBSxYhOo7MMEHAjYk+QLGjaV/0CsgVTeKczXdtbXMjpE0iq8kKgY0pGmWaUK7D58qFBycjONyszzBxGWC2UxaTO7RRoCpYF5GC7qGB0jJY77BT6UZ456+0ywzTTVM4ZzNcyTLqaEw4uJGPTaM9GA9NG1NKQvUfJGRjSpNccPOt08FxKFjBjjhVIzG+fi5z4Yd3GoAPENYwD1MjYYo1w2Xe/gZo3WJgkhVlRyNWliMA4yM4ODjI7V88K4altDHDGMLGioPogAGT67VVOI82zpHcSjpxx27W8TmRDkyOy9Xs+FUJJGQd8HOasXBb95tbNhVJHTj7OqY2aQZ2ZvmC4GBjO+aM2pasd+HS3DFMyyn5kRkUeQEhUscep0Lv7H1NZ4fw1YF0rvlnck9y0jF2P8T/AKCuulXLGZ8FKUqIUpSgUpSgjeK8Ot5yi3CROQcxh9OQ3qud8/Ss2/DrcMuhIg0KlFChcxq+CQAPlDYB98CqlzlxMi/tsACO3KGWUjPTkuy0MTY88APsdh1VO+MVu4hxX4J+laaHleWMSO4eVpJ5WUFZCpAUiLD5JOlAMKFAqu/HbEY+fff2scPLFqiOiW8SpIoR1CABkXJAI8wNTfxrZBwC3jfWkMavsdQUA5C6Afrp8OfTaoPh/NE1xeXNvF0iIZEGsqwHSBxJ97xtqV4xjAUoxPkpcx8yzwyzLB0SIoEkIdWJMszlIYwQ4GXKke23fO0TZfOJTo4Fb/ZfYxfYgiLwj7MHAIX07Dt6Vs4dwmG3XTBGkY9EUL27dvSqlxjm67ia6WNYWFvFHlyr4+IkBIiADZdmJjwox+tGT2DYuOdLjqTRRpE8glgt02bCyyKGkLnV4wobZRg/Zv5DNF4rzHvvytUvAbd1KtDEVMnVIKggyfjPq3vWu25bto+nogiXpZEelFGjUQTp9MkA/WufmjmA2dvI6gPIsckiqdhiJdTM2Nwo2+pIHnUVxfmudYpegIzJAsIfWCQ88wUrCgDAhjqXxEnHUXY74M1re0dLFdcEglk6kkUbuAo1MoJwh1L39G3Hod6TcDgcYeKNh1OtuoP2vbXv97B71Cjmp2uWUBEtktpJmmbJJaNlXIGR9mPHv97SSMDBbRZcw3ZNusqwh7mLqINLL0wBqcyAuchVMYwMZaQDOASLg2XdfFeUYmwkMMSJLMHumAClkU9QrsPFrdUDA7EFqk5OX7domiaGMxsQWQqCGIxgnPcjA3PoKqMXP8ymz6giImeRZCitun2vQZBrJBlEWVXxZ9e1WTlzjMlzbdeRVj1ljGuc/Z5KpqYEglsA5X8QxnzjV66lYiZ99w47jkWF47hSqZm8IOkfZxgBAqemAGb/ADux86nn4fG3T1Ip6e8eRnSdJTIJ7HSzDPoTVN/rjcnXo6RPxKW8YMMyv8nVm1RF9QKR+IE4z2wMg0sueJybXWsTi5hmkiSNXVmZHQRDxMQupHyw306WOSBVWdPUmO/elnbli1OjMEXgVETwL4UjOpFHoAdwK3/0LBrL9KPWzrIzaRkuowrE+ZA7VU7LnuQrcs/TItX+0KK41KBpxGrHLM8yuqnOML3J2E/wK6upHkNykcceE0KPm1HJcHxEFRlADhSTq8IGMmLVvXyjZreFrmSOQWkUetZnAdDJO6BHBlUqNARmVu5z4OwODN2NhFAzuGBedwzOSMuwUKoGPIIoAA9M7kkmNvuWIP7QXw73Eco8en72S2MAHsIl+kSemTC8pSvLBZ3U8cjiO3jSBFXUdRQCSYjOBq+Vf2dR+/gGpjdXMSvIuV1adS6gMlcjOPXHfFPiVwTqXCnDHI2I7gnyqmcfuGTiFrJbIHllguYARggMGhOqQj7qENn6YG5AqZ4NBFDGLbQ+PEC8qherI2Wdt/mdjrc7epoxNMREpn4pNIbWulsYORg6thg+efKvm14hHLnpuj476WDYznvjt2P8Ko/JXC3uLe3WTUkVoHjj/bmVnjEmCPlRPlzsWYnHhU1beCcFitEKQjAJBPbyVUUbfhRUUeyioXrFcxntJ0pSjmUpSg4J+BQSLKrxqyz7ygjOsgBRq9cBVHtgVzJyhaBtQt4w2oPqxvqA05z3zjY+vnUxSjUWmPlHQcvwI6ukSB01hWA3HUbW+/7TEsfcml1wOFxJqiVtbLI4P3nj06CfcaFx9BUjSibpV/l7lpY0WSdFNyzNNIc6gsr5zp8vCp6YbAOlQK7v6uW+FHRTCyNMNh+tfVqf3Y6m3PrUlSizaZnKucT5SFwt11CGecaFY5Ijj0hAAOxwdT4Pm3pXdHy1bhtfSXWQAWOSfCnTBz+LR4dXfG2alaUN9sYyi5OWLZgFaFCFi6ABGwiG2jH4cbYrbf8AA4ZypmjVygIUkdgwww91IAyDscV30om6fy4TwSHVqMaltWvON9Wgx5z66CV9ga+P6vwdAW/SXorp0oNgChDKRjcEEAg+RFSNKGZRM3LdvoAEKnTrKjJXJk+fJHct5k5z51p4Pwli4mnjjjdU6UUSEMIo9sgNgZZtK5wAAFAHYlpysYqrulEvynaEYMEZHTEONI/VgkhfoCxP5mpCzsUhXTGoVe+B6+p9T7mt9KiTMz5R/E+AwXJUzxhygYDJOMPjUCAcMp0jIORtXcFwK+qUMzPSP4bwGG3JMKBS2cnJY7ksQCxJAyScDbJr64nwaK50dZdWhta7suGwVzlSPJiPoTXdShunOWuGAIoVAFVQAAAAABsAAOwrVa8PjiLmNQpkbW5A+ZiAMn1OFA/KumlE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3" name="AutoShape 8" descr="data:image/jpeg;base64,/9j/4AAQSkZJRgABAQAAAQABAAD/2wCEAAkGBhQQERQUERQUFBQWFxgVFhUXGRUVHxsXFRsZGBwcGxgXHyceHRwkHBUXHzIgIygpOCwsFiExNTAqNSYrLCkBCQoKDgwOGg8PGjUkHyUsKTUsLCk0MCwsLCw1KjUwLCwsMS8sLCkvLTIpNS0sKSwsLCwsNCwpLDUpLCwsKiksKf/AABEIAP4AxwMBIgACEQEDEQH/xAAcAAEAAgMBAQEAAAAAAAAAAAAABQYBAwQHAgj/xABHEAACAQMCBAQDBAYHBgUFAAABAgMABBESIQUGEzEiQVFhFDJxI0JSgQczYoKRoRUWJENTcrFjc5KywtI0oqPD8BdEdIOT/8QAFwEBAQEBAAAAAAAAAAAAAAAAAAECA//EACIRAQACAQQCAgMAAAAAAAAAAAABAhEDEhMhMfBBYVFxsf/aAAwDAQACEQMRAD8A9xpSlApSlApSlApSlApXLecTihx1ZEjz21MFz9M9/wAq47bmVJSRHHcNg4z0JYwfo0qqGHuCRQS1K4P6Tb/Am/8AT/76+Z+OJGMyJMo8z0pHx9TGGAHvQSNK5LHisM4zDLHIP2GVv9DXXmgUpSgUpSgUpSgUpSgUpSgUpSgUpSgUpSgUpURccUaWRoLb5l2lmIJSPP3R5PL+yDhe7eSsG7ifHY4CEw0kzAskEYDOwGxOCQFXJA1sQoJGTXyltNL+uYRqe0cROrH7UvfPb5AuD95u9buG8KSAHSCWY6pJGwWdvVmxufIDsAAAAABXbQcVlweGEkxxqrNuz4yzEADLOfExwAMkntXZWaiuOLraCLfDzKzYOPDCDL/DWkYx+1QStYxSgoOC/wCAwTkGWJGYbq+AGUnbKuPEp9wRXE/CLiDe1nLgDHRuS0gOAe028qknGWYydvlqdpQRnC+NiVmjkRoZl+aJ8bj8SMNnQ/iHbOCFO1SdR/GODpcqAxKuh1xSrgPG421KSCOxIIIIYEgggkVzcH4w5c290AtyoJBAws0YOOrFknbcakyShIByCrMEzSlKBSlKBSlKBSlKBSlKBSlKBSlcnFOILbwvK2SEUnA7sfJR7k4A9zQcHGrx3b4a3fRKy6nkADdGIkjVg7a2wVQHzBbBCEGQ4bZxxRrHCAETwjBzuDg5J3LZzkncnOd6gZFlt7cDKi8u5ApbY4kkGW07DUsMKNpBG4hGdyTVhsrRYY0jTOlFCjJJOAMbk7k+pPegzcXATTnuzBQPUnJ/kAT+VcV3eD4uCLO7RzS43/uzEn/v18Xr5vLdPIJPL9CnTjH8pmrVdxH+kbZvL4a6Xy7mS0I3+in+HtQTdcslqTMknkqOuPdzGf8AoP8AGuTi3EFgkidyQpDp+8dLD+SMfoDXRHdk3Dx+SxRv+btIP+gUCwui7zqfuSBR9DFG3+rGtbTkXap5GF2/NXQf9X8q+LTK3c6+TpFKD7+KNh+QjjP71fFxJi/hH4ref/yyQf8Ad/Kg6bGdjLcK3ZZF0f5TFGf+bXXdVelvjFxNI/u3EBIH7cDbn/hcfyqw0Co/jHCRcIN9MiHXFIO6SAEBh6jBIK/eViDsakKUEbwTijTIRInTmjYpLHnIDjByp80YEMp22YZAOQJKoHj/APZWF6o2RQlwBjeDOdZJ/wAIln7/ACmQYyRU6pzQZpSlApSlApSlApSlApSlAqD4pH8RdQw7GOLFzL23YEiBSCPxh5MgjBgX1qcqG5eXU1xMST1Z2Cg+SQgQjHsTG7/v0EXxK56t+qZ2Qrbrg5HUmBuJQy+RFvAoDf7cj6zTzsbtEB8KwuzD9pnQJ/JJP41AcHnElzHqGl2uLuc7ncRs9rG3vmNB9BipSzcnilyPJbW1x+/Jd5/5F/hQdLn+3J/+PJj/APpFn/Rf41KFRnPnUPxM6Lu0k38XVt/P76dUZ8u9vjP7XvUna3SyIsiHKuoZT7MMj+RoInnDhT3FuVhx1QcpkgYLK0ZO/mFkY++K+raX+1hiCrS2ynBGP1LkkH3HxFSa3I1lPPSGHuCSNvoRv9R61VOc+ZktHDsMSQYmjTUo+IiYMkqLq+8uzafVY/xYoLHd2x68MqgnAeJv8rgNkjzw0aj21mubi7abmzYDOqSSEn0V4nff6tCg/MVDctfpJgvZQgKoH2iJJ8TbsAcqAC0bIwHqJR/dmpfm7K2rSqcGBkuCQMnRA6ySAAfijV1/eoN/EODLLcW8/Z4DJg+qyoVI+mQhx+zUmKj73jccIYucBI+qx8hGDhm+igZPtXNwXjyzM8ZYGRJZk7Y2iZdj7hZYx796CTvLoRRvI2SEVnONzhQSce+1R/FZ2SS1dCNDSmOTOfkkRipHv1FiH0Y+ta+LX5Iu4iBhLbqBv84mUg59OlnPv7Vp4u6vZIyn5Xt2H1jmjyPrlSKCekjDAgjIIwQfMGojlaQLE0Gcm2kaA9yQq4aPJbJJ6LREnzzmu+wuS4fUACrum3oD4fz0lc++ah7Q9LikybBbiCOdQPN4WMUhPvpe3Gfb2oLFSlYoM0oawKDNKVigzSlKBSlKCJ5n4i0Fsxj/AFrlYYti32szCNCQPIFgx9lNfF9CLPh7rDkCGBghJJPgTAJPcnYfU1Hc0T6uIcLh9ZZ5yPaGB1/5pl/+CpTmuFnsrkJjX0ZCgPbUqkqDjyyBQUu14gLe44e5yUMl1Zux8nWd4hnPcmUqPzJqetOYIX4xNAmrqi3CynGADEwdRn/LdE5xjvUBzRYG6guLeAgXCN/SNnuDqEihz3wNRkabTnIBVW8tscvc6W9xfW7gKLmeIQzpp8SPpEiOjnGY3VSDjOcRbDQ2AneKcwrcSyWYDwXcbrLbmQaVlaHEo0vggqwVlON9IfHynEBw7m8zGW3tFd57bqM1nIrJrgk3aEtjQssTHSpyQyrsfGSti544bw+56aXoZpVyY1i6pmw2FbSsGZChyM7Y7ZrK8cFoiRw2F/IqqFDKiMcLsNTTShzt5n0oIDhV1xC8RT0JYggARpCYpdLDDHVjDj7pDdM4CvgMN+r/AOns98jLxi46y5xHGiounAwH6gRWEh3BwApB3X0kLD9KVlJMIJTLaztjEdzG0JyTgDJ8JOdtjv5Zq30FXt/0ZcPjjeNLZQrkE+KQkFdwUYtqTBJI0kYJJ867OZ+FSycNuIIXZpWgaNGYjUzacbkYAZvXAwTmp2uLi3GIbSIy3EixRr3ZjgZPYe5PpQeGXN/dqsBuYpDdWgQhH+9BJDFFMgyMZIETNk/302CChxJ8mfo84jPdx3l1I9vpeJnRx45Okq7gKcJqwc58ycgjY3yP9IcU4DW1lf3KN2kjgCqQexBmZMgg9xn3xUt/WqNADPHPbg+csbaRgZ8Uiao1HuzCgpvPvHPhbi+6jDL2CLCAe/UkaNhp8ypbVqyNn9s1YLxOhwuOGRgJmSJcZ3MsjxgkeZ+0kH8a+ef/AIXoRTT9PT1Il6x0HTEXV3wT3DLHp8OTuDtjIqHC+NS8XmgmaPTGZ2gt3ZcbAyXgfR5BRBarnPiYUHoNjxAoItgfiLmVQc9lxM6keuViX/i9q+OY/srizuNhplNu5Of1d0Agx79Zbf8ALNZeFFurS3RdoI3lAGMIqr0EB+okkx/u2rp5stGls51jx1AhePV26kfjTOP21WglhSubht6s8McqHKyIsin2cBh/I100ClKUCsCs0oFKUoFKUoKbzEhPGOHN5JFdE/vtbxf6yLU3zZxL4aynm3+zQvt3wu9R/MsKi8sncsFk69pkbYMypKpz5HVa4B9WFS/HuFi6tZ4G7SxPHn01qRn+dB5xxcrFBlGUPww6AdJkHwU4BiYoDkhUARs4JVJgNOsMOb9Grw/FpbSxCRkV7mzl3kMSPjXGJsfaREyEo5JzkghWGkVTmG6eKGOSMsk0cXSkBGrqJHgJkjUOpEUMbd8tbjI0sM+hfoN4VD8ALpY9M0zyB3ODlVcgKmANMYx8uBvn2oLfc3kdkpklQdSR9JMSEmQ7hS3phRuWOlcHcCqPdfpmzIRDEjIgDM+rUNJbSPtCVjyWyvhL7jAzg4u/NvLCcQg6THSwIaNiocK42y0beBxgkaWBG9eeXnCryfMd5BZSoI1jZupPZFukxaMqojLKykvuuVYSbelBZIecLS/Biu4FZfCfEnWQh8MrAsu4Iw2pdQA3LDFXiNQAABgAYAHpVE4fylNNbyRl1tlYQiPpRvmNYAOmI3lYP4dPzNGpJY49r4ooM5qF5jmtY9ElyiuyEmIFVY5xgldWw7gajjv33qZ0jOfPtURxngsk0sEscwTo6z02QSIzOAAxGpSGXBwQfvGgpXEP0usCvRhUhlZ1BJLMi58QQlGx4XOwOQh06tqnOWv0kw3aqWUoxKLhcvgyfLqTAkQHIIYrpwc6qqvEeWZw2tYbYXEUZhimeW4g0oQ4T7HQ8MjIshAYOwzjPaprljlWaeSKW96Sx26Rpb28URQIUGxMzgSvpwowMKSM4oLFzFGsEDSrDC6Q65wjBRmXfBBIITd2YuNx6HJqmcicwiWZmup0ZrfqMwUFFDXUmdTB90CopVVzkKrFsZAr025tlkRkkUOjgqysAQVYYIIPcEGvBeUnt7biUyzoBFBcTxBSM4y0oiRUUZklIUBVAbI32OAweucrgvLNcS+GWcIVjIIMdshYQhs9mYtI5HkXK/dzUwlxqldPuqqb/tNqyPyAU/vVF8HvwIZbydggbLNkjEUUOoBCw2JU6ySCRqZsEjFdPLSu0PVlXTJMxmZSMFQ2Ainc+JYwinfuDQfHKUXTthFgKIXlhUDfEccjLH/6YTbyqZqE5fudU18v+Hcgf8VvA/8Aq5qboFKUoFKUoFKUoFKUoK5z+Ctk8ozm3aO6276bZ1lcD6orL+dT8cwZQy7ggEEeYIyKzNEHUqwBBBBB8wdiK835cvZOFy3FnKXaCLTofeQxwuCsMuk5+zAXpNjOloQxGHYqFJ/Shcxy6meN1bWdZ1KvSmwVUjO4WaOPDd11wnBzqJ9a/RnDp4TZDVq/s8Zz/mGrH5Z0/lXiXOPG3uJNAhQ5LSbglSpC6hgMdUexIaNjgaRjwK1et/oh4w09iUeN4jFIyqj5J6b/AGiEFgCy4YqGxvo8+9Beaxisg0oFa4rhWLBTkqdLexwGx/Bh/Gvs1XuDcSEUEaiN5JBn4hU0akkJ1SM4ZlO7MW8IJIOQDtQWKviKUMMqQR6jfttXBPxHE4QLMdK6nZVXQNZwupmwS2xOEzgbtjK508AlBe56bFohMdJ+6GKKZAhx4lDliTk+NnH3cAJilKUCvz7+kwSRcb1RllLtGiFRkHKprTQpyxPUyxyuQ+PPJ/QGqvGueOGTLZy8SBR2ed5I/CSUt5hHFHg9iSI428QIHU7HTuE/a8EFybWwIxFahJrqMaQqsGEkUT6Dh5W2ZgMqAGOPGhF5t7ovcSKD4Y1RTv8A3jZcgj1CGM/v15LyHfy2cTzzRP1pYzIoOEjUHxF7h3cykDxOZHXA1sAWZwtekcEuDbWJmucg+OZzhix1ksMr31kFRoA2JCAbCg++XICtxxBj2e6Uj6C2tl9fUEflU9URyvYPFbjrbSyM80ozq0vMxkKZ8wmoIPZBUvQKUpQKUpQYxWaUoFKUoFVfnngzSRieJOpJCrq0eAerbyACaLB2JIAZc/eRfImrRSg/Pt9c21mys0BZmHXtrlVMiPhsrqWZ8q4IVXVOxOMAECvQeR+eYeIXrFIpYJJLVdayDGeg5Hg3wQOud8Dtv7b+YuGXdlI8tgFa3ly1xB0jMUkPzSxRq6FtQ+ZFYHPiAYkiqjxu++Hlh4hZXE1wsLBrmAtI+lQCkgKSKGR9D/3jajtsdINB6rbP0JBEx+zfJhPoRuY/yGWX9kEfd3k64CY7y3VkYFJFV45FwfRkdfcHB/KtnDLwyJ4hh1JSRfR1749jkMPZhQabJzLI7n5UZoowCd9JAdj761Kj0C/tGu1lUHUQMgfNt279/SviC36YYDsWZse7ksf4sSfzqnz8f6zyde1uXaOQRC2ERlVfCHEpYDpOxBB+fwgqMAkkhaIeIxTlkyjA5ABKnWuBkqPvLkkZ3GQa7BGMYAwMYwNv9KoacZMmDLwufDKryYg36y/ezgNqAUKrDsTuQADU3yhx97kToYpwsEnTSWVTGZPCGwUfxhlDBSxGGwGHcgBLcLnY9RHOWifQW7ZBVXU/XS4B91PbtWy/vREucamY6UXtqc9h/IknyAJ8q+eHWzLrZ8B5G1EA5AwqqACe+ygn3JrTZHrSNKflXMcXfyOHb82GkH0TI+Y0Edx+drLh91L883TdiQD4pWGhQo3OM6FA32A7nc1y85kR7MXV3ayRcPhCqlvIELzu32Q1R6tHSUNsrE6iQ2BpXMV+nfmsRpBZRhneRhNKigHMaZ0Kcg/NJg7D+7rZyraXjJpvGEs7KOjZSNmNEGcSzJgsFUAYUgEt74KhHWnN9vcui2dumWYPHYxKqoZFb/xFy0YHUIIUiMZAIBYjZk9G4fwmeYxvfMD0zqSFcY6gO0khGxZfuoMhTvl2CuOvl/l5bVSSQ8z46s2lULEdgFXZI1ydKDYZ8yST8cz3zxRhlVymftChRSFHlqYgLqOBq8hk5X5gEyDWap9pxNlkduh0lRI5lKyAmWCUsp6qsBiRNOsnJwNtW5BjOYOaeJGcnh8McsEG82plQFl1B4xMx0Njz04KMniJ3FB6HSqdydzdcTxk38QgcltCoJHyqtgnYHwjK+LsQcg4NWy3uVkUMjKynzUgjb3FBszWaUoFKUoFKUoFKUoFRPE+U7S6fXcW0Er406njVjgbgZIzjPlUtSgoq3UfA51hbK2FwXaM4JFtLnUynHywNq1AnZCGzsci4QWwEjSKfC6pt5ZXV4vzBUfuiojmRdVzw9cZ/tErMP8AZi1uFbI9NToPzFc68Cl4eS1hmSDOWsnb5c9zbOxxHtn7JvAdsFNyQtNQfGrIo4nUx/dDJIxRWKkFSrAHD7AfKc6VG2N+/hvF47gN028SnDoQVdGIzh0O6nBB37g5Ga62QHGR23Ht5bfkT/Ggp8t/dv4NARTga2Fx4SAx1jEW5D6TglQQuMjNWXhFkIowFbVkly/4mc6iRjsN8AeQAHlXbWKD5nUlSFOCQQD3wcbHFQ/GuNw8Ntl1eWmKGIEapHOFREB7knG/l3OAKxLzEZWMdknXYEhpicQoQcEFxku438CA7rhimc1XeaOXhDFBPM5nuPi7IPMwChU+JiJWNO0cecbDJOBqLEZoJXhHJSMhkv0jmupJDM799DEYVI27hEXCjGM4JPerBY8NigUrDGkak5IUBck9ycdz7mumlApilKCszhIriS4lA06hA7HfSjrH0/3NTOD/AL0k7A1B/wBRhFFdRx3hiiunQQHZwp0scE7FmZyzFi3i2+9ubpfcHjm3YHVt4lZkPhOpc6SM6TuM5wagIODAXMrvAs5UhQY0gTxFNyQ7AltL4IyRvkd8AOy0tWiRVgYPLAio2pmZZM5OGcksHJGrJzjXuCDWux4yk32sSvFNjVLbuArMq7NsCVZ17alJ3GkkeXb/AEe8o0sot4wQVVCpYspypbA0gAgHSM5wMnGQebiFspD64nE3zo8Ss2ZFBCupGytghTrxkeEllFBPRSBgCDkEAg+oNfdcvDLcxwxIxBZUVSRsMgAHA9M11UClKUClKUClKgbrmkMzRWSfFSqdD6WCxRt6STHIBG2UUMwyPDvmgnJJAoJJAA3JJwAPc1VbnnoyOsfD7aS8LZ+1BEUIAwNXVb5lyw3QN2OMkYrY3JpuW18RlNyM5FsB07dcdsxjeTG28hbfcAdhKcDXUJJSuC7soG20cTNGgGPLYvj1kNBo4RwSQSm5unWS4KGNQgwkSE6isefESSF1Ofm0jZQMVN1isigj+JcEjnIY5SVQQk6YWRAd9mIIIyAdLAqcDINcb/HRbL8NcjOxdpLZsbd9KyKxzk5AUe3nU5SghzfXmNraHV73Bx/ERE/yrTLwSa5yLuUdL/Ah1IrDbaSQnW4yOy6AQcEEZzPUoNcECooVFCqoAVQAAAOwAHYVp4nw2O5ieGZdUbjSw9vr5HzB8iK6qUFVmvrvh6AOj30IIUSqY0mUHAHUViqPv3dSvlldi1TvCuMRXKlonDaTpddwyOO6uh3VhkbEeddM8IdSrAFWBBB8wdiKgBwNbpSzM8VxEzRfERNokwhIUsRs4KlWKOGXLdqCx0qtrxS6s9rtDcRDtc26EsB6y24y3pvFqz30qKnLG/jnjWSF1kjbdXQhgfoRQdFc8FroeRs7OQ2MdiFCnf0IVf5+tbxWaBTFKUClKUClKUClKUEDxXh013KYyzQ2qga9DaZJyRuoYbxxjO5XxMdgVA8UxaWaQoscSKiKMKigKAB5ADYVupQKjOXpMw6cadEkseP8kjqP4gA/Q1J1W47w2/EmhbaO7TqxH/bwgLIn1MQiYAf4choLHWaUoFKUoFYrNKBSlKDBNRvA9xK/455T/wADdL+fTz+dZ49xEwQkoA0rERxKc7yyHSucAnSCdRPkqsfKt/CrHoQxxai+hFUucZYgbsceZOSfc0HXVd4lyyVlNzZERXB+dCSIp/aVB2fyEqjUMDOoDSbFSg02cxeNGZDGzKCUYglSRkqSpIyO2x8q3UpQKUpQKUpQKUpQKUpQK4eI8bht/wBdKibFsMcHSvzNjvpHmfKuuWUKCzEAAEknYADuSfSvOeJxma5YIfseIyQx6pFwxhgUvIE32hZVKjUAdUzEbEEnTTpunt6NFKGAZTkEAg+oO4NR3MPA1u4tBYo6sJIpV+aOVc6XX6ZII8wSDsa4OJ8Zb4g2sUiQlYRK8jY21sUjVQ227K2Sc4wAB4siJbnN43R5HVrdLOedmVdJmaExLrQEnCMWfSM7gZyQRVI0rT4XDh0rtEhmUJJpGtQdQDeek+a57HbbGwrozVGk4zenpnqwq8zwxJEuiTS7EySnI+6sAZhkkkjPhBxWG5juFvGtGmQeGQCcqukSZ6gUjbMiQFH07A62JOF3Ya4ZXvNYzVL4NzQ91eokUgaHQ8pwqYMRwIj+MSMSW3AGlTt2NOYOPzpLcCCQKsfQhXwo39quGxpOd9Ko0bt7Pt2qJxWztXTNM1QeK8w3mu6W3kQBWjt4CyBjJclcsqAfdGpdTHIUI+3cq/rbcPM0cToVe8W2jkZcALGuqbT+JvBLgnYaV82xVwvDZfs0zVG4fzZJLLdBplihgcyh2QZa3UMvgHYgyRSkufuqAB4tQ4xzbeRJDJKYyemZJocAaTKQkCySD5GZ5FGy7Kjk5phY0LeF0Fkz3HUkxojGmFe/iYeOQ+hIOgDyAbfx4EjVC4hzDdxGZVkWTxwRRsqIuZcPJcqmo4KpEurcnBBUnINSHAuOz3M8DBgYZbdp5IwF+yDlDACw3LspfI7eA4A84zOlMRlbc0zVD4pzDdtJdC2kQKsiW9vqQMXnx41UD7qlhqc50iN9vMbF5qlk6UyyKsLNMzppU6LWFXHVdiSQxdVIG2z4IJUmi8NsZXjNZzXnS8xXhCgyhZD8NGVKxbT3BMjIf91Bh29SdqvtndpKuqNldclcqQRqUlWGR5ggg/SjN9OaeXRSlKOZSsGs0ClKUClKUHBxy5ijgla5AMIU9QFDINGPFlQDkY77dq4rDiltdyBVRjJGqyr1IZEKrISFZeooxnQe34faubnE9boWY/8AuZB1B3+wixJLkejYWP8A/bXLxaaccRWO3JzLbHUSFKx4kUCQnGTpUyaVJ3ZsbDJFdq1iY++0rxq+tYXRplV5sERhY+rKRsDpVQW05Iye2+9dFlw+No4y0CRkR6BGVQ9NCB9ntsAAACBtt51Q+F8Tb/xAuHJWWd7vsRHa2yyRrHJtkSkiNtJxuzkDGazBzBcfBy9SaVbuMm3EChHcS3DKyOdvGFVxpAA8KtnJ+U3wz8S9Dt+GxRhRHGiBM6AqqoXOx0gDb8qzJw2NvmjQ+LXuqnxYxq7fNjbNV7lPiE01xddWTKwmOBYdvCwQOzMw+ZjrAJ2GUOB5mb4fNcMz9eOJFHyFJXlJG/zBo0C+XYt3PpvHG1ZrPlwxXNrHcpBHEolVcKUjUBVILEagNhgAkf7RfxCpG5sEKtiONiTrAZRgyAbMdjv2371WOd7+K2huWgbReCJph0wC+nAGtsg4T7EAk4/Vgegrim46eqYxdyS67f4hDH0wZXbKJFbYHyAqWPc+JctjVmukac2iLQm7K1t+GQRtOYxMRh5VTxyytl30hRrYltbaQD9NqkOFqk0aubcRhWJiV0UMB+LTjwE7nHfBGcHIFFiuLiWRlacm/h+HtVWMKceGKW4mYFciNssPIN01A8RXHXDzRJMkd0krlAJ5biJNOI4grLHCQAT8QXKHGc5DdhgUatpT5z2tHG+XhMsaRrGq60EhwAegh1mNcDsxVVK7DSzfnILwmERmIRRiM5zGEXSc98rjBqgrfXStHHJdyBzLbWpbwBTPpM9yR4d16eIx+1nzoecpVe9d3cRxhrm2QkAzRwlkKqQNo9cZZjgkrIvbzhw2nqJ99/j0JbGMaQEUBNkAAGkEYOn0222rUtmsMbLbpGmzFVACLqPmdI9e5xVHn4vOep0blpBJAqRyrpKG58UjyRYB+zjjXfcgkhc6s118pcTnu5glyxCR2cOuJsBnkmHieQDdThdlGMdXffYVmdKYjdlI8ii3aBTCAzhUEs5jCNI7qJCxOMnVrD/vip6PhcKhlWONQ5JcBVAYnuWAG5+tQnN9wLSzYQMsLyOscbZVAJJW+YlttKjLH2WoDh/E7h+nqmljUyzzvvqC2luvT8MjLlxJJocMQNmbGw3Gyb5tleZ+GRsDlVznWG0oSHxp1jUCNWPOvuxsUgjCRjSozt33JJJJO5JJJJPckmvP7HmKeZYIPiVjeWDr63ILF52bRHGEH2ghA8QGCcKSwGrPzHxO5naZILx2InSKNV6bPphwsskuFIRCRIwGBqOgA7gEsaM+Mr1ecehhfRJIqvhDp3J+0fpp2/E+w9cH0NSArzvhnNxlCXT3UQBLqtsGUDW/yRyMRiNowCz/ADHOTsMKZrkvmASoVlnEsrzXOjGN0hk0eEL2XBQjJ++NzmozbSmsZWulKUcSlKUClKUGm5VtLaCFbB0sw1AHGxIyMjONsj61D8vzwlnHxEVxckAylCucLkAKgYlYwc4GTuSSSSTXLzPJ1rq1s2OIpRLLKO3USELiL3VmkBYeaoQchjWvmbiKW8tq0IjMzS/DAaS5EZxJIihWGltMa4zncr2BzVda16x+Vp0Cs6apFxztMtjPcaI+rieSFNyqwwkoHkbPi1MuRjGrWANgWHbf81vBdBHQvCFhSRkQZWe5cJGNTSDI7khVJAZfWocVlqC4rNUu35sndyoVcSXTRwyaCF+HgGZnbx5JzHIoOwyUPniujhnMk9xPalBH0bhJJdGltSQjHSkZ84y5K+DSPmOCdJNEnStHlayorGgVS+Mc4zpPcxQCKQoYIYwVYaZ5zj7Rgd1AeMgADPi7BSR13fGrk3ptYJLck25k1MrHpsrKp1Kr+POsEL4cA5yfMvFbGVp0igQVVOceZ5bMp091WGWeciPXpSIAA5LqBl2GxzkK3pXHccx3o1BWty6/Cw4EUjg3U+C6j7RToRWV84zhj6UI0pmMrxprGiqe3NU8muWIRx2sTyh5ZBq1JAGV2UK4bPVXAXGMKTq3Arg/rteQ9EzxRlmgDPCoKuJpWSOBSxYhOo7MMEHAjYk+QLGjaV/0CsgVTeKczXdtbXMjpE0iq8kKgY0pGmWaUK7D58qFBycjONyszzBxGWC2UxaTO7RRoCpYF5GC7qGB0jJY77BT6UZ456+0ywzTTVM4ZzNcyTLqaEw4uJGPTaM9GA9NG1NKQvUfJGRjSpNccPOt08FxKFjBjjhVIzG+fi5z4Yd3GoAPENYwD1MjYYo1w2Xe/gZo3WJgkhVlRyNWliMA4yM4ODjI7V88K4altDHDGMLGioPogAGT67VVOI82zpHcSjpxx27W8TmRDkyOy9Xs+FUJJGQd8HOasXBb95tbNhVJHTj7OqY2aQZ2ZvmC4GBjO+aM2pasd+HS3DFMyyn5kRkUeQEhUscep0Lv7H1NZ4fw1YF0rvlnck9y0jF2P8T/AKCuulXLGZ8FKUqIUpSgUpSgjeK8Ot5yi3CROQcxh9OQ3qud8/Ss2/DrcMuhIg0KlFChcxq+CQAPlDYB98CqlzlxMi/tsACO3KGWUjPTkuy0MTY88APsdh1VO+MVu4hxX4J+laaHleWMSO4eVpJ5WUFZCpAUiLD5JOlAMKFAqu/HbEY+fff2scPLFqiOiW8SpIoR1CABkXJAI8wNTfxrZBwC3jfWkMavsdQUA5C6Afrp8OfTaoPh/NE1xeXNvF0iIZEGsqwHSBxJ97xtqV4xjAUoxPkpcx8yzwyzLB0SIoEkIdWJMszlIYwQ4GXKke23fO0TZfOJTo4Fb/ZfYxfYgiLwj7MHAIX07Dt6Vs4dwmG3XTBGkY9EUL27dvSqlxjm67ia6WNYWFvFHlyr4+IkBIiADZdmJjwox+tGT2DYuOdLjqTRRpE8glgt02bCyyKGkLnV4wobZRg/Zv5DNF4rzHvvytUvAbd1KtDEVMnVIKggyfjPq3vWu25bto+nogiXpZEelFGjUQTp9MkA/WufmjmA2dvI6gPIsckiqdhiJdTM2Nwo2+pIHnUVxfmudYpegIzJAsIfWCQ88wUrCgDAhjqXxEnHUXY74M1re0dLFdcEglk6kkUbuAo1MoJwh1L39G3Hod6TcDgcYeKNh1OtuoP2vbXv97B71Cjmp2uWUBEtktpJmmbJJaNlXIGR9mPHv97SSMDBbRZcw3ZNusqwh7mLqINLL0wBqcyAuchVMYwMZaQDOASLg2XdfFeUYmwkMMSJLMHumAClkU9QrsPFrdUDA7EFqk5OX7domiaGMxsQWQqCGIxgnPcjA3PoKqMXP8ymz6giImeRZCitun2vQZBrJBlEWVXxZ9e1WTlzjMlzbdeRVj1ljGuc/Z5KpqYEglsA5X8QxnzjV66lYiZ99w47jkWF47hSqZm8IOkfZxgBAqemAGb/ADux86nn4fG3T1Ip6e8eRnSdJTIJ7HSzDPoTVN/rjcnXo6RPxKW8YMMyv8nVm1RF9QKR+IE4z2wMg0sueJybXWsTi5hmkiSNXVmZHQRDxMQupHyw306WOSBVWdPUmO/elnbli1OjMEXgVETwL4UjOpFHoAdwK3/0LBrL9KPWzrIzaRkuowrE+ZA7VU7LnuQrcs/TItX+0KK41KBpxGrHLM8yuqnOML3J2E/wK6upHkNykcceE0KPm1HJcHxEFRlADhSTq8IGMmLVvXyjZreFrmSOQWkUetZnAdDJO6BHBlUqNARmVu5z4OwODN2NhFAzuGBedwzOSMuwUKoGPIIoAA9M7kkmNvuWIP7QXw73Eco8en72S2MAHsIl+kSemTC8pSvLBZ3U8cjiO3jSBFXUdRQCSYjOBq+Vf2dR+/gGpjdXMSvIuV1adS6gMlcjOPXHfFPiVwTqXCnDHI2I7gnyqmcfuGTiFrJbIHllguYARggMGhOqQj7qENn6YG5AqZ4NBFDGLbQ+PEC8qherI2Wdt/mdjrc7epoxNMREpn4pNIbWulsYORg6thg+efKvm14hHLnpuj476WDYznvjt2P8Ko/JXC3uLe3WTUkVoHjj/bmVnjEmCPlRPlzsWYnHhU1beCcFitEKQjAJBPbyVUUbfhRUUeyioXrFcxntJ0pSjmUpSg4J+BQSLKrxqyz7ygjOsgBRq9cBVHtgVzJyhaBtQt4w2oPqxvqA05z3zjY+vnUxSjUWmPlHQcvwI6ukSB01hWA3HUbW+/7TEsfcml1wOFxJqiVtbLI4P3nj06CfcaFx9BUjSibpV/l7lpY0WSdFNyzNNIc6gsr5zp8vCp6YbAOlQK7v6uW+FHRTCyNMNh+tfVqf3Y6m3PrUlSizaZnKucT5SFwt11CGecaFY5Ijj0hAAOxwdT4Pm3pXdHy1bhtfSXWQAWOSfCnTBz+LR4dXfG2alaUN9sYyi5OWLZgFaFCFi6ABGwiG2jH4cbYrbf8AA4ZypmjVygIUkdgwww91IAyDscV30om6fy4TwSHVqMaltWvON9Wgx5z66CV9ga+P6vwdAW/SXorp0oNgChDKRjcEEAg+RFSNKGZRM3LdvoAEKnTrKjJXJk+fJHct5k5z51p4Pwli4mnjjjdU6UUSEMIo9sgNgZZtK5wAAFAHYlpysYqrulEvynaEYMEZHTEONI/VgkhfoCxP5mpCzsUhXTGoVe+B6+p9T7mt9KiTMz5R/E+AwXJUzxhygYDJOMPjUCAcMp0jIORtXcFwK+qUMzPSP4bwGG3JMKBS2cnJY7ksQCxJAyScDbJr64nwaK50dZdWhta7suGwVzlSPJiPoTXdShunOWuGAIoVAFVQAAAAABsAAOwrVa8PjiLmNQpkbW5A+ZiAMn1OFA/KumlEKUp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4" name="AutoShape 10" descr="data:image/jpeg;base64,/9j/4AAQSkZJRgABAQAAAQABAAD/2wCEAAkGBhQQERQUERQUFBQWFxgVFhUXGRUVHxsXFRsZGBwcGxgXHyceHRwkHBUXHzIgIygpOCwsFiExNTAqNSYrLCkBCQoKDgwOGg8PGjUkHyUsKTUsLCk0MCwsLCw1KjUwLCwsMS8sLCkvLTIpNS0sKSwsLCwsNCwpLDUpLCwsKiksKf/AABEIAP4AxwMBIgACEQEDEQH/xAAcAAEAAgMBAQEAAAAAAAAAAAAABQYBAwQHAgj/xABHEAACAQMCBAQDBAYHBgUFAAABAgMABBESIQUGEzEiQVFhFDJxI0JSgQczYoKRoRUWJENTcrFjc5KywtI0oqPD8BdEdIOT/8QAFwEBAQEBAAAAAAAAAAAAAAAAAAECA//EACIRAQACAQQCAgMAAAAAAAAAAAABAhEDEhMhMfBBYVFxsf/aAAwDAQACEQMRAD8A9xpSlApSlApSlApSlApXLecTihx1ZEjz21MFz9M9/wAq47bmVJSRHHcNg4z0JYwfo0qqGHuCRQS1K4P6Tb/Am/8AT/76+Z+OJGMyJMo8z0pHx9TGGAHvQSNK5LHisM4zDLHIP2GVv9DXXmgUpSgUpSgUpSgUpSgUpSgUpSgUpSgUpSgUpURccUaWRoLb5l2lmIJSPP3R5PL+yDhe7eSsG7ifHY4CEw0kzAskEYDOwGxOCQFXJA1sQoJGTXyltNL+uYRqe0cROrH7UvfPb5AuD95u9buG8KSAHSCWY6pJGwWdvVmxufIDsAAAAABXbQcVlweGEkxxqrNuz4yzEADLOfExwAMkntXZWaiuOLraCLfDzKzYOPDCDL/DWkYx+1QStYxSgoOC/wCAwTkGWJGYbq+AGUnbKuPEp9wRXE/CLiDe1nLgDHRuS0gOAe028qknGWYydvlqdpQRnC+NiVmjkRoZl+aJ8bj8SMNnQ/iHbOCFO1SdR/GODpcqAxKuh1xSrgPG421KSCOxIIIIYEgggkVzcH4w5c290AtyoJBAws0YOOrFknbcakyShIByCrMEzSlKBSlKBSlKBSlKBSlKBSlKBSlcnFOILbwvK2SEUnA7sfJR7k4A9zQcHGrx3b4a3fRKy6nkADdGIkjVg7a2wVQHzBbBCEGQ4bZxxRrHCAETwjBzuDg5J3LZzkncnOd6gZFlt7cDKi8u5ApbY4kkGW07DUsMKNpBG4hGdyTVhsrRYY0jTOlFCjJJOAMbk7k+pPegzcXATTnuzBQPUnJ/kAT+VcV3eD4uCLO7RzS43/uzEn/v18Xr5vLdPIJPL9CnTjH8pmrVdxH+kbZvL4a6Xy7mS0I3+in+HtQTdcslqTMknkqOuPdzGf8AoP8AGuTi3EFgkidyQpDp+8dLD+SMfoDXRHdk3Dx+SxRv+btIP+gUCwui7zqfuSBR9DFG3+rGtbTkXap5GF2/NXQf9X8q+LTK3c6+TpFKD7+KNh+QjjP71fFxJi/hH4ref/yyQf8Ad/Kg6bGdjLcK3ZZF0f5TFGf+bXXdVelvjFxNI/u3EBIH7cDbn/hcfyqw0Co/jHCRcIN9MiHXFIO6SAEBh6jBIK/eViDsakKUEbwTijTIRInTmjYpLHnIDjByp80YEMp22YZAOQJKoHj/APZWF6o2RQlwBjeDOdZJ/wAIln7/ACmQYyRU6pzQZpSlApSlApSlApSlApSlAqD4pH8RdQw7GOLFzL23YEiBSCPxh5MgjBgX1qcqG5eXU1xMST1Z2Cg+SQgQjHsTG7/v0EXxK56t+qZ2Qrbrg5HUmBuJQy+RFvAoDf7cj6zTzsbtEB8KwuzD9pnQJ/JJP41AcHnElzHqGl2uLuc7ncRs9rG3vmNB9BipSzcnilyPJbW1x+/Jd5/5F/hQdLn+3J/+PJj/APpFn/Rf41KFRnPnUPxM6Lu0k38XVt/P76dUZ8u9vjP7XvUna3SyIsiHKuoZT7MMj+RoInnDhT3FuVhx1QcpkgYLK0ZO/mFkY++K+raX+1hiCrS2ynBGP1LkkH3HxFSa3I1lPPSGHuCSNvoRv9R61VOc+ZktHDsMSQYmjTUo+IiYMkqLq+8uzafVY/xYoLHd2x68MqgnAeJv8rgNkjzw0aj21mubi7abmzYDOqSSEn0V4nff6tCg/MVDctfpJgvZQgKoH2iJJ8TbsAcqAC0bIwHqJR/dmpfm7K2rSqcGBkuCQMnRA6ySAAfijV1/eoN/EODLLcW8/Z4DJg+qyoVI+mQhx+zUmKj73jccIYucBI+qx8hGDhm+igZPtXNwXjyzM8ZYGRJZk7Y2iZdj7hZYx796CTvLoRRvI2SEVnONzhQSce+1R/FZ2SS1dCNDSmOTOfkkRipHv1FiH0Y+ta+LX5Iu4iBhLbqBv84mUg59OlnPv7Vp4u6vZIyn5Xt2H1jmjyPrlSKCekjDAgjIIwQfMGojlaQLE0Gcm2kaA9yQq4aPJbJJ6LREnzzmu+wuS4fUACrum3oD4fz0lc++ah7Q9LikybBbiCOdQPN4WMUhPvpe3Gfb2oLFSlYoM0oawKDNKVigzSlKBSlKCJ5n4i0Fsxj/AFrlYYti32szCNCQPIFgx9lNfF9CLPh7rDkCGBghJJPgTAJPcnYfU1Hc0T6uIcLh9ZZ5yPaGB1/5pl/+CpTmuFnsrkJjX0ZCgPbUqkqDjyyBQUu14gLe44e5yUMl1Zux8nWd4hnPcmUqPzJqetOYIX4xNAmrqi3CynGADEwdRn/LdE5xjvUBzRYG6guLeAgXCN/SNnuDqEihz3wNRkabTnIBVW8tscvc6W9xfW7gKLmeIQzpp8SPpEiOjnGY3VSDjOcRbDQ2AneKcwrcSyWYDwXcbrLbmQaVlaHEo0vggqwVlON9IfHynEBw7m8zGW3tFd57bqM1nIrJrgk3aEtjQssTHSpyQyrsfGSti544bw+56aXoZpVyY1i6pmw2FbSsGZChyM7Y7ZrK8cFoiRw2F/IqqFDKiMcLsNTTShzt5n0oIDhV1xC8RT0JYggARpCYpdLDDHVjDj7pDdM4CvgMN+r/AOns98jLxi46y5xHGiounAwH6gRWEh3BwApB3X0kLD9KVlJMIJTLaztjEdzG0JyTgDJ8JOdtjv5Zq30FXt/0ZcPjjeNLZQrkE+KQkFdwUYtqTBJI0kYJJ867OZ+FSycNuIIXZpWgaNGYjUzacbkYAZvXAwTmp2uLi3GIbSIy3EixRr3ZjgZPYe5PpQeGXN/dqsBuYpDdWgQhH+9BJDFFMgyMZIETNk/302CChxJ8mfo84jPdx3l1I9vpeJnRx45Okq7gKcJqwc58ycgjY3yP9IcU4DW1lf3KN2kjgCqQexBmZMgg9xn3xUt/WqNADPHPbg+csbaRgZ8Uiao1HuzCgpvPvHPhbi+6jDL2CLCAe/UkaNhp8ypbVqyNn9s1YLxOhwuOGRgJmSJcZ3MsjxgkeZ+0kH8a+ef/AIXoRTT9PT1Il6x0HTEXV3wT3DLHp8OTuDtjIqHC+NS8XmgmaPTGZ2gt3ZcbAyXgfR5BRBarnPiYUHoNjxAoItgfiLmVQc9lxM6keuViX/i9q+OY/srizuNhplNu5Of1d0Agx79Zbf8ALNZeFFurS3RdoI3lAGMIqr0EB+okkx/u2rp5stGls51jx1AhePV26kfjTOP21WglhSubht6s8McqHKyIsin2cBh/I100ClKUCsCs0oFKUoFKUoKbzEhPGOHN5JFdE/vtbxf6yLU3zZxL4aynm3+zQvt3wu9R/MsKi8sncsFk69pkbYMypKpz5HVa4B9WFS/HuFi6tZ4G7SxPHn01qRn+dB5xxcrFBlGUPww6AdJkHwU4BiYoDkhUARs4JVJgNOsMOb9Grw/FpbSxCRkV7mzl3kMSPjXGJsfaREyEo5JzkghWGkVTmG6eKGOSMsk0cXSkBGrqJHgJkjUOpEUMbd8tbjI0sM+hfoN4VD8ALpY9M0zyB3ODlVcgKmANMYx8uBvn2oLfc3kdkpklQdSR9JMSEmQ7hS3phRuWOlcHcCqPdfpmzIRDEjIgDM+rUNJbSPtCVjyWyvhL7jAzg4u/NvLCcQg6THSwIaNiocK42y0beBxgkaWBG9eeXnCryfMd5BZSoI1jZupPZFukxaMqojLKykvuuVYSbelBZIecLS/Biu4FZfCfEnWQh8MrAsu4Iw2pdQA3LDFXiNQAABgAYAHpVE4fylNNbyRl1tlYQiPpRvmNYAOmI3lYP4dPzNGpJY49r4ooM5qF5jmtY9ElyiuyEmIFVY5xgldWw7gajjv33qZ0jOfPtURxngsk0sEscwTo6z02QSIzOAAxGpSGXBwQfvGgpXEP0usCvRhUhlZ1BJLMi58QQlGx4XOwOQh06tqnOWv0kw3aqWUoxKLhcvgyfLqTAkQHIIYrpwc6qqvEeWZw2tYbYXEUZhimeW4g0oQ4T7HQ8MjIshAYOwzjPaprljlWaeSKW96Sx26Rpb28URQIUGxMzgSvpwowMKSM4oLFzFGsEDSrDC6Q65wjBRmXfBBIITd2YuNx6HJqmcicwiWZmup0ZrfqMwUFFDXUmdTB90CopVVzkKrFsZAr025tlkRkkUOjgqysAQVYYIIPcEGvBeUnt7biUyzoBFBcTxBSM4y0oiRUUZklIUBVAbI32OAweucrgvLNcS+GWcIVjIIMdshYQhs9mYtI5HkXK/dzUwlxqldPuqqb/tNqyPyAU/vVF8HvwIZbydggbLNkjEUUOoBCw2JU6ySCRqZsEjFdPLSu0PVlXTJMxmZSMFQ2Ainc+JYwinfuDQfHKUXTthFgKIXlhUDfEccjLH/6YTbyqZqE5fudU18v+Hcgf8VvA/8Aq5qboFKUoFKUoFKUoFKUoK5z+Ctk8ozm3aO6276bZ1lcD6orL+dT8cwZQy7ggEEeYIyKzNEHUqwBBBBB8wdiK835cvZOFy3FnKXaCLTofeQxwuCsMuk5+zAXpNjOloQxGHYqFJ/Shcxy6meN1bWdZ1KvSmwVUjO4WaOPDd11wnBzqJ9a/RnDp4TZDVq/s8Zz/mGrH5Z0/lXiXOPG3uJNAhQ5LSbglSpC6hgMdUexIaNjgaRjwK1et/oh4w09iUeN4jFIyqj5J6b/AGiEFgCy4YqGxvo8+9Beaxisg0oFa4rhWLBTkqdLexwGx/Bh/Gvs1XuDcSEUEaiN5JBn4hU0akkJ1SM4ZlO7MW8IJIOQDtQWKviKUMMqQR6jfttXBPxHE4QLMdK6nZVXQNZwupmwS2xOEzgbtjK508AlBe56bFohMdJ+6GKKZAhx4lDliTk+NnH3cAJilKUCvz7+kwSRcb1RllLtGiFRkHKprTQpyxPUyxyuQ+PPJ/QGqvGueOGTLZy8SBR2ed5I/CSUt5hHFHg9iSI428QIHU7HTuE/a8EFybWwIxFahJrqMaQqsGEkUT6Dh5W2ZgMqAGOPGhF5t7ovcSKD4Y1RTv8A3jZcgj1CGM/v15LyHfy2cTzzRP1pYzIoOEjUHxF7h3cykDxOZHXA1sAWZwtekcEuDbWJmucg+OZzhix1ksMr31kFRoA2JCAbCg++XICtxxBj2e6Uj6C2tl9fUEflU9URyvYPFbjrbSyM80ozq0vMxkKZ8wmoIPZBUvQKUpQKUpQYxWaUoFKUoFVfnngzSRieJOpJCrq0eAerbyACaLB2JIAZc/eRfImrRSg/Pt9c21mys0BZmHXtrlVMiPhsrqWZ8q4IVXVOxOMAECvQeR+eYeIXrFIpYJJLVdayDGeg5Hg3wQOud8Dtv7b+YuGXdlI8tgFa3ly1xB0jMUkPzSxRq6FtQ+ZFYHPiAYkiqjxu++Hlh4hZXE1wsLBrmAtI+lQCkgKSKGR9D/3jajtsdINB6rbP0JBEx+zfJhPoRuY/yGWX9kEfd3k64CY7y3VkYFJFV45FwfRkdfcHB/KtnDLwyJ4hh1JSRfR1749jkMPZhQabJzLI7n5UZoowCd9JAdj761Kj0C/tGu1lUHUQMgfNt279/SviC36YYDsWZse7ksf4sSfzqnz8f6zyde1uXaOQRC2ERlVfCHEpYDpOxBB+fwgqMAkkhaIeIxTlkyjA5ABKnWuBkqPvLkkZ3GQa7BGMYAwMYwNv9KoacZMmDLwufDKryYg36y/ezgNqAUKrDsTuQADU3yhx97kToYpwsEnTSWVTGZPCGwUfxhlDBSxGGwGHcgBLcLnY9RHOWifQW7ZBVXU/XS4B91PbtWy/vREucamY6UXtqc9h/IknyAJ8q+eHWzLrZ8B5G1EA5AwqqACe+ygn3JrTZHrSNKflXMcXfyOHb82GkH0TI+Y0Edx+drLh91L883TdiQD4pWGhQo3OM6FA32A7nc1y85kR7MXV3ayRcPhCqlvIELzu32Q1R6tHSUNsrE6iQ2BpXMV+nfmsRpBZRhneRhNKigHMaZ0Kcg/NJg7D+7rZyraXjJpvGEs7KOjZSNmNEGcSzJgsFUAYUgEt74KhHWnN9vcui2dumWYPHYxKqoZFb/xFy0YHUIIUiMZAIBYjZk9G4fwmeYxvfMD0zqSFcY6gO0khGxZfuoMhTvl2CuOvl/l5bVSSQ8z46s2lULEdgFXZI1ydKDYZ8yST8cz3zxRhlVymftChRSFHlqYgLqOBq8hk5X5gEyDWap9pxNlkduh0lRI5lKyAmWCUsp6qsBiRNOsnJwNtW5BjOYOaeJGcnh8McsEG82plQFl1B4xMx0Njz04KMniJ3FB6HSqdydzdcTxk38QgcltCoJHyqtgnYHwjK+LsQcg4NWy3uVkUMjKynzUgjb3FBszWaUoFKUoFKUoFKUoFRPE+U7S6fXcW0Er406njVjgbgZIzjPlUtSgoq3UfA51hbK2FwXaM4JFtLnUynHywNq1AnZCGzsci4QWwEjSKfC6pt5ZXV4vzBUfuiojmRdVzw9cZ/tErMP8AZi1uFbI9NToPzFc68Cl4eS1hmSDOWsnb5c9zbOxxHtn7JvAdsFNyQtNQfGrIo4nUx/dDJIxRWKkFSrAHD7AfKc6VG2N+/hvF47gN028SnDoQVdGIzh0O6nBB37g5Ga62QHGR23Ht5bfkT/Ggp8t/dv4NARTga2Fx4SAx1jEW5D6TglQQuMjNWXhFkIowFbVkly/4mc6iRjsN8AeQAHlXbWKD5nUlSFOCQQD3wcbHFQ/GuNw8Ntl1eWmKGIEapHOFREB7knG/l3OAKxLzEZWMdknXYEhpicQoQcEFxku438CA7rhimc1XeaOXhDFBPM5nuPi7IPMwChU+JiJWNO0cecbDJOBqLEZoJXhHJSMhkv0jmupJDM799DEYVI27hEXCjGM4JPerBY8NigUrDGkak5IUBck9ycdz7mumlApilKCszhIriS4lA06hA7HfSjrH0/3NTOD/AL0k7A1B/wBRhFFdRx3hiiunQQHZwp0scE7FmZyzFi3i2+9ubpfcHjm3YHVt4lZkPhOpc6SM6TuM5wagIODAXMrvAs5UhQY0gTxFNyQ7AltL4IyRvkd8AOy0tWiRVgYPLAio2pmZZM5OGcksHJGrJzjXuCDWux4yk32sSvFNjVLbuArMq7NsCVZ17alJ3GkkeXb/AEe8o0sot4wQVVCpYspypbA0gAgHSM5wMnGQebiFspD64nE3zo8Ss2ZFBCupGytghTrxkeEllFBPRSBgCDkEAg+oNfdcvDLcxwxIxBZUVSRsMgAHA9M11UClKUClKUClKgbrmkMzRWSfFSqdD6WCxRt6STHIBG2UUMwyPDvmgnJJAoJJAA3JJwAPc1VbnnoyOsfD7aS8LZ+1BEUIAwNXVb5lyw3QN2OMkYrY3JpuW18RlNyM5FsB07dcdsxjeTG28hbfcAdhKcDXUJJSuC7soG20cTNGgGPLYvj1kNBo4RwSQSm5unWS4KGNQgwkSE6isefESSF1Ofm0jZQMVN1isigj+JcEjnIY5SVQQk6YWRAd9mIIIyAdLAqcDINcb/HRbL8NcjOxdpLZsbd9KyKxzk5AUe3nU5SghzfXmNraHV73Bx/ERE/yrTLwSa5yLuUdL/Ah1IrDbaSQnW4yOy6AQcEEZzPUoNcECooVFCqoAVQAAAOwAHYVp4nw2O5ieGZdUbjSw9vr5HzB8iK6qUFVmvrvh6AOj30IIUSqY0mUHAHUViqPv3dSvlldi1TvCuMRXKlonDaTpddwyOO6uh3VhkbEeddM8IdSrAFWBBB8wdiKgBwNbpSzM8VxEzRfERNokwhIUsRs4KlWKOGXLdqCx0qtrxS6s9rtDcRDtc26EsB6y24y3pvFqz30qKnLG/jnjWSF1kjbdXQhgfoRQdFc8FroeRs7OQ2MdiFCnf0IVf5+tbxWaBTFKUClKUClKUClKUEDxXh013KYyzQ2qga9DaZJyRuoYbxxjO5XxMdgVA8UxaWaQoscSKiKMKigKAB5ADYVupQKjOXpMw6cadEkseP8kjqP4gA/Q1J1W47w2/EmhbaO7TqxH/bwgLIn1MQiYAf4choLHWaUoFKUoFYrNKBSlKDBNRvA9xK/455T/wADdL+fTz+dZ49xEwQkoA0rERxKc7yyHSucAnSCdRPkqsfKt/CrHoQxxai+hFUucZYgbsceZOSfc0HXVd4lyyVlNzZERXB+dCSIp/aVB2fyEqjUMDOoDSbFSg02cxeNGZDGzKCUYglSRkqSpIyO2x8q3UpQKUpQKUpQKUpQKUpQK4eI8bht/wBdKibFsMcHSvzNjvpHmfKuuWUKCzEAAEknYADuSfSvOeJxma5YIfseIyQx6pFwxhgUvIE32hZVKjUAdUzEbEEnTTpunt6NFKGAZTkEAg+oO4NR3MPA1u4tBYo6sJIpV+aOVc6XX6ZII8wSDsa4OJ8Zb4g2sUiQlYRK8jY21sUjVQ227K2Sc4wAB4siJbnN43R5HVrdLOedmVdJmaExLrQEnCMWfSM7gZyQRVI0rT4XDh0rtEhmUJJpGtQdQDeek+a57HbbGwrozVGk4zenpnqwq8zwxJEuiTS7EySnI+6sAZhkkkjPhBxWG5juFvGtGmQeGQCcqukSZ6gUjbMiQFH07A62JOF3Ya4ZXvNYzVL4NzQ91eokUgaHQ8pwqYMRwIj+MSMSW3AGlTt2NOYOPzpLcCCQKsfQhXwo39quGxpOd9Ko0bt7Pt2qJxWztXTNM1QeK8w3mu6W3kQBWjt4CyBjJclcsqAfdGpdTHIUI+3cq/rbcPM0cToVe8W2jkZcALGuqbT+JvBLgnYaV82xVwvDZfs0zVG4fzZJLLdBplihgcyh2QZa3UMvgHYgyRSkufuqAB4tQ4xzbeRJDJKYyemZJocAaTKQkCySD5GZ5FGy7Kjk5phY0LeF0Fkz3HUkxojGmFe/iYeOQ+hIOgDyAbfx4EjVC4hzDdxGZVkWTxwRRsqIuZcPJcqmo4KpEurcnBBUnINSHAuOz3M8DBgYZbdp5IwF+yDlDACw3LspfI7eA4A84zOlMRlbc0zVD4pzDdtJdC2kQKsiW9vqQMXnx41UD7qlhqc50iN9vMbF5qlk6UyyKsLNMzppU6LWFXHVdiSQxdVIG2z4IJUmi8NsZXjNZzXnS8xXhCgyhZD8NGVKxbT3BMjIf91Bh29SdqvtndpKuqNldclcqQRqUlWGR5ggg/SjN9OaeXRSlKOZSsGs0ClKUClKUHBxy5ijgla5AMIU9QFDINGPFlQDkY77dq4rDiltdyBVRjJGqyr1IZEKrISFZeooxnQe34faubnE9boWY/8AuZB1B3+wixJLkejYWP8A/bXLxaaccRWO3JzLbHUSFKx4kUCQnGTpUyaVJ3ZsbDJFdq1iY++0rxq+tYXRplV5sERhY+rKRsDpVQW05Iye2+9dFlw+No4y0CRkR6BGVQ9NCB9ntsAAACBtt51Q+F8Tb/xAuHJWWd7vsRHa2yyRrHJtkSkiNtJxuzkDGazBzBcfBy9SaVbuMm3EChHcS3DKyOdvGFVxpAA8KtnJ+U3wz8S9Dt+GxRhRHGiBM6AqqoXOx0gDb8qzJw2NvmjQ+LXuqnxYxq7fNjbNV7lPiE01xddWTKwmOBYdvCwQOzMw+ZjrAJ2GUOB5mb4fNcMz9eOJFHyFJXlJG/zBo0C+XYt3PpvHG1ZrPlwxXNrHcpBHEolVcKUjUBVILEagNhgAkf7RfxCpG5sEKtiONiTrAZRgyAbMdjv2371WOd7+K2huWgbReCJph0wC+nAGtsg4T7EAk4/Vgegrim46eqYxdyS67f4hDH0wZXbKJFbYHyAqWPc+JctjVmukac2iLQm7K1t+GQRtOYxMRh5VTxyytl30hRrYltbaQD9NqkOFqk0aubcRhWJiV0UMB+LTjwE7nHfBGcHIFFiuLiWRlacm/h+HtVWMKceGKW4mYFciNssPIN01A8RXHXDzRJMkd0krlAJ5biJNOI4grLHCQAT8QXKHGc5DdhgUatpT5z2tHG+XhMsaRrGq60EhwAegh1mNcDsxVVK7DSzfnILwmERmIRRiM5zGEXSc98rjBqgrfXStHHJdyBzLbWpbwBTPpM9yR4d16eIx+1nzoecpVe9d3cRxhrm2QkAzRwlkKqQNo9cZZjgkrIvbzhw2nqJ99/j0JbGMaQEUBNkAAGkEYOn0222rUtmsMbLbpGmzFVACLqPmdI9e5xVHn4vOep0blpBJAqRyrpKG58UjyRYB+zjjXfcgkhc6s118pcTnu5glyxCR2cOuJsBnkmHieQDdThdlGMdXffYVmdKYjdlI8ii3aBTCAzhUEs5jCNI7qJCxOMnVrD/vip6PhcKhlWONQ5JcBVAYnuWAG5+tQnN9wLSzYQMsLyOscbZVAJJW+YlttKjLH2WoDh/E7h+nqmljUyzzvvqC2luvT8MjLlxJJocMQNmbGw3Gyb5tleZ+GRsDlVznWG0oSHxp1jUCNWPOvuxsUgjCRjSozt33JJJJO5JJJJPckmvP7HmKeZYIPiVjeWDr63ILF52bRHGEH2ghA8QGCcKSwGrPzHxO5naZILx2InSKNV6bPphwsskuFIRCRIwGBqOgA7gEsaM+Mr1ecehhfRJIqvhDp3J+0fpp2/E+w9cH0NSArzvhnNxlCXT3UQBLqtsGUDW/yRyMRiNowCz/ADHOTsMKZrkvmASoVlnEsrzXOjGN0hk0eEL2XBQjJ++NzmozbSmsZWulKUcSlKUClKUGm5VtLaCFbB0sw1AHGxIyMjONsj61D8vzwlnHxEVxckAylCucLkAKgYlYwc4GTuSSSSTXLzPJ1rq1s2OIpRLLKO3USELiL3VmkBYeaoQchjWvmbiKW8tq0IjMzS/DAaS5EZxJIihWGltMa4zncr2BzVda16x+Vp0Cs6apFxztMtjPcaI+rieSFNyqwwkoHkbPi1MuRjGrWANgWHbf81vBdBHQvCFhSRkQZWe5cJGNTSDI7khVJAZfWocVlqC4rNUu35sndyoVcSXTRwyaCF+HgGZnbx5JzHIoOwyUPniujhnMk9xPalBH0bhJJdGltSQjHSkZ84y5K+DSPmOCdJNEnStHlayorGgVS+Mc4zpPcxQCKQoYIYwVYaZ5zj7Rgd1AeMgADPi7BSR13fGrk3ptYJLck25k1MrHpsrKp1Kr+POsEL4cA5yfMvFbGVp0igQVVOceZ5bMp091WGWeciPXpSIAA5LqBl2GxzkK3pXHccx3o1BWty6/Cw4EUjg3U+C6j7RToRWV84zhj6UI0pmMrxprGiqe3NU8muWIRx2sTyh5ZBq1JAGV2UK4bPVXAXGMKTq3Arg/rteQ9EzxRlmgDPCoKuJpWSOBSxYhOo7MMEHAjYk+QLGjaV/0CsgVTeKczXdtbXMjpE0iq8kKgY0pGmWaUK7D58qFBycjONyszzBxGWC2UxaTO7RRoCpYF5GC7qGB0jJY77BT6UZ456+0ywzTTVM4ZzNcyTLqaEw4uJGPTaM9GA9NG1NKQvUfJGRjSpNccPOt08FxKFjBjjhVIzG+fi5z4Yd3GoAPENYwD1MjYYo1w2Xe/gZo3WJgkhVlRyNWliMA4yM4ODjI7V88K4altDHDGMLGioPogAGT67VVOI82zpHcSjpxx27W8TmRDkyOy9Xs+FUJJGQd8HOasXBb95tbNhVJHTj7OqY2aQZ2ZvmC4GBjO+aM2pasd+HS3DFMyyn5kRkUeQEhUscep0Lv7H1NZ4fw1YF0rvlnck9y0jF2P8T/AKCuulXLGZ8FKUqIUpSgUpSgjeK8Ot5yi3CROQcxh9OQ3qud8/Ss2/DrcMuhIg0KlFChcxq+CQAPlDYB98CqlzlxMi/tsACO3KGWUjPTkuy0MTY88APsdh1VO+MVu4hxX4J+laaHleWMSO4eVpJ5WUFZCpAUiLD5JOlAMKFAqu/HbEY+fff2scPLFqiOiW8SpIoR1CABkXJAI8wNTfxrZBwC3jfWkMavsdQUA5C6Afrp8OfTaoPh/NE1xeXNvF0iIZEGsqwHSBxJ97xtqV4xjAUoxPkpcx8yzwyzLB0SIoEkIdWJMszlIYwQ4GXKke23fO0TZfOJTo4Fb/ZfYxfYgiLwj7MHAIX07Dt6Vs4dwmG3XTBGkY9EUL27dvSqlxjm67ia6WNYWFvFHlyr4+IkBIiADZdmJjwox+tGT2DYuOdLjqTRRpE8glgt02bCyyKGkLnV4wobZRg/Zv5DNF4rzHvvytUvAbd1KtDEVMnVIKggyfjPq3vWu25bto+nogiXpZEelFGjUQTp9MkA/WufmjmA2dvI6gPIsckiqdhiJdTM2Nwo2+pIHnUVxfmudYpegIzJAsIfWCQ88wUrCgDAhjqXxEnHUXY74M1re0dLFdcEglk6kkUbuAo1MoJwh1L39G3Hod6TcDgcYeKNh1OtuoP2vbXv97B71Cjmp2uWUBEtktpJmmbJJaNlXIGR9mPHv97SSMDBbRZcw3ZNusqwh7mLqINLL0wBqcyAuchVMYwMZaQDOASLg2XdfFeUYmwkMMSJLMHumAClkU9QrsPFrdUDA7EFqk5OX7domiaGMxsQWQqCGIxgnPcjA3PoKqMXP8ymz6giImeRZCitun2vQZBrJBlEWVXxZ9e1WTlzjMlzbdeRVj1ljGuc/Z5KpqYEglsA5X8QxnzjV66lYiZ99w47jkWF47hSqZm8IOkfZxgBAqemAGb/ADux86nn4fG3T1Ip6e8eRnSdJTIJ7HSzDPoTVN/rjcnXo6RPxKW8YMMyv8nVm1RF9QKR+IE4z2wMg0sueJybXWsTi5hmkiSNXVmZHQRDxMQupHyw306WOSBVWdPUmO/elnbli1OjMEXgVETwL4UjOpFHoAdwK3/0LBrL9KPWzrIzaRkuowrE+ZA7VU7LnuQrcs/TItX+0KK41KBpxGrHLM8yuqnOML3J2E/wK6upHkNykcceE0KPm1HJcHxEFRlADhSTq8IGMmLVvXyjZreFrmSOQWkUetZnAdDJO6BHBlUqNARmVu5z4OwODN2NhFAzuGBedwzOSMuwUKoGPIIoAA9M7kkmNvuWIP7QXw73Eco8en72S2MAHsIl+kSemTC8pSvLBZ3U8cjiO3jSBFXUdRQCSYjOBq+Vf2dR+/gGpjdXMSvIuV1adS6gMlcjOPXHfFPiVwTqXCnDHI2I7gnyqmcfuGTiFrJbIHllguYARggMGhOqQj7qENn6YG5AqZ4NBFDGLbQ+PEC8qherI2Wdt/mdjrc7epoxNMREpn4pNIbWulsYORg6thg+efKvm14hHLnpuj476WDYznvjt2P8Ko/JXC3uLe3WTUkVoHjj/bmVnjEmCPlRPlzsWYnHhU1beCcFitEKQjAJBPbyVUUbfhRUUeyioXrFcxntJ0pSjmUpSg4J+BQSLKrxqyz7ygjOsgBRq9cBVHtgVzJyhaBtQt4w2oPqxvqA05z3zjY+vnUxSjUWmPlHQcvwI6ukSB01hWA3HUbW+/7TEsfcml1wOFxJqiVtbLI4P3nj06CfcaFx9BUjSibpV/l7lpY0WSdFNyzNNIc6gsr5zp8vCp6YbAOlQK7v6uW+FHRTCyNMNh+tfVqf3Y6m3PrUlSizaZnKucT5SFwt11CGecaFY5Ijj0hAAOxwdT4Pm3pXdHy1bhtfSXWQAWOSfCnTBz+LR4dXfG2alaUN9sYyi5OWLZgFaFCFi6ABGwiG2jH4cbYrbf8AA4ZypmjVygIUkdgwww91IAyDscV30om6fy4TwSHVqMaltWvON9Wgx5z66CV9ga+P6vwdAW/SXorp0oNgChDKRjcEEAg+RFSNKGZRM3LdvoAEKnTrKjJXJk+fJHct5k5z51p4Pwli4mnjjjdU6UUSEMIo9sgNgZZtK5wAAFAHYlpysYqrulEvynaEYMEZHTEONI/VgkhfoCxP5mpCzsUhXTGoVe+B6+p9T7mt9KiTMz5R/E+AwXJUzxhygYDJOMPjUCAcMp0jIORtXcFwK+qUMzPSP4bwGG3JMKBS2cnJY7ksQCxJAyScDbJr64nwaK50dZdWhta7suGwVzlSPJiPoTXdShunOWuGAIoVAFVQAAAAABsAAOwrVa8PjiLmNQpkbW5A+ZiAMn1OFA/KumlEKUpQf//Z"/>
          <p:cNvSpPr>
            <a:spLocks noChangeAspect="1" noChangeArrowheads="1"/>
          </p:cNvSpPr>
          <p:nvPr/>
        </p:nvSpPr>
        <p:spPr bwMode="auto">
          <a:xfrm>
            <a:off x="155575" y="-2109788"/>
            <a:ext cx="3448050" cy="440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142852"/>
            <a:ext cx="842968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rgbClr val="248C6E"/>
                  </a:solidFill>
                  <a:prstDash val="solid"/>
                </a:ln>
                <a:solidFill>
                  <a:srgbClr val="FFFF66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дыхательная   гимнастика</a:t>
            </a:r>
            <a:endParaRPr lang="ru-RU" sz="3200" b="1" cap="all" dirty="0">
              <a:ln w="9000" cmpd="sng">
                <a:solidFill>
                  <a:srgbClr val="248C6E"/>
                </a:solidFill>
                <a:prstDash val="solid"/>
              </a:ln>
              <a:solidFill>
                <a:srgbClr val="FFFF66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7" name="Picture 11" descr="H:\Documents and Settings\Директор\Рабочий стол\images12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1000108"/>
            <a:ext cx="4929222" cy="279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:\Documents and Settings\Директор\Рабочий стол\index.jpe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86182" y="3429000"/>
            <a:ext cx="4638698" cy="2907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:\Documents and Settings\Директор\Рабочий стол\images1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83440" y="4214819"/>
            <a:ext cx="1802609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3" descr="H:\Documents and Settings\Директор\Рабочий стол\images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58016" y="714356"/>
            <a:ext cx="1895474" cy="19534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7844" y="4502"/>
            <a:ext cx="410445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" panose="020B0604020202020204" pitchFamily="34" charset="0"/>
              <a:ea typeface="DejaVu Sans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556792"/>
            <a:ext cx="8928992" cy="304698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defRPr/>
            </a:pPr>
            <a:endParaRPr lang="ru-RU" sz="3600" b="1" dirty="0">
              <a:ln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трехэтажных корпусах  –  960 </a:t>
            </a:r>
            <a:r>
              <a:rPr lang="ru-RU" sz="2800" b="1" dirty="0" err="1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</a:t>
            </a:r>
            <a:r>
              <a:rPr lang="ru-RU" sz="28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?</a:t>
            </a:r>
          </a:p>
          <a:p>
            <a:pPr>
              <a:defRPr/>
            </a:pPr>
            <a:r>
              <a:rPr lang="ru-RU" sz="28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шестиэтажных –             в 2 раза больше</a:t>
            </a:r>
          </a:p>
          <a:p>
            <a:pPr>
              <a:defRPr/>
            </a:pPr>
            <a:endParaRPr lang="ru-RU" sz="2400" b="1" dirty="0">
              <a:ln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n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400" b="1" dirty="0">
              <a:ln/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2987764"/>
            <a:ext cx="1080120" cy="4892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>
          <a:xfrm rot="10800000" flipV="1">
            <a:off x="6479704" y="2204864"/>
            <a:ext cx="720080" cy="1134267"/>
          </a:xfrm>
          <a:prstGeom prst="ben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7380288" y="2068513"/>
            <a:ext cx="0" cy="1406525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1515" name="Рисунок 14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31100" y="2487613"/>
            <a:ext cx="10906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14" descr="http://kbr.mk.ru/upload/iblock_mk/475/45/43/73/DETAIL_PICTURE_772241_232124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670550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911" y="116632"/>
            <a:ext cx="7920529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22225">
                  <a:solidFill>
                    <a:srgbClr val="9CB084"/>
                  </a:solidFill>
                  <a:prstDash val="solid"/>
                </a:ln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Работа с перфокартами</a:t>
            </a:r>
            <a:endParaRPr lang="ru-RU" sz="4800" dirty="0">
              <a:latin typeface="Arial" panose="020B0604020202020204" pitchFamily="34" charset="0"/>
              <a:ea typeface="DejaVu Sans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3864" y="1782660"/>
            <a:ext cx="1991912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х 3 =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63788" y="1788771"/>
            <a:ext cx="97210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97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471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591469" y="4296375"/>
            <a:ext cx="1154581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97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Соединительная линия уступом 12"/>
          <p:cNvCxnSpPr/>
          <p:nvPr/>
        </p:nvCxnSpPr>
        <p:spPr>
          <a:xfrm rot="16200000" flipH="1">
            <a:off x="2222500" y="3208338"/>
            <a:ext cx="1854200" cy="336550"/>
          </a:xfrm>
          <a:prstGeom prst="bentConnector3">
            <a:avLst/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ная линия уступом 14"/>
          <p:cNvCxnSpPr/>
          <p:nvPr/>
        </p:nvCxnSpPr>
        <p:spPr>
          <a:xfrm rot="5400000">
            <a:off x="5167313" y="2768600"/>
            <a:ext cx="1857375" cy="117792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4572206" y="1782660"/>
            <a:ext cx="1991912" cy="648072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214 х 2 =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660232" y="1782660"/>
            <a:ext cx="972108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97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428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396463" y="4292062"/>
            <a:ext cx="1171074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97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471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686090" y="4303559"/>
            <a:ext cx="787149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97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847502" y="4286984"/>
            <a:ext cx="787149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0979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736103" y="4286984"/>
            <a:ext cx="1202429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899</a:t>
            </a:r>
          </a:p>
        </p:txBody>
      </p:sp>
      <p:pic>
        <p:nvPicPr>
          <p:cNvPr id="22560" name="Picture 14" descr="http://kbr.mk.ru/upload/iblock_mk/475/45/43/73/DETAIL_PICTURE_772241_232124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705475"/>
            <a:ext cx="15367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Рисунок 1" descr="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714500"/>
            <a:ext cx="17319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Прямоугольник 5"/>
          <p:cNvSpPr>
            <a:spLocks noChangeArrowheads="1"/>
          </p:cNvSpPr>
          <p:nvPr/>
        </p:nvSpPr>
        <p:spPr bwMode="auto">
          <a:xfrm>
            <a:off x="285750" y="1071563"/>
            <a:ext cx="194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Биатлон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Прямоугольник 6"/>
          <p:cNvSpPr>
            <a:spLocks noChangeArrowheads="1"/>
          </p:cNvSpPr>
          <p:nvPr/>
        </p:nvSpPr>
        <p:spPr bwMode="auto">
          <a:xfrm>
            <a:off x="2571750" y="1071563"/>
            <a:ext cx="1887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Бобслей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6741" name="Рисунок 3" descr="H:\Documents and Settings\Директор\Рабочий стол\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0" y="1714500"/>
            <a:ext cx="1714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Рисунок 5" descr="H:\Documents and Settings\Директор\Рабочий стол\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5" y="1714500"/>
            <a:ext cx="1714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Прямоугольник 9"/>
          <p:cNvSpPr>
            <a:spLocks noChangeArrowheads="1"/>
          </p:cNvSpPr>
          <p:nvPr/>
        </p:nvSpPr>
        <p:spPr bwMode="auto">
          <a:xfrm>
            <a:off x="4714875" y="1071563"/>
            <a:ext cx="19542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Керлинг</a:t>
            </a:r>
            <a:endParaRPr lang="ru-RU" sz="3600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65256"/>
            <a:ext cx="6912768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Виды спорта </a:t>
            </a:r>
            <a:r>
              <a:rPr lang="ru-RU" sz="1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ea typeface="+mj-ea"/>
                <a:cs typeface="Times New Roman" pitchFamily="18" charset="0"/>
                <a:hlinkClick r:id="rId5" action="ppaction://hlinkfile"/>
              </a:rPr>
              <a:t>(физкультминутка)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Arial" panose="020B0604020202020204" pitchFamily="34" charset="0"/>
            </a:endParaRPr>
          </a:p>
        </p:txBody>
      </p:sp>
      <p:pic>
        <p:nvPicPr>
          <p:cNvPr id="23561" name="Рисунок 2" descr="http://www.rodb-v.ru/upload/medialibrary/olimpiada/od_l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15375" y="19050"/>
            <a:ext cx="409575" cy="628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3" name="Picture 7" descr="10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58000" y="1714500"/>
            <a:ext cx="1714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4" name="Picture 8" descr="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0063" y="4572000"/>
            <a:ext cx="1714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5" name="Рисунок 6" descr="H:\Documents and Settings\Директор\Рабочий стол\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643313" y="4572000"/>
            <a:ext cx="1714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Прямоугольник 30"/>
          <p:cNvSpPr>
            <a:spLocks noChangeArrowheads="1"/>
          </p:cNvSpPr>
          <p:nvPr/>
        </p:nvSpPr>
        <p:spPr bwMode="auto">
          <a:xfrm>
            <a:off x="6215063" y="4000500"/>
            <a:ext cx="24288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97916"/>
                </a:solidFill>
                <a:latin typeface="Times New Roman" pitchFamily="18" charset="0"/>
                <a:cs typeface="Times New Roman" pitchFamily="18" charset="0"/>
              </a:rPr>
              <a:t>Лыжный спорт</a:t>
            </a:r>
            <a:endParaRPr lang="ru-RU" sz="2400">
              <a:solidFill>
                <a:srgbClr val="097916"/>
              </a:solidFill>
            </a:endParaRPr>
          </a:p>
        </p:txBody>
      </p:sp>
      <p:sp>
        <p:nvSpPr>
          <p:cNvPr id="23566" name="Прямоугольник 33"/>
          <p:cNvSpPr>
            <a:spLocks noChangeArrowheads="1"/>
          </p:cNvSpPr>
          <p:nvPr/>
        </p:nvSpPr>
        <p:spPr bwMode="auto">
          <a:xfrm>
            <a:off x="214313" y="4000500"/>
            <a:ext cx="23574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97916"/>
                </a:solidFill>
                <a:latin typeface="Times New Roman" pitchFamily="18" charset="0"/>
                <a:cs typeface="Times New Roman" pitchFamily="18" charset="0"/>
              </a:rPr>
              <a:t>Санный спорт</a:t>
            </a:r>
            <a:endParaRPr lang="ru-RU" sz="2400">
              <a:solidFill>
                <a:srgbClr val="097916"/>
              </a:solidFill>
            </a:endParaRPr>
          </a:p>
        </p:txBody>
      </p:sp>
      <p:sp>
        <p:nvSpPr>
          <p:cNvPr id="23567" name="Прямоугольник 35"/>
          <p:cNvSpPr>
            <a:spLocks noChangeArrowheads="1"/>
          </p:cNvSpPr>
          <p:nvPr/>
        </p:nvSpPr>
        <p:spPr bwMode="auto">
          <a:xfrm>
            <a:off x="2786063" y="4000500"/>
            <a:ext cx="3254375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97916"/>
                </a:solidFill>
                <a:latin typeface="Times New Roman" pitchFamily="18" charset="0"/>
                <a:cs typeface="Times New Roman" pitchFamily="18" charset="0"/>
              </a:rPr>
              <a:t>Конькобежный спорт</a:t>
            </a:r>
            <a:endParaRPr lang="ru-RU" sz="2400">
              <a:solidFill>
                <a:srgbClr val="097916"/>
              </a:solidFill>
            </a:endParaRPr>
          </a:p>
        </p:txBody>
      </p:sp>
      <p:sp>
        <p:nvSpPr>
          <p:cNvPr id="23568" name="Прямоугольник 36"/>
          <p:cNvSpPr>
            <a:spLocks noChangeArrowheads="1"/>
          </p:cNvSpPr>
          <p:nvPr/>
        </p:nvSpPr>
        <p:spPr bwMode="auto">
          <a:xfrm>
            <a:off x="6858000" y="1071563"/>
            <a:ext cx="17272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Times New Roman" pitchFamily="18" charset="0"/>
                <a:cs typeface="Times New Roman" pitchFamily="18" charset="0"/>
              </a:rPr>
              <a:t>Хоккей</a:t>
            </a:r>
            <a:endParaRPr lang="ru-RU" sz="3600"/>
          </a:p>
        </p:txBody>
      </p:sp>
      <p:pic>
        <p:nvPicPr>
          <p:cNvPr id="116746" name="Рисунок 4" descr="H:\Documents and Settings\Директор\Рабочий стол\4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572250" y="4572000"/>
            <a:ext cx="171450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6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6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6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Ретро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303</Words>
  <Application>Microsoft Office PowerPoint</Application>
  <PresentationFormat>Экран (4:3)</PresentationFormat>
  <Paragraphs>119</Paragraphs>
  <Slides>14</Slides>
  <Notes>1</Notes>
  <HiddenSlides>0</HiddenSlides>
  <MMClips>1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Arial</vt:lpstr>
      <vt:lpstr>DejaVu Sans</vt:lpstr>
      <vt:lpstr>Tw Cen MT Condensed</vt:lpstr>
      <vt:lpstr>Tw Cen MT</vt:lpstr>
      <vt:lpstr>Wingdings 3</vt:lpstr>
      <vt:lpstr>Times New Roman</vt:lpstr>
      <vt:lpstr>Calibri Light</vt:lpstr>
      <vt:lpstr>Calibri</vt:lpstr>
      <vt:lpstr>Интеграл</vt:lpstr>
      <vt:lpstr>Ретро</vt:lpstr>
      <vt:lpstr>Документ Microsoft Word 97–2003</vt:lpstr>
      <vt:lpstr>Документ Microsoft Word</vt:lpstr>
      <vt:lpstr>  Урок математики в 6 классе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здоровьесберегающих технологий  на уроках математики  в коррекционной школе</dc:title>
  <dc:creator>Admin</dc:creator>
  <cp:lastModifiedBy>re</cp:lastModifiedBy>
  <cp:revision>248</cp:revision>
  <cp:lastPrinted>1601-01-01T00:00:00Z</cp:lastPrinted>
  <dcterms:created xsi:type="dcterms:W3CDTF">2005-08-02T18:16:59Z</dcterms:created>
  <dcterms:modified xsi:type="dcterms:W3CDTF">2015-04-08T02:11:16Z</dcterms:modified>
</cp:coreProperties>
</file>