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6" r:id="rId2"/>
    <p:sldId id="277" r:id="rId3"/>
    <p:sldId id="263" r:id="rId4"/>
    <p:sldId id="261" r:id="rId5"/>
    <p:sldId id="264" r:id="rId6"/>
    <p:sldId id="265" r:id="rId7"/>
    <p:sldId id="266" r:id="rId8"/>
    <p:sldId id="267" r:id="rId9"/>
    <p:sldId id="268" r:id="rId10"/>
    <p:sldId id="271" r:id="rId11"/>
    <p:sldId id="274" r:id="rId12"/>
    <p:sldId id="260" r:id="rId13"/>
    <p:sldId id="272" r:id="rId14"/>
    <p:sldId id="273" r:id="rId15"/>
    <p:sldId id="275" r:id="rId16"/>
    <p:sldId id="27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8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E5F7CE-C3B0-48F5-A6D1-085E860D7784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B5091-1048-4212-983F-2FE82BB7E4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0096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B5091-1048-4212-983F-2FE82BB7E45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51158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B5091-1048-4212-983F-2FE82BB7E45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4503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B5091-1048-4212-983F-2FE82BB7E45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3480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B5091-1048-4212-983F-2FE82BB7E45B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2828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F15405E-F775-4A2F-97B4-FE7AD3CCC991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0EB98D6B-607D-47ED-913E-71470B30CB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5405E-F775-4A2F-97B4-FE7AD3CCC991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8D6B-607D-47ED-913E-71470B30CB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5405E-F775-4A2F-97B4-FE7AD3CCC991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8D6B-607D-47ED-913E-71470B30CB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5405E-F775-4A2F-97B4-FE7AD3CCC991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8D6B-607D-47ED-913E-71470B30CB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5405E-F775-4A2F-97B4-FE7AD3CCC991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8D6B-607D-47ED-913E-71470B30CB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5405E-F775-4A2F-97B4-FE7AD3CCC991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8D6B-607D-47ED-913E-71470B30CB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5405E-F775-4A2F-97B4-FE7AD3CCC991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8D6B-607D-47ED-913E-71470B30CB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5405E-F775-4A2F-97B4-FE7AD3CCC991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8D6B-607D-47ED-913E-71470B30CB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5405E-F775-4A2F-97B4-FE7AD3CCC991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8D6B-607D-47ED-913E-71470B30CB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F15405E-F775-4A2F-97B4-FE7AD3CCC991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EB98D6B-607D-47ED-913E-71470B30CB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F15405E-F775-4A2F-97B4-FE7AD3CCC991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EB98D6B-607D-47ED-913E-71470B30CB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email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F15405E-F775-4A2F-97B4-FE7AD3CCC991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EB98D6B-607D-47ED-913E-71470B30CB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lvvpu.ru/wp-content/uploads/2012/02/23-%D1%84%D0%B5%D0%B2%D1%80%D0%B0%D0%BB%D1%8F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3608" y="1052736"/>
            <a:ext cx="3085099" cy="1656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727200" y="5013176"/>
            <a:ext cx="6445200" cy="792088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/>
              <a:t>Физ. инструктор: Маркова Е. М.</a:t>
            </a:r>
          </a:p>
          <a:p>
            <a:pPr algn="r"/>
            <a:r>
              <a:rPr lang="ru-RU" sz="2000" dirty="0" smtClean="0"/>
              <a:t>Муз. руководитель: Вершинина Е. В.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556792"/>
            <a:ext cx="7200800" cy="3312368"/>
          </a:xfrm>
        </p:spPr>
        <p:txBody>
          <a:bodyPr>
            <a:noAutofit/>
          </a:bodyPr>
          <a:lstStyle/>
          <a:p>
            <a:r>
              <a:rPr lang="ru-RU" sz="3400" dirty="0" smtClean="0">
                <a:solidFill>
                  <a:srgbClr val="C00000"/>
                </a:solidFill>
              </a:rPr>
              <a:t>                          СЦЕНАРИЙ                           </a:t>
            </a:r>
            <a:br>
              <a:rPr lang="ru-RU" sz="3400" dirty="0" smtClean="0">
                <a:solidFill>
                  <a:srgbClr val="C00000"/>
                </a:solidFill>
              </a:rPr>
            </a:br>
            <a:r>
              <a:rPr lang="ru-RU" sz="3400" dirty="0">
                <a:solidFill>
                  <a:srgbClr val="C00000"/>
                </a:solidFill>
              </a:rPr>
              <a:t> </a:t>
            </a:r>
            <a:r>
              <a:rPr lang="ru-RU" sz="3400" dirty="0" smtClean="0">
                <a:solidFill>
                  <a:srgbClr val="C00000"/>
                </a:solidFill>
              </a:rPr>
              <a:t>                        МУЗЫКАЛЬНО-  </a:t>
            </a:r>
            <a:br>
              <a:rPr lang="ru-RU" sz="3400" dirty="0" smtClean="0">
                <a:solidFill>
                  <a:srgbClr val="C00000"/>
                </a:solidFill>
              </a:rPr>
            </a:br>
            <a:r>
              <a:rPr lang="ru-RU" sz="3400" dirty="0" smtClean="0">
                <a:solidFill>
                  <a:srgbClr val="C00000"/>
                </a:solidFill>
              </a:rPr>
              <a:t>СПОРТИВНОГО ПРАЗДНИКА      </a:t>
            </a:r>
            <a:r>
              <a:rPr lang="ru-RU" sz="3400" b="1" dirty="0" smtClean="0">
                <a:solidFill>
                  <a:srgbClr val="C00000"/>
                </a:solidFill>
              </a:rPr>
              <a:t>К  ДНЮ                                      ЗАЩИТНИКА ОТЕЧЕСТВА                   </a:t>
            </a:r>
            <a:r>
              <a:rPr lang="ru-RU" sz="3200" dirty="0" smtClean="0">
                <a:solidFill>
                  <a:srgbClr val="C00000"/>
                </a:solidFill>
              </a:rPr>
              <a:t>ДЛЯ СТАРШИХ ДОШКОЛЬНИКОВ</a:t>
            </a:r>
            <a:endParaRPr lang="ru-RU" sz="3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741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http://fishki.net/picsw/052012/10/post/velikaya/tn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5576" y="603045"/>
            <a:ext cx="7706585" cy="57017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4672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lib.rus.ec/i/62/359762/pic_6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-1"/>
          <a:stretch/>
        </p:blipFill>
        <p:spPr bwMode="auto">
          <a:xfrm>
            <a:off x="755576" y="620688"/>
            <a:ext cx="7632848" cy="56377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7712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3" descr="H:\картинки для през\Слайд № 11 11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5576" y="692696"/>
            <a:ext cx="7693916" cy="55446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3491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cdn1.img22.ria.ru/images/10690/19/10690198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5576" y="542028"/>
            <a:ext cx="7704857" cy="57964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07041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Хомяк\Desktop\картинки для през\afc42815039c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3568" y="548680"/>
            <a:ext cx="7816259" cy="5688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9606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Хомяк\Desktop\картинки для през\Слайд №12  9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3568" y="548680"/>
            <a:ext cx="7736077" cy="5760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0923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xn----7sbeec4adsdiuy1a5o.xn--p1ai/wp-content/uploads/2013/01/71044899_S_dnyom_zaschitnika_Otechestva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423"/>
          <a:stretch/>
        </p:blipFill>
        <p:spPr bwMode="auto">
          <a:xfrm>
            <a:off x="765624" y="548680"/>
            <a:ext cx="7632849" cy="5760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8404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zverevo.donland.ru/Data/Sites/44/media/downloads/news/%D0%BD%D0%BE%D0%B2%D0%BE%D1%81%D1%82%D0%B82013%D0%B3%D0%BE%D0%B4/%D0%BE%D1%82%D0%BA%D1%80%D1%8B%D1%82%D0%BA%D0%B023%D1%8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5576" y="620688"/>
            <a:ext cx="7632848" cy="57108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4188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pln-pskov.ru/pictures/13050921030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8571" y="603061"/>
            <a:ext cx="7645364" cy="56597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6193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H:\картинки для през\Слайд № 2(2)_a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81"/>
          <a:stretch/>
        </p:blipFill>
        <p:spPr bwMode="auto">
          <a:xfrm>
            <a:off x="755575" y="628602"/>
            <a:ext cx="7723471" cy="5616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1874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Хомяк\Desktop\картинки для през\1344656099_c6bcd132064d7359aae63e47ec4aaa5f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0576" y="574075"/>
            <a:ext cx="7666600" cy="57113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8871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Хомяк\Desktop\картинки для през\Слайд №3 (2)-0196c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88" y="620688"/>
            <a:ext cx="7504254" cy="5630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8534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http://fototelegraf.ru/wp-content/uploads/2012/01/russkie-vityazi-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5576" y="548680"/>
            <a:ext cx="7663294" cy="57622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8601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Хомяк\Desktop\картинки для през\Слайд №5 (2)_02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4404" y="548680"/>
            <a:ext cx="7704844" cy="5760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6697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www.itogi.ru/7-days/img/686/I-32-RUSSIA-shamanov-f67_64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5576" y="548680"/>
            <a:ext cx="3997340" cy="31409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bastion-opk.ru/kartinki/PARAD_SPB_140507_10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71"/>
          <a:stretch/>
        </p:blipFill>
        <p:spPr bwMode="auto">
          <a:xfrm>
            <a:off x="4693167" y="557695"/>
            <a:ext cx="3722197" cy="24090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http://nevskii-bastion.ru/kartinki/PARAD_SPB_140509_078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6384" y="3689667"/>
            <a:ext cx="3995848" cy="26353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 descr="http://runews24.ru/wp-content/uploads/2014/04/%D0%A1%D0%B5%D0%B2%D0%B0%D1%81%D1%82%D0%BE%D0%BF%D0%BE%D0%BB%D1%8C-%D0%94%D0%B5%D0%BD%D1%8C-%D0%9F%D0%BE%D0%B1%D0%B5%D0%B4%D1%8B-%D0%BC%D0%B0%D1%80%D1%88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52916" y="2966719"/>
            <a:ext cx="3662448" cy="33582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0951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3625</TotalTime>
  <Words>24</Words>
  <Application>Microsoft Office PowerPoint</Application>
  <PresentationFormat>Экран (4:3)</PresentationFormat>
  <Paragraphs>7</Paragraphs>
  <Slides>16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Кнопка</vt:lpstr>
      <vt:lpstr>                          СЦЕНАРИЙ                                                     МУЗЫКАЛЬНО-   СПОРТИВНОГО ПРАЗДНИКА      К  ДНЮ                                      ЗАЩИТНИКА ОТЕЧЕСТВА                   ДЛЯ СТАРШИХ ДОШКОЛЬНИКОВ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StartSoft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Хомяк</dc:creator>
  <cp:lastModifiedBy>re</cp:lastModifiedBy>
  <cp:revision>22</cp:revision>
  <dcterms:created xsi:type="dcterms:W3CDTF">2015-02-13T18:31:57Z</dcterms:created>
  <dcterms:modified xsi:type="dcterms:W3CDTF">2015-04-08T01:36:49Z</dcterms:modified>
</cp:coreProperties>
</file>