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C10FC"/>
    <a:srgbClr val="0FE6F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3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6D503-A28C-4AC5-AB54-EDF98041D0D7}" type="datetimeFigureOut">
              <a:rPr lang="ru-RU" smtClean="0"/>
              <a:pPr/>
              <a:t>02.02.2014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94174-3D93-40E0-8476-9B171E998F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6D503-A28C-4AC5-AB54-EDF98041D0D7}" type="datetimeFigureOut">
              <a:rPr lang="ru-RU" smtClean="0"/>
              <a:pPr/>
              <a:t>02.02.2014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94174-3D93-40E0-8476-9B171E998F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6D503-A28C-4AC5-AB54-EDF98041D0D7}" type="datetimeFigureOut">
              <a:rPr lang="ru-RU" smtClean="0"/>
              <a:pPr/>
              <a:t>02.02.2014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94174-3D93-40E0-8476-9B171E998F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6D503-A28C-4AC5-AB54-EDF98041D0D7}" type="datetimeFigureOut">
              <a:rPr lang="ru-RU" smtClean="0"/>
              <a:pPr/>
              <a:t>02.02.2014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94174-3D93-40E0-8476-9B171E998F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6D503-A28C-4AC5-AB54-EDF98041D0D7}" type="datetimeFigureOut">
              <a:rPr lang="ru-RU" smtClean="0"/>
              <a:pPr/>
              <a:t>02.02.2014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94174-3D93-40E0-8476-9B171E998F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6D503-A28C-4AC5-AB54-EDF98041D0D7}" type="datetimeFigureOut">
              <a:rPr lang="ru-RU" smtClean="0"/>
              <a:pPr/>
              <a:t>02.02.2014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94174-3D93-40E0-8476-9B171E998F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6D503-A28C-4AC5-AB54-EDF98041D0D7}" type="datetimeFigureOut">
              <a:rPr lang="ru-RU" smtClean="0"/>
              <a:pPr/>
              <a:t>02.02.2014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94174-3D93-40E0-8476-9B171E998F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6D503-A28C-4AC5-AB54-EDF98041D0D7}" type="datetimeFigureOut">
              <a:rPr lang="ru-RU" smtClean="0"/>
              <a:pPr/>
              <a:t>02.02.2014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94174-3D93-40E0-8476-9B171E998F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6D503-A28C-4AC5-AB54-EDF98041D0D7}" type="datetimeFigureOut">
              <a:rPr lang="ru-RU" smtClean="0"/>
              <a:pPr/>
              <a:t>02.02.2014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94174-3D93-40E0-8476-9B171E998F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6D503-A28C-4AC5-AB54-EDF98041D0D7}" type="datetimeFigureOut">
              <a:rPr lang="ru-RU" smtClean="0"/>
              <a:pPr/>
              <a:t>02.02.2014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94174-3D93-40E0-8476-9B171E998F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6D503-A28C-4AC5-AB54-EDF98041D0D7}" type="datetimeFigureOut">
              <a:rPr lang="ru-RU" smtClean="0"/>
              <a:pPr/>
              <a:t>02.02.2014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94174-3D93-40E0-8476-9B171E998F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4000">
              <a:srgbClr val="03D4A8">
                <a:alpha val="22000"/>
              </a:srgbClr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6D503-A28C-4AC5-AB54-EDF98041D0D7}" type="datetimeFigureOut">
              <a:rPr lang="ru-RU" smtClean="0"/>
              <a:pPr/>
              <a:t>02.02.2014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94174-3D93-40E0-8476-9B171E998F5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268760"/>
          </a:xfrm>
        </p:spPr>
        <p:txBody>
          <a:bodyPr>
            <a:normAutofit/>
          </a:bodyPr>
          <a:lstStyle/>
          <a:p>
            <a:r>
              <a:rPr lang="en-US" sz="6600" b="1" i="1" dirty="0" smtClean="0">
                <a:solidFill>
                  <a:srgbClr val="2C10F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nap ITC" pitchFamily="82" charset="0"/>
              </a:rPr>
              <a:t>Scotland</a:t>
            </a:r>
            <a:endParaRPr lang="ru-RU" sz="6600" b="1" i="1" dirty="0">
              <a:solidFill>
                <a:srgbClr val="2C10F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6093296"/>
            <a:ext cx="9144000" cy="908720"/>
          </a:xfrm>
        </p:spPr>
        <p:txBody>
          <a:bodyPr/>
          <a:lstStyle/>
          <a:p>
            <a:r>
              <a:rPr lang="en-US" b="1" dirty="0" smtClean="0">
                <a:solidFill>
                  <a:srgbClr val="0FE6F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nap ITC" pitchFamily="82" charset="0"/>
              </a:rPr>
              <a:t>Presentation of Alexeeva Ulyana</a:t>
            </a:r>
            <a:endParaRPr lang="ru-RU" b="1" dirty="0">
              <a:solidFill>
                <a:srgbClr val="0FE6F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2" descr="File:Flag of Scotland.sv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052736"/>
            <a:ext cx="4644008" cy="2786405"/>
          </a:xfrm>
          <a:prstGeom prst="rect">
            <a:avLst/>
          </a:prstGeom>
          <a:noFill/>
        </p:spPr>
      </p:pic>
      <p:pic>
        <p:nvPicPr>
          <p:cNvPr id="2050" name="Picture 2" descr="File:Royal Coat of Arms of the Kingdom of Scotland.sv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1700808"/>
            <a:ext cx="4427984" cy="42851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solidFill>
                  <a:srgbClr val="2C10F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nap ITC" pitchFamily="82" charset="0"/>
              </a:rPr>
              <a:t>Emblem Of Scotland.</a:t>
            </a:r>
            <a:endParaRPr lang="ru-RU" sz="5400" b="1" dirty="0">
              <a:solidFill>
                <a:srgbClr val="2C10F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6386" name="Picture 2" descr="File:Royal Coat of Arms of the Kingdom of Scotland.sv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1143000"/>
            <a:ext cx="5905500" cy="571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0081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6700" b="1" dirty="0" smtClean="0">
                <a:solidFill>
                  <a:srgbClr val="2C10F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nap ITC" pitchFamily="82" charset="0"/>
              </a:rPr>
              <a:t>Flag </a:t>
            </a:r>
            <a:r>
              <a:rPr lang="en-US" sz="6700" b="1" dirty="0" smtClean="0">
                <a:solidFill>
                  <a:srgbClr val="2C10F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nap ITC" pitchFamily="82" charset="0"/>
              </a:rPr>
              <a:t>Of Scotland</a:t>
            </a:r>
            <a:r>
              <a:rPr lang="en-US" sz="6700" dirty="0" smtClean="0"/>
              <a:t/>
            </a:r>
            <a:br>
              <a:rPr lang="en-US" sz="6700" dirty="0" smtClean="0"/>
            </a:br>
            <a:endParaRPr lang="ru-RU" sz="67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5362" name="Picture 2" descr="File:Flag of Scotland.sv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371601"/>
            <a:ext cx="8709587" cy="52257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1143000"/>
          </a:xfrm>
        </p:spPr>
        <p:txBody>
          <a:bodyPr>
            <a:noAutofit/>
          </a:bodyPr>
          <a:lstStyle/>
          <a:p>
            <a:r>
              <a:rPr lang="en-US" sz="7200" b="1" dirty="0" smtClean="0">
                <a:solidFill>
                  <a:srgbClr val="2C10F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nap ITC" pitchFamily="82" charset="0"/>
              </a:rPr>
              <a:t>Kilt</a:t>
            </a:r>
            <a:endParaRPr lang="ru-RU" sz="7200" b="1" dirty="0">
              <a:solidFill>
                <a:srgbClr val="2C10F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7410" name="Picture 2" descr="File:Highlander-kil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196752"/>
            <a:ext cx="3384376" cy="53348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412" name="Picture 4" descr="File:Guard outside Edinburgh Cast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3968" y="1268760"/>
            <a:ext cx="3942438" cy="52565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21034739">
            <a:off x="685800" y="2130425"/>
            <a:ext cx="7772400" cy="1470025"/>
          </a:xfrm>
        </p:spPr>
        <p:txBody>
          <a:bodyPr>
            <a:noAutofit/>
          </a:bodyPr>
          <a:lstStyle/>
          <a:p>
            <a:r>
              <a:rPr lang="en-US" sz="8800" b="1" dirty="0" smtClean="0">
                <a:solidFill>
                  <a:srgbClr val="2C10F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nap ITC" pitchFamily="82" charset="0"/>
              </a:rPr>
              <a:t>Thank you for your attention!</a:t>
            </a:r>
            <a:endParaRPr lang="ru-RU" sz="8800" b="1" dirty="0">
              <a:solidFill>
                <a:srgbClr val="2C10F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16</Words>
  <Application>Microsoft Office PowerPoint</Application>
  <PresentationFormat>Экран (4:3)</PresentationFormat>
  <Paragraphs>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Scotland</vt:lpstr>
      <vt:lpstr>Emblem Of Scotland.</vt:lpstr>
      <vt:lpstr>  Flag Of Scotland </vt:lpstr>
      <vt:lpstr>Kilt</vt:lpstr>
      <vt:lpstr>Thank you for your attention!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Часовня воздвижения креста господня</dc:title>
  <dc:creator>RePack by SPecialiST</dc:creator>
  <cp:lastModifiedBy>RePack by SPecialiST</cp:lastModifiedBy>
  <cp:revision>13</cp:revision>
  <dcterms:created xsi:type="dcterms:W3CDTF">2014-01-29T10:54:13Z</dcterms:created>
  <dcterms:modified xsi:type="dcterms:W3CDTF">2014-02-02T14:08:56Z</dcterms:modified>
</cp:coreProperties>
</file>