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862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7814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268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4284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0256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5963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9520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130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9872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25132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6276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0753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97200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63087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48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052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045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055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0617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946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535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151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40149052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FF9000"/>
                </a:solidFill>
              </a:rPr>
              <a:pPr/>
              <a:t>29.03.2015</a:t>
            </a:fld>
            <a:endParaRPr lang="ru-RU">
              <a:solidFill>
                <a:srgbClr val="FF9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FF9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FF9000"/>
                </a:solidFill>
              </a:rPr>
              <a:pPr/>
              <a:t>‹#›</a:t>
            </a:fld>
            <a:endParaRPr lang="ru-RU">
              <a:solidFill>
                <a:srgbClr val="FF9000"/>
              </a:solidFill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3722210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124744"/>
            <a:ext cx="67773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Мифы</a:t>
            </a:r>
            <a:endParaRPr lang="ru-RU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ru-RU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и               реальность  </a:t>
            </a:r>
            <a:endParaRPr lang="ru-RU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700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80928"/>
            <a:ext cx="7125113" cy="924475"/>
          </a:xfrm>
        </p:spPr>
        <p:txBody>
          <a:bodyPr/>
          <a:lstStyle/>
          <a:p>
            <a:pPr algn="ctr"/>
            <a:r>
              <a:rPr lang="ru-RU" u="sng" dirty="0">
                <a:solidFill>
                  <a:schemeClr val="bg1"/>
                </a:solidFill>
              </a:rPr>
              <a:t>Нет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u="sng" dirty="0"/>
              <a:t>Ваши </a:t>
            </a:r>
            <a:r>
              <a:rPr lang="ru-RU" sz="4400" u="sng" dirty="0"/>
              <a:t>друзья</a:t>
            </a:r>
            <a:r>
              <a:rPr lang="ru-RU" u="sng" dirty="0"/>
              <a:t> </a:t>
            </a:r>
            <a:r>
              <a:rPr lang="ru-RU" dirty="0"/>
              <a:t>будут уважать вас, если вы будете выражать себя честно и открыто, а также обнаружат, что вы умеете сказать «Нет», когда сочтете нужным.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1456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3761388"/>
          </a:xfrm>
        </p:spPr>
        <p:txBody>
          <a:bodyPr/>
          <a:lstStyle/>
          <a:p>
            <a:r>
              <a:rPr lang="ru-RU" sz="4400" dirty="0">
                <a:solidFill>
                  <a:schemeClr val="bg1"/>
                </a:solidFill>
              </a:rPr>
              <a:t>Правда ли, что человек всегда пьянеет от много выпитого? </a:t>
            </a:r>
          </a:p>
        </p:txBody>
      </p:sp>
    </p:spTree>
    <p:extLst>
      <p:ext uri="{BB962C8B-B14F-4D97-AF65-F5344CB8AC3E}">
        <p14:creationId xmlns:p14="http://schemas.microsoft.com/office/powerpoint/2010/main" xmlns="" val="312258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125113" cy="6192688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Нет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Как и в случае с </a:t>
            </a:r>
            <a:r>
              <a:rPr lang="ru-RU" dirty="0" smtClean="0"/>
              <a:t>наркотиками</a:t>
            </a:r>
            <a:r>
              <a:rPr lang="ru-RU" dirty="0"/>
              <a:t>, чем больше времени человек употребляет алкоголь, тем больше ему надо, чтобы получить тот же самый эффект. Это результат привыкания к алкоголю. Организм постепенно становится толерантным к алкоголю.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9095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052736"/>
            <a:ext cx="67687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4D73F"/>
                </a:solidFill>
              </a:rPr>
              <a:t>Алкоголизм</a:t>
            </a:r>
            <a:r>
              <a:rPr lang="ru-RU" sz="2800" b="1" dirty="0">
                <a:solidFill>
                  <a:srgbClr val="C4D73F"/>
                </a:solidFill>
              </a:rPr>
              <a:t> - это порождение варварства - мертвой хваткой держит человечество со времен седой и дикой старины и собирает с него чудовищную дань, пожирая молодость, подрывая силы, подавляя энергию, губя лучший цвет рода людского. </a:t>
            </a:r>
            <a:endParaRPr lang="ru-RU" sz="2800" b="1" dirty="0" smtClean="0">
              <a:solidFill>
                <a:srgbClr val="C4D73F"/>
              </a:solidFill>
            </a:endParaRPr>
          </a:p>
          <a:p>
            <a:endParaRPr lang="ru-RU" sz="2800" b="1" dirty="0">
              <a:solidFill>
                <a:prstClr val="white"/>
              </a:solidFill>
            </a:endParaRPr>
          </a:p>
          <a:p>
            <a:pPr algn="r"/>
            <a:r>
              <a:rPr lang="ru-RU" sz="2800" dirty="0" smtClean="0">
                <a:solidFill>
                  <a:prstClr val="white"/>
                </a:solidFill>
              </a:rPr>
              <a:t>(</a:t>
            </a:r>
            <a:r>
              <a:rPr lang="ru-RU" sz="2800" dirty="0">
                <a:solidFill>
                  <a:prstClr val="white"/>
                </a:solidFill>
              </a:rPr>
              <a:t>Джек Лондон)</a:t>
            </a:r>
          </a:p>
        </p:txBody>
      </p:sp>
    </p:spTree>
    <p:extLst>
      <p:ext uri="{BB962C8B-B14F-4D97-AF65-F5344CB8AC3E}">
        <p14:creationId xmlns:p14="http://schemas.microsoft.com/office/powerpoint/2010/main" xmlns="" val="110728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1628800"/>
            <a:ext cx="712879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prstClr val="black"/>
                </a:solidFill>
              </a:rPr>
              <a:t>2 раунд: </a:t>
            </a:r>
          </a:p>
          <a:p>
            <a:pPr algn="just"/>
            <a:r>
              <a:rPr lang="ru-RU" sz="5400" dirty="0" smtClean="0">
                <a:solidFill>
                  <a:prstClr val="black"/>
                </a:solidFill>
              </a:rPr>
              <a:t>«Миф или правда» </a:t>
            </a:r>
            <a:endParaRPr lang="ru-RU" sz="5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125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125113" cy="5112568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bg1"/>
                </a:solidFill>
              </a:rPr>
              <a:t>Правда </a:t>
            </a:r>
            <a:r>
              <a:rPr lang="ru-RU" sz="4400" dirty="0">
                <a:solidFill>
                  <a:schemeClr val="bg1"/>
                </a:solidFill>
              </a:rPr>
              <a:t>ли, что быть пьяным весело? </a:t>
            </a:r>
          </a:p>
        </p:txBody>
      </p:sp>
    </p:spTree>
    <p:extLst>
      <p:ext uri="{BB962C8B-B14F-4D97-AF65-F5344CB8AC3E}">
        <p14:creationId xmlns:p14="http://schemas.microsoft.com/office/powerpoint/2010/main" xmlns="" val="374462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125113" cy="4896544"/>
          </a:xfrm>
        </p:spPr>
        <p:txBody>
          <a:bodyPr/>
          <a:lstStyle/>
          <a:p>
            <a:pPr algn="ctr"/>
            <a:r>
              <a:rPr lang="ru-RU" sz="3600" u="sng" dirty="0" smtClean="0">
                <a:solidFill>
                  <a:schemeClr val="bg1"/>
                </a:solidFill>
              </a:rPr>
              <a:t>Нет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Алкоголь </a:t>
            </a:r>
            <a:r>
              <a:rPr lang="ru-RU" sz="3600" dirty="0"/>
              <a:t>производит временный эффект. Вместе с выводом алкоголя из организма уходит и хорошее настроение: оно сменяется депрессией, усталостью и тревогой.</a:t>
            </a:r>
          </a:p>
        </p:txBody>
      </p:sp>
    </p:spTree>
    <p:extLst>
      <p:ext uri="{BB962C8B-B14F-4D97-AF65-F5344CB8AC3E}">
        <p14:creationId xmlns:p14="http://schemas.microsoft.com/office/powerpoint/2010/main" xmlns="" val="122009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3905404"/>
          </a:xfrm>
        </p:spPr>
        <p:txBody>
          <a:bodyPr/>
          <a:lstStyle/>
          <a:p>
            <a:r>
              <a:rPr lang="ru-RU" sz="4400" dirty="0" smtClean="0">
                <a:solidFill>
                  <a:schemeClr val="bg1"/>
                </a:solidFill>
              </a:rPr>
              <a:t/>
            </a:r>
            <a:br>
              <a:rPr lang="ru-RU" sz="4400" dirty="0" smtClean="0">
                <a:solidFill>
                  <a:schemeClr val="bg1"/>
                </a:solidFill>
              </a:rPr>
            </a:br>
            <a:r>
              <a:rPr lang="ru-RU" sz="4400" dirty="0">
                <a:solidFill>
                  <a:schemeClr val="bg1"/>
                </a:solidFill>
              </a:rPr>
              <a:t/>
            </a:r>
            <a:br>
              <a:rPr lang="ru-RU" sz="4400" dirty="0">
                <a:solidFill>
                  <a:schemeClr val="bg1"/>
                </a:solidFill>
              </a:rPr>
            </a:br>
            <a:r>
              <a:rPr lang="ru-RU" sz="4400" dirty="0" smtClean="0">
                <a:solidFill>
                  <a:schemeClr val="bg1"/>
                </a:solidFill>
              </a:rPr>
              <a:t>Правда </a:t>
            </a:r>
            <a:r>
              <a:rPr lang="ru-RU" sz="4400" dirty="0">
                <a:solidFill>
                  <a:schemeClr val="bg1"/>
                </a:solidFill>
              </a:rPr>
              <a:t>ли, что, если выпить, будешь лучше спать? </a:t>
            </a:r>
          </a:p>
        </p:txBody>
      </p:sp>
    </p:spTree>
    <p:extLst>
      <p:ext uri="{BB962C8B-B14F-4D97-AF65-F5344CB8AC3E}">
        <p14:creationId xmlns:p14="http://schemas.microsoft.com/office/powerpoint/2010/main" xmlns="" val="227447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996952"/>
            <a:ext cx="7125113" cy="924475"/>
          </a:xfrm>
        </p:spPr>
        <p:txBody>
          <a:bodyPr/>
          <a:lstStyle/>
          <a:p>
            <a:pPr algn="ctr"/>
            <a:r>
              <a:rPr lang="ru-RU" sz="3600" u="sng" dirty="0">
                <a:solidFill>
                  <a:schemeClr val="bg1"/>
                </a:solidFill>
              </a:rPr>
              <a:t>Нет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Алкоголь не погружает человека в спокойный сон, приносящий отдых. Выпивший обычно встает усталый и нервный.</a:t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52188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4265444"/>
          </a:xfrm>
        </p:spPr>
        <p:txBody>
          <a:bodyPr/>
          <a:lstStyle/>
          <a:p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>
                <a:solidFill>
                  <a:schemeClr val="bg1"/>
                </a:solidFill>
              </a:rPr>
              <a:t>Правда </a:t>
            </a:r>
            <a:r>
              <a:rPr lang="ru-RU" sz="4400" dirty="0">
                <a:solidFill>
                  <a:schemeClr val="bg1"/>
                </a:solidFill>
              </a:rPr>
              <a:t>ли, что пиво не приносит большого вреда? </a:t>
            </a:r>
          </a:p>
        </p:txBody>
      </p:sp>
    </p:spTree>
    <p:extLst>
      <p:ext uri="{BB962C8B-B14F-4D97-AF65-F5344CB8AC3E}">
        <p14:creationId xmlns:p14="http://schemas.microsoft.com/office/powerpoint/2010/main" xmlns="" val="288978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125113" cy="5112568"/>
          </a:xfrm>
        </p:spPr>
        <p:txBody>
          <a:bodyPr/>
          <a:lstStyle/>
          <a:p>
            <a:pPr algn="ctr"/>
            <a:r>
              <a:rPr lang="ru-RU" sz="3600" u="sng" dirty="0">
                <a:solidFill>
                  <a:schemeClr val="bg1"/>
                </a:solidFill>
              </a:rPr>
              <a:t>Нет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err="1"/>
              <a:t>Нет</a:t>
            </a:r>
            <a:r>
              <a:rPr lang="ru-RU" sz="3600" dirty="0"/>
              <a:t>, пиво содержит алкоголь. Фактически в банке пива столько же алкоголя, сколько его в стопке водки, виски или джина.</a:t>
            </a:r>
            <a:br>
              <a:rPr lang="ru-RU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424742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628800"/>
            <a:ext cx="7125113" cy="2292627"/>
          </a:xfrm>
        </p:spPr>
        <p:txBody>
          <a:bodyPr/>
          <a:lstStyle/>
          <a:p>
            <a:r>
              <a:rPr lang="ru-RU" sz="4000" dirty="0" smtClean="0">
                <a:solidFill>
                  <a:schemeClr val="bg1"/>
                </a:solidFill>
              </a:rPr>
              <a:t>Правда </a:t>
            </a:r>
            <a:r>
              <a:rPr lang="ru-RU" sz="4000" dirty="0">
                <a:solidFill>
                  <a:schemeClr val="bg1"/>
                </a:solidFill>
              </a:rPr>
              <a:t>ли, что, если вы не будете пить, ваши друзья будут думать, что вы слабак и трус?</a:t>
            </a:r>
          </a:p>
        </p:txBody>
      </p:sp>
    </p:spTree>
    <p:extLst>
      <p:ext uri="{BB962C8B-B14F-4D97-AF65-F5344CB8AC3E}">
        <p14:creationId xmlns:p14="http://schemas.microsoft.com/office/powerpoint/2010/main" xmlns="" val="345639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Microsoft Office PowerPoint</Application>
  <PresentationFormat>Экран (4:3)</PresentationFormat>
  <Paragraphs>17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Autumn</vt:lpstr>
      <vt:lpstr>1_Autumn</vt:lpstr>
      <vt:lpstr>Слайд 1</vt:lpstr>
      <vt:lpstr>Слайд 2</vt:lpstr>
      <vt:lpstr>Правда ли, что быть пьяным весело? </vt:lpstr>
      <vt:lpstr>Нет Алкоголь производит временный эффект. Вместе с выводом алкоголя из организма уходит и хорошее настроение: оно сменяется депрессией, усталостью и тревогой.</vt:lpstr>
      <vt:lpstr>  Правда ли, что, если выпить, будешь лучше спать? </vt:lpstr>
      <vt:lpstr>Нет Алкоголь не погружает человека в спокойный сон, приносящий отдых. Выпивший обычно встает усталый и нервный. </vt:lpstr>
      <vt:lpstr>   Правда ли, что пиво не приносит большого вреда? </vt:lpstr>
      <vt:lpstr>Нет Нет, пиво содержит алкоголь. Фактически в банке пива столько же алкоголя, сколько его в стопке водки, виски или джина. </vt:lpstr>
      <vt:lpstr>Правда ли, что, если вы не будете пить, ваши друзья будут думать, что вы слабак и трус?</vt:lpstr>
      <vt:lpstr>Нет  Ваши друзья будут уважать вас, если вы будете выражать себя честно и открыто, а также обнаружат, что вы умеете сказать «Нет», когда сочтете нужным. </vt:lpstr>
      <vt:lpstr>Правда ли, что человек всегда пьянеет от много выпитого? </vt:lpstr>
      <vt:lpstr>Нет Как и в случае с наркотиками, чем больше времени человек употребляет алкоголь, тем больше ему надо, чтобы получить тот же самый эффект. Это результат привыкания к алкоголю. Организм постепенно становится толерантным к алкоголю.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re</cp:lastModifiedBy>
  <cp:revision>1</cp:revision>
  <dcterms:created xsi:type="dcterms:W3CDTF">2015-01-28T14:55:27Z</dcterms:created>
  <dcterms:modified xsi:type="dcterms:W3CDTF">2015-03-29T14:27:53Z</dcterms:modified>
</cp:coreProperties>
</file>