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6" r:id="rId3"/>
    <p:sldId id="262" r:id="rId4"/>
    <p:sldId id="263" r:id="rId5"/>
    <p:sldId id="267" r:id="rId6"/>
    <p:sldId id="257" r:id="rId7"/>
    <p:sldId id="260" r:id="rId8"/>
    <p:sldId id="258" r:id="rId9"/>
    <p:sldId id="259" r:id="rId10"/>
    <p:sldId id="261" r:id="rId11"/>
    <p:sldId id="265" r:id="rId12"/>
    <p:sldId id="269" r:id="rId13"/>
    <p:sldId id="264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C04ED6-7FBB-421C-A885-FE85D44FF0C0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62E7FF-9133-403A-9C27-DDB263A046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38582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2E7FF-9133-403A-9C27-DDB263A046D2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FEDC2-AA0E-4B23-8EFB-D27A8E8BD851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4FB1E-6791-4D0A-B269-000BEA8791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FEDC2-AA0E-4B23-8EFB-D27A8E8BD851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4FB1E-6791-4D0A-B269-000BEA8791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FEDC2-AA0E-4B23-8EFB-D27A8E8BD851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4FB1E-6791-4D0A-B269-000BEA8791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FEDC2-AA0E-4B23-8EFB-D27A8E8BD851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4FB1E-6791-4D0A-B269-000BEA8791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FEDC2-AA0E-4B23-8EFB-D27A8E8BD851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4FB1E-6791-4D0A-B269-000BEA8791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FEDC2-AA0E-4B23-8EFB-D27A8E8BD851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4FB1E-6791-4D0A-B269-000BEA8791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FEDC2-AA0E-4B23-8EFB-D27A8E8BD851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4FB1E-6791-4D0A-B269-000BEA8791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FEDC2-AA0E-4B23-8EFB-D27A8E8BD851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4FB1E-6791-4D0A-B269-000BEA8791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FEDC2-AA0E-4B23-8EFB-D27A8E8BD851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4FB1E-6791-4D0A-B269-000BEA8791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FEDC2-AA0E-4B23-8EFB-D27A8E8BD851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4FB1E-6791-4D0A-B269-000BEA8791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FEDC2-AA0E-4B23-8EFB-D27A8E8BD851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4FB1E-6791-4D0A-B269-000BEA8791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7FEDC2-AA0E-4B23-8EFB-D27A8E8BD851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04FB1E-6791-4D0A-B269-000BEA8791D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Thema</a:t>
            </a:r>
            <a:r>
              <a:rPr lang="en-US" dirty="0" smtClean="0"/>
              <a:t> “</a:t>
            </a:r>
            <a:r>
              <a:rPr lang="en-US" dirty="0" err="1" smtClean="0"/>
              <a:t>Der</a:t>
            </a:r>
            <a:r>
              <a:rPr lang="en-US" dirty="0" smtClean="0"/>
              <a:t> </a:t>
            </a:r>
            <a:r>
              <a:rPr lang="en-US" dirty="0" err="1" smtClean="0"/>
              <a:t>Herbst</a:t>
            </a:r>
            <a:r>
              <a:rPr lang="en-US" dirty="0" smtClean="0"/>
              <a:t>” (Drau</a:t>
            </a:r>
            <a:r>
              <a:rPr lang="el-GR" dirty="0" smtClean="0"/>
              <a:t>β</a:t>
            </a:r>
            <a:r>
              <a:rPr lang="en-US" dirty="0" smtClean="0"/>
              <a:t>en </a:t>
            </a:r>
            <a:r>
              <a:rPr lang="en-US" dirty="0" err="1" smtClean="0"/>
              <a:t>ist</a:t>
            </a:r>
            <a:r>
              <a:rPr lang="en-US" dirty="0" smtClean="0"/>
              <a:t> </a:t>
            </a:r>
            <a:r>
              <a:rPr lang="en-US" dirty="0" err="1" smtClean="0"/>
              <a:t>Blätterfall</a:t>
            </a:r>
            <a:r>
              <a:rPr lang="en-US" dirty="0" smtClean="0"/>
              <a:t>)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Im</a:t>
            </a:r>
            <a:r>
              <a:rPr lang="en-US" dirty="0" smtClean="0"/>
              <a:t> </a:t>
            </a:r>
            <a:r>
              <a:rPr lang="en-US" dirty="0" err="1" smtClean="0"/>
              <a:t>Herbst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National Geographic (фото) &quot; Информационный ресурс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601787" y="1201340"/>
            <a:ext cx="5940425" cy="4455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Reife</a:t>
            </a:r>
            <a:r>
              <a:rPr lang="en-US" dirty="0" smtClean="0"/>
              <a:t> </a:t>
            </a:r>
            <a:r>
              <a:rPr lang="en-US" dirty="0" err="1" smtClean="0"/>
              <a:t>Birnen</a:t>
            </a:r>
            <a:endParaRPr lang="ru-RU" dirty="0"/>
          </a:p>
        </p:txBody>
      </p:sp>
      <p:pic>
        <p:nvPicPr>
          <p:cNvPr id="5" name="Содержимое 4" descr="pear[1].pn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1817066" y="1600200"/>
            <a:ext cx="5509868" cy="4525963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Выращивание моркови: посадка и уход.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47664" y="404664"/>
            <a:ext cx="5940425" cy="5760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“</a:t>
            </a:r>
            <a:r>
              <a:rPr lang="en-US" dirty="0" err="1" smtClean="0"/>
              <a:t>Der</a:t>
            </a:r>
            <a:r>
              <a:rPr lang="en-US" dirty="0" smtClean="0"/>
              <a:t> </a:t>
            </a:r>
            <a:r>
              <a:rPr lang="en-US" dirty="0" err="1" smtClean="0"/>
              <a:t>Goldene</a:t>
            </a:r>
            <a:r>
              <a:rPr lang="en-US" dirty="0" smtClean="0"/>
              <a:t>  </a:t>
            </a:r>
            <a:r>
              <a:rPr lang="en-US" dirty="0" err="1" smtClean="0"/>
              <a:t>Herbst”von</a:t>
            </a:r>
            <a:r>
              <a:rPr lang="en-US" dirty="0" smtClean="0"/>
              <a:t> </a:t>
            </a:r>
            <a:r>
              <a:rPr lang="en-US" dirty="0" err="1" smtClean="0"/>
              <a:t>Lewitan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Ноябрь * 2011 * 1001 картина * Страница 3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331640" y="1628800"/>
            <a:ext cx="5940425" cy="3764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Die </a:t>
            </a:r>
            <a:r>
              <a:rPr lang="en-US" dirty="0" err="1" smtClean="0"/>
              <a:t>Antworten</a:t>
            </a:r>
            <a:r>
              <a:rPr lang="en-US" dirty="0" smtClean="0"/>
              <a:t> </a:t>
            </a:r>
            <a:r>
              <a:rPr lang="en-US" dirty="0" err="1" smtClean="0"/>
              <a:t>der</a:t>
            </a:r>
            <a:r>
              <a:rPr lang="en-US" dirty="0" smtClean="0"/>
              <a:t> </a:t>
            </a:r>
            <a:r>
              <a:rPr lang="en-US" dirty="0" err="1" smtClean="0"/>
              <a:t>Herbsträtsel</a:t>
            </a:r>
            <a:r>
              <a:rPr lang="en-US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1. </a:t>
            </a:r>
            <a:r>
              <a:rPr lang="en-US" dirty="0" err="1" smtClean="0"/>
              <a:t>Der</a:t>
            </a:r>
            <a:r>
              <a:rPr lang="en-US" dirty="0" smtClean="0"/>
              <a:t> </a:t>
            </a:r>
            <a:r>
              <a:rPr lang="en-US" dirty="0" err="1" smtClean="0"/>
              <a:t>Regen</a:t>
            </a:r>
            <a:endParaRPr lang="en-US" dirty="0" smtClean="0"/>
          </a:p>
          <a:p>
            <a:r>
              <a:rPr lang="en-US" dirty="0" smtClean="0"/>
              <a:t>2. </a:t>
            </a:r>
            <a:r>
              <a:rPr lang="en-US" dirty="0" err="1" smtClean="0"/>
              <a:t>Im</a:t>
            </a:r>
            <a:r>
              <a:rPr lang="en-US" dirty="0" smtClean="0"/>
              <a:t> </a:t>
            </a:r>
            <a:r>
              <a:rPr lang="en-US" dirty="0" err="1" smtClean="0"/>
              <a:t>Herbst</a:t>
            </a:r>
            <a:endParaRPr lang="en-US" dirty="0" smtClean="0"/>
          </a:p>
          <a:p>
            <a:r>
              <a:rPr lang="en-US" dirty="0" smtClean="0"/>
              <a:t>3. </a:t>
            </a:r>
            <a:r>
              <a:rPr lang="en-US" dirty="0" err="1" smtClean="0"/>
              <a:t>Der</a:t>
            </a:r>
            <a:r>
              <a:rPr lang="en-US" dirty="0" smtClean="0"/>
              <a:t> </a:t>
            </a:r>
            <a:r>
              <a:rPr lang="en-US" dirty="0" err="1" smtClean="0"/>
              <a:t>Apfel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Das </a:t>
            </a:r>
            <a:r>
              <a:rPr lang="en-US" dirty="0" err="1" smtClean="0"/>
              <a:t>passt</a:t>
            </a:r>
            <a:r>
              <a:rPr lang="en-US" dirty="0" smtClean="0"/>
              <a:t> </a:t>
            </a:r>
            <a:r>
              <a:rPr lang="en-US" dirty="0" err="1" smtClean="0"/>
              <a:t>zusammen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Kein</a:t>
            </a:r>
            <a:r>
              <a:rPr lang="en-US" dirty="0" smtClean="0"/>
              <a:t> Tag </a:t>
            </a:r>
            <a:r>
              <a:rPr lang="en-US" dirty="0" err="1" smtClean="0"/>
              <a:t>ohne</a:t>
            </a:r>
            <a:r>
              <a:rPr lang="en-US" dirty="0" smtClean="0"/>
              <a:t> </a:t>
            </a:r>
            <a:r>
              <a:rPr lang="en-US" dirty="0" err="1" smtClean="0"/>
              <a:t>Abend</a:t>
            </a:r>
            <a:endParaRPr lang="en-US" dirty="0" smtClean="0"/>
          </a:p>
          <a:p>
            <a:r>
              <a:rPr lang="en-US" dirty="0" err="1" smtClean="0"/>
              <a:t>Kein</a:t>
            </a:r>
            <a:r>
              <a:rPr lang="en-US" dirty="0" smtClean="0"/>
              <a:t> Zimmer </a:t>
            </a:r>
            <a:r>
              <a:rPr lang="en-US" dirty="0" err="1" smtClean="0"/>
              <a:t>ohne</a:t>
            </a:r>
            <a:r>
              <a:rPr lang="en-US" dirty="0" smtClean="0"/>
              <a:t> </a:t>
            </a:r>
            <a:r>
              <a:rPr lang="en-US" dirty="0" err="1" smtClean="0"/>
              <a:t>Fenster</a:t>
            </a:r>
            <a:endParaRPr lang="en-US" dirty="0" smtClean="0"/>
          </a:p>
          <a:p>
            <a:r>
              <a:rPr lang="en-US" dirty="0" err="1" smtClean="0"/>
              <a:t>Kein</a:t>
            </a:r>
            <a:r>
              <a:rPr lang="en-US" dirty="0" smtClean="0"/>
              <a:t> General </a:t>
            </a:r>
            <a:r>
              <a:rPr lang="en-US" dirty="0" err="1" smtClean="0"/>
              <a:t>ohne</a:t>
            </a:r>
            <a:r>
              <a:rPr lang="en-US" dirty="0" smtClean="0"/>
              <a:t> </a:t>
            </a:r>
            <a:r>
              <a:rPr lang="en-US" dirty="0" err="1" smtClean="0"/>
              <a:t>Soldaten</a:t>
            </a:r>
            <a:endParaRPr lang="en-US" dirty="0" smtClean="0"/>
          </a:p>
          <a:p>
            <a:r>
              <a:rPr lang="en-US" dirty="0" err="1" smtClean="0"/>
              <a:t>Kein</a:t>
            </a:r>
            <a:r>
              <a:rPr lang="en-US" dirty="0" smtClean="0"/>
              <a:t> </a:t>
            </a:r>
            <a:r>
              <a:rPr lang="en-US" dirty="0" err="1" smtClean="0"/>
              <a:t>Tisch</a:t>
            </a:r>
            <a:r>
              <a:rPr lang="en-US" dirty="0" smtClean="0"/>
              <a:t> </a:t>
            </a:r>
            <a:r>
              <a:rPr lang="en-US" dirty="0" err="1" smtClean="0"/>
              <a:t>ohne</a:t>
            </a:r>
            <a:r>
              <a:rPr lang="en-US" dirty="0" smtClean="0"/>
              <a:t> </a:t>
            </a:r>
            <a:r>
              <a:rPr lang="en-US" dirty="0" err="1" smtClean="0"/>
              <a:t>Beine</a:t>
            </a:r>
            <a:endParaRPr lang="en-US" dirty="0" smtClean="0"/>
          </a:p>
          <a:p>
            <a:r>
              <a:rPr lang="en-US" dirty="0" err="1" smtClean="0"/>
              <a:t>Kein</a:t>
            </a:r>
            <a:r>
              <a:rPr lang="en-US" dirty="0" smtClean="0"/>
              <a:t> Auto </a:t>
            </a:r>
            <a:r>
              <a:rPr lang="en-US" dirty="0" err="1" smtClean="0"/>
              <a:t>ohne</a:t>
            </a:r>
            <a:r>
              <a:rPr lang="en-US" dirty="0" smtClean="0"/>
              <a:t> Motor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Infinitiv</a:t>
            </a:r>
            <a:r>
              <a:rPr lang="en-US" dirty="0" smtClean="0"/>
              <a:t> und </a:t>
            </a:r>
            <a:r>
              <a:rPr lang="en-US" dirty="0" err="1" smtClean="0"/>
              <a:t>Partizip</a:t>
            </a:r>
            <a:r>
              <a:rPr lang="en-US" dirty="0" smtClean="0"/>
              <a:t> II </a:t>
            </a:r>
            <a:r>
              <a:rPr lang="en-US" dirty="0" err="1" smtClean="0"/>
              <a:t>der</a:t>
            </a:r>
            <a:r>
              <a:rPr lang="en-US" dirty="0" smtClean="0"/>
              <a:t> </a:t>
            </a:r>
            <a:r>
              <a:rPr lang="en-US" dirty="0" err="1" smtClean="0"/>
              <a:t>Verben</a:t>
            </a:r>
            <a:r>
              <a:rPr lang="en-US" dirty="0" smtClean="0"/>
              <a:t> </a:t>
            </a:r>
            <a:r>
              <a:rPr lang="en-US" dirty="0" err="1" smtClean="0"/>
              <a:t>wiederholen</a:t>
            </a:r>
            <a:r>
              <a:rPr lang="en-US" dirty="0" smtClean="0"/>
              <a:t>;</a:t>
            </a:r>
            <a:br>
              <a:rPr lang="en-US" dirty="0" smtClean="0"/>
            </a:br>
            <a:r>
              <a:rPr lang="en-US" dirty="0" err="1" smtClean="0"/>
              <a:t>Dialoge</a:t>
            </a:r>
            <a:r>
              <a:rPr lang="en-US" dirty="0" smtClean="0"/>
              <a:t> “</a:t>
            </a:r>
            <a:r>
              <a:rPr lang="en-US" dirty="0" err="1" smtClean="0"/>
              <a:t>Im</a:t>
            </a:r>
            <a:r>
              <a:rPr lang="en-US" dirty="0" smtClean="0"/>
              <a:t> </a:t>
            </a:r>
            <a:r>
              <a:rPr lang="en-US" dirty="0" err="1" smtClean="0"/>
              <a:t>Obstladen</a:t>
            </a:r>
            <a:r>
              <a:rPr lang="en-US" dirty="0" smtClean="0"/>
              <a:t>” </a:t>
            </a:r>
            <a:r>
              <a:rPr lang="en-US" dirty="0" err="1" smtClean="0"/>
              <a:t>bilden</a:t>
            </a:r>
            <a:r>
              <a:rPr lang="en-US" dirty="0" smtClean="0"/>
              <a:t> und </a:t>
            </a:r>
            <a:r>
              <a:rPr lang="en-US" dirty="0" err="1" smtClean="0"/>
              <a:t>inszenieren</a:t>
            </a:r>
            <a:r>
              <a:rPr lang="en-US" dirty="0" smtClean="0"/>
              <a:t>;</a:t>
            </a:r>
            <a:br>
              <a:rPr lang="en-US" dirty="0" smtClean="0"/>
            </a:br>
            <a:r>
              <a:rPr lang="en-US" dirty="0" smtClean="0"/>
              <a:t>den Text </a:t>
            </a:r>
            <a:r>
              <a:rPr lang="en-US" dirty="0" err="1" smtClean="0"/>
              <a:t>über</a:t>
            </a:r>
            <a:r>
              <a:rPr lang="en-US" dirty="0" smtClean="0"/>
              <a:t> den </a:t>
            </a:r>
            <a:r>
              <a:rPr lang="en-US" dirty="0" err="1" smtClean="0"/>
              <a:t>Martinstag</a:t>
            </a:r>
            <a:r>
              <a:rPr lang="en-US" dirty="0" smtClean="0"/>
              <a:t> </a:t>
            </a:r>
            <a:r>
              <a:rPr lang="en-US" dirty="0" err="1" smtClean="0"/>
              <a:t>hören</a:t>
            </a:r>
            <a:r>
              <a:rPr lang="en-US" dirty="0" smtClean="0"/>
              <a:t>;</a:t>
            </a:r>
            <a:br>
              <a:rPr lang="en-US" dirty="0" smtClean="0"/>
            </a:br>
            <a:r>
              <a:rPr lang="en-US" dirty="0" err="1" smtClean="0"/>
              <a:t>Hauslektüre</a:t>
            </a:r>
            <a:r>
              <a:rPr lang="en-US" dirty="0" smtClean="0"/>
              <a:t> </a:t>
            </a:r>
            <a:r>
              <a:rPr lang="en-US" dirty="0" err="1" smtClean="0"/>
              <a:t>kontrollieren</a:t>
            </a:r>
            <a:r>
              <a:rPr lang="en-US" dirty="0" smtClean="0"/>
              <a:t>;</a:t>
            </a:r>
            <a:br>
              <a:rPr lang="en-US" dirty="0" smtClean="0"/>
            </a:br>
            <a:r>
              <a:rPr lang="en-US" dirty="0" err="1" smtClean="0"/>
              <a:t>paarweise</a:t>
            </a:r>
            <a:r>
              <a:rPr lang="en-US" dirty="0" smtClean="0"/>
              <a:t> und in </a:t>
            </a:r>
            <a:r>
              <a:rPr lang="en-US" dirty="0" err="1" smtClean="0"/>
              <a:t>Cruppen</a:t>
            </a:r>
            <a:r>
              <a:rPr lang="en-US" dirty="0" smtClean="0"/>
              <a:t> </a:t>
            </a:r>
            <a:r>
              <a:rPr lang="en-US" dirty="0" err="1" smtClean="0"/>
              <a:t>arbeiten</a:t>
            </a:r>
            <a:r>
              <a:rPr lang="en-US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Das </a:t>
            </a:r>
            <a:r>
              <a:rPr lang="en-US" dirty="0" err="1" smtClean="0"/>
              <a:t>Obst</a:t>
            </a:r>
            <a:r>
              <a:rPr lang="en-US" dirty="0" smtClean="0"/>
              <a:t> </a:t>
            </a:r>
            <a:r>
              <a:rPr lang="en-US" dirty="0" err="1" smtClean="0"/>
              <a:t>ist</a:t>
            </a:r>
            <a:r>
              <a:rPr lang="en-US" dirty="0" smtClean="0"/>
              <a:t> </a:t>
            </a:r>
            <a:r>
              <a:rPr lang="en-US" dirty="0" err="1" smtClean="0"/>
              <a:t>reif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Великолепные фотографии осени - Просто интересно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601787" y="1759566"/>
            <a:ext cx="5940425" cy="3338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Das </a:t>
            </a:r>
            <a:r>
              <a:rPr lang="en-US" dirty="0" err="1" smtClean="0"/>
              <a:t>Gemüse</a:t>
            </a:r>
            <a:r>
              <a:rPr lang="en-US" dirty="0" smtClean="0"/>
              <a:t> </a:t>
            </a:r>
            <a:r>
              <a:rPr lang="en-US" dirty="0" err="1" smtClean="0"/>
              <a:t>ist</a:t>
            </a:r>
            <a:r>
              <a:rPr lang="en-US" dirty="0" smtClean="0"/>
              <a:t> </a:t>
            </a:r>
            <a:r>
              <a:rPr lang="en-US" dirty="0" err="1" smtClean="0"/>
              <a:t>reif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РАЙПО &quot; Нема и Немский район Общественно-политическая газета Вестник труда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601787" y="1199056"/>
            <a:ext cx="5940425" cy="445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Kaufe</a:t>
            </a:r>
            <a:r>
              <a:rPr lang="en-US" dirty="0" smtClean="0"/>
              <a:t> </a:t>
            </a:r>
            <a:r>
              <a:rPr lang="en-US" dirty="0" err="1" smtClean="0"/>
              <a:t>für</a:t>
            </a:r>
            <a:r>
              <a:rPr lang="en-US" dirty="0" smtClean="0"/>
              <a:t> den </a:t>
            </a:r>
            <a:r>
              <a:rPr lang="en-US" dirty="0" err="1" smtClean="0"/>
              <a:t>Obstsalat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3 </a:t>
            </a:r>
            <a:r>
              <a:rPr lang="en-US" dirty="0" err="1" smtClean="0"/>
              <a:t>Ăpfel</a:t>
            </a:r>
            <a:r>
              <a:rPr lang="en-US" dirty="0" smtClean="0"/>
              <a:t>, 2 </a:t>
            </a:r>
            <a:r>
              <a:rPr lang="en-US" dirty="0" err="1" smtClean="0"/>
              <a:t>Birnen</a:t>
            </a:r>
            <a:r>
              <a:rPr lang="en-US" dirty="0" smtClean="0"/>
              <a:t>, 2 </a:t>
            </a:r>
            <a:r>
              <a:rPr lang="en-US" dirty="0" err="1" smtClean="0"/>
              <a:t>Bananen</a:t>
            </a:r>
            <a:r>
              <a:rPr lang="en-US" dirty="0" smtClean="0"/>
              <a:t> u </a:t>
            </a:r>
            <a:r>
              <a:rPr lang="en-US" dirty="0" err="1" smtClean="0"/>
              <a:t>nd</a:t>
            </a:r>
            <a:r>
              <a:rPr lang="en-US" dirty="0" smtClean="0"/>
              <a:t> </a:t>
            </a:r>
            <a:r>
              <a:rPr lang="en-US" dirty="0" err="1" smtClean="0"/>
              <a:t>eine</a:t>
            </a:r>
            <a:r>
              <a:rPr lang="en-US" dirty="0" smtClean="0"/>
              <a:t> </a:t>
            </a:r>
            <a:r>
              <a:rPr lang="en-US" dirty="0" err="1" smtClean="0"/>
              <a:t>Apfelsine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Du hast 10 Euro. Das </a:t>
            </a:r>
            <a:r>
              <a:rPr lang="en-US" dirty="0" err="1" smtClean="0"/>
              <a:t>Obst</a:t>
            </a:r>
            <a:r>
              <a:rPr lang="en-US" dirty="0" smtClean="0"/>
              <a:t> </a:t>
            </a:r>
            <a:r>
              <a:rPr lang="en-US" dirty="0" err="1" smtClean="0"/>
              <a:t>kostet</a:t>
            </a:r>
            <a:r>
              <a:rPr lang="en-US" dirty="0" smtClean="0"/>
              <a:t> 7 Euro.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Der</a:t>
            </a:r>
            <a:r>
              <a:rPr lang="en-US" dirty="0" smtClean="0"/>
              <a:t> </a:t>
            </a:r>
            <a:r>
              <a:rPr lang="en-US" dirty="0" err="1" smtClean="0"/>
              <a:t>Martinstag</a:t>
            </a:r>
            <a:endParaRPr lang="ru-RU" dirty="0"/>
          </a:p>
        </p:txBody>
      </p:sp>
      <p:pic>
        <p:nvPicPr>
          <p:cNvPr id="4" name="Содержимое 3" descr="Н о я б р ь День Святого Мартина - Картинка 18285/7"/>
          <p:cNvPicPr>
            <a:picLocks noGrp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47664" y="1700808"/>
            <a:ext cx="603461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Martin und </a:t>
            </a:r>
            <a:r>
              <a:rPr lang="en-US" dirty="0" err="1" smtClean="0"/>
              <a:t>der</a:t>
            </a:r>
            <a:r>
              <a:rPr lang="en-US" dirty="0" smtClean="0"/>
              <a:t> </a:t>
            </a:r>
            <a:r>
              <a:rPr lang="en-US" dirty="0" err="1" smtClean="0"/>
              <a:t>Bettler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Языковой-Центр Евразия ВКонтакте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3568" y="1052736"/>
            <a:ext cx="7416824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Der</a:t>
            </a:r>
            <a:r>
              <a:rPr lang="en-US" dirty="0" smtClean="0"/>
              <a:t> </a:t>
            </a:r>
            <a:r>
              <a:rPr lang="en-US" dirty="0" err="1"/>
              <a:t>Laternenumzug</a:t>
            </a:r>
            <a:r>
              <a:rPr lang="en-US" dirty="0"/>
              <a:t> </a:t>
            </a:r>
            <a:endParaRPr lang="ru-RU" dirty="0"/>
          </a:p>
        </p:txBody>
      </p:sp>
      <p:pic>
        <p:nvPicPr>
          <p:cNvPr id="4" name="Содержимое 3" descr="Категория (Праздники Германии) в дневнике kroll - BabyBlog.ru - Babyblog.ru"/>
          <p:cNvPicPr>
            <a:picLocks noGrp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160470" y="1600200"/>
            <a:ext cx="682306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Der</a:t>
            </a:r>
            <a:r>
              <a:rPr lang="en-US" dirty="0" smtClean="0"/>
              <a:t> </a:t>
            </a:r>
            <a:r>
              <a:rPr lang="en-US" dirty="0" err="1" smtClean="0"/>
              <a:t>Heilige</a:t>
            </a:r>
            <a:r>
              <a:rPr lang="en-US" dirty="0" smtClean="0"/>
              <a:t> Martin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День святого Мартина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601787" y="1536885"/>
            <a:ext cx="5940425" cy="3784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762</TotalTime>
  <Words>83</Words>
  <Application>Microsoft Office PowerPoint</Application>
  <PresentationFormat>Экран (4:3)</PresentationFormat>
  <Paragraphs>23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Thema “Der Herbst” (Drauβen ist Blätterfall)</vt:lpstr>
      <vt:lpstr>      Infinitiv und Partizip II der Verben wiederholen; Dialoge “Im Obstladen” bilden und inszenieren; den Text über den Martinstag hören; Hauslektüre kontrollieren; paarweise und in Cruppen arbeiten.</vt:lpstr>
      <vt:lpstr>Das Obst ist reif</vt:lpstr>
      <vt:lpstr>Das Gemüse ist reif</vt:lpstr>
      <vt:lpstr>     Kaufe für den Obstsalat: 3 Ăpfel, 2 Birnen, 2 Bananen u nd eine Apfelsine. Du hast 10 Euro. Das Obst kostet 7 Euro.</vt:lpstr>
      <vt:lpstr>Der Martinstag</vt:lpstr>
      <vt:lpstr>Martin und der Bettler</vt:lpstr>
      <vt:lpstr>Der Laternenumzug </vt:lpstr>
      <vt:lpstr>Der Heilige Martin</vt:lpstr>
      <vt:lpstr>Im Herbst</vt:lpstr>
      <vt:lpstr>Reife Birnen</vt:lpstr>
      <vt:lpstr>Слайд 12</vt:lpstr>
      <vt:lpstr> “Der Goldene  Herbst”von Lewitan</vt:lpstr>
      <vt:lpstr>Die Antworten der Herbsträtsel:</vt:lpstr>
    </vt:vector>
  </TitlesOfParts>
  <Company>Krokoz™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 Herbst</dc:title>
  <dc:creator>Алексей</dc:creator>
  <cp:lastModifiedBy>re</cp:lastModifiedBy>
  <cp:revision>72</cp:revision>
  <dcterms:created xsi:type="dcterms:W3CDTF">2014-11-10T10:25:50Z</dcterms:created>
  <dcterms:modified xsi:type="dcterms:W3CDTF">2015-03-25T23:12:25Z</dcterms:modified>
</cp:coreProperties>
</file>