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30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12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9166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3341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28419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673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2739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264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490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597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805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98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688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234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625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630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698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71860" y="2422688"/>
            <a:ext cx="6779057" cy="1734533"/>
          </a:xfrm>
        </p:spPr>
        <p:txBody>
          <a:bodyPr>
            <a:noAutofit/>
          </a:bodyPr>
          <a:lstStyle/>
          <a:p>
            <a:r>
              <a:rPr lang="ru-RU" sz="3200" dirty="0" smtClean="0"/>
              <a:t>Басня И.А. Крылова «Ворона и Лисица»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9196" y="5173306"/>
            <a:ext cx="4142576" cy="112628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Презентация к уроку литературы в 5 классе</a:t>
            </a:r>
          </a:p>
          <a:p>
            <a:pPr algn="just"/>
            <a:r>
              <a:rPr lang="ru-RU" dirty="0" smtClean="0"/>
              <a:t>Подготовил: Шипов М.А., учитель русского языка и литературы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9731" y="58569"/>
            <a:ext cx="5174474" cy="2262433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4205" y="1"/>
            <a:ext cx="1756712" cy="226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79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2022" y="712567"/>
            <a:ext cx="67401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И.А. Крылов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612741" y="1450426"/>
            <a:ext cx="400639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Иван Андреевич Крылов — </a:t>
            </a:r>
            <a:r>
              <a:rPr lang="ru-RU" sz="2000" dirty="0"/>
              <a:t>русский публицист, поэт, баснописец, издатель сатирико-просветительских журналов.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8959" y="1358898"/>
            <a:ext cx="3753701" cy="4521504"/>
          </a:xfrm>
          <a:prstGeom prst="rect">
            <a:avLst/>
          </a:prstGeom>
          <a:effectLst>
            <a:softEdge rad="63500"/>
          </a:effectLst>
        </p:spPr>
      </p:pic>
      <p:sp>
        <p:nvSpPr>
          <p:cNvPr id="6" name="TextBox 5"/>
          <p:cNvSpPr txBox="1"/>
          <p:nvPr/>
        </p:nvSpPr>
        <p:spPr>
          <a:xfrm>
            <a:off x="4878960" y="5973939"/>
            <a:ext cx="3753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Портрет И. А. Крылова работы К. П. Брюллова</a:t>
            </a:r>
          </a:p>
        </p:txBody>
      </p:sp>
    </p:spTree>
    <p:extLst>
      <p:ext uri="{BB962C8B-B14F-4D97-AF65-F5344CB8AC3E}">
        <p14:creationId xmlns:p14="http://schemas.microsoft.com/office/powerpoint/2010/main" val="240835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43873" y="599446"/>
            <a:ext cx="67401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«Ворона и Лисица»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857839" y="1979628"/>
            <a:ext cx="41949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В басне «Ворона и Лисица» Крылов </a:t>
            </a:r>
            <a:r>
              <a:rPr lang="ru-RU" dirty="0"/>
              <a:t>использовал древний сюжет, появляющийся у Эзопа, </a:t>
            </a:r>
            <a:r>
              <a:rPr lang="ru-RU" dirty="0" smtClean="0"/>
              <a:t>Лафонтена</a:t>
            </a:r>
            <a:r>
              <a:rPr lang="ru-RU" dirty="0"/>
              <a:t>, </a:t>
            </a:r>
            <a:r>
              <a:rPr lang="ru-RU" dirty="0" smtClean="0"/>
              <a:t>А</a:t>
            </a:r>
            <a:r>
              <a:rPr lang="ru-RU" dirty="0"/>
              <a:t>. П. Сумарокова и В. К. Тредиаковского. В басне </a:t>
            </a:r>
            <a:r>
              <a:rPr lang="ru-RU" dirty="0" smtClean="0"/>
              <a:t>Эзопа </a:t>
            </a:r>
            <a:r>
              <a:rPr lang="ru-RU" dirty="0"/>
              <a:t>лиса обманывала ворона с помощью лести, чтобы заполучить мясо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544" y="1979628"/>
            <a:ext cx="2592124" cy="358485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40544" y="6089715"/>
            <a:ext cx="2592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Эзоп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656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1" t="146" r="10060" b="7161"/>
          <a:stretch/>
        </p:blipFill>
        <p:spPr>
          <a:xfrm>
            <a:off x="2545237" y="659875"/>
            <a:ext cx="3572830" cy="4835952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TextBox 4"/>
          <p:cNvSpPr txBox="1"/>
          <p:nvPr/>
        </p:nvSpPr>
        <p:spPr>
          <a:xfrm>
            <a:off x="2658359" y="5627207"/>
            <a:ext cx="3459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Иллюстрация Е.М. Рачева.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8485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58359" y="5627207"/>
            <a:ext cx="3459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Иллюстрации С. Ярового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03" r="12500" b="10203"/>
          <a:stretch/>
        </p:blipFill>
        <p:spPr>
          <a:xfrm>
            <a:off x="160256" y="1178197"/>
            <a:ext cx="3487918" cy="444901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987" y="1178197"/>
            <a:ext cx="3882174" cy="4436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60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58359" y="5627207"/>
            <a:ext cx="3459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Иллюстрации В. Серова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8538" y="1237323"/>
            <a:ext cx="3277332" cy="400398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41" y="1237323"/>
            <a:ext cx="5412788" cy="4003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72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110</TotalTime>
  <Words>119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Легкий дым</vt:lpstr>
      <vt:lpstr>Басня И.А. Крылова «Ворона и Лисица»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Басня И.А. Крылова «Ворона и Лисица»</dc:title>
  <dc:creator>Михаил</dc:creator>
  <cp:lastModifiedBy>Михаил</cp:lastModifiedBy>
  <cp:revision>7</cp:revision>
  <dcterms:created xsi:type="dcterms:W3CDTF">2015-01-28T18:09:55Z</dcterms:created>
  <dcterms:modified xsi:type="dcterms:W3CDTF">2015-01-29T15:57:56Z</dcterms:modified>
</cp:coreProperties>
</file>