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59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0B1C-0AD3-4D58-B4D6-135AC593BF74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CED-4E33-4B0D-9B7D-988DF2D7D4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24744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Русские и зарубежные писатели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XIX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века 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 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калмыки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71800" y="4149080"/>
            <a:ext cx="3907978" cy="20162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Артаева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Ерошатовна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Барунская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/>
                <a:cs typeface="Times New Roman"/>
              </a:rPr>
              <a:t>Цели и задачи: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обучающие: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познакомить учащихся с русскими и зарубежными писателями 19 века как исследователями истории, культуры и быта калмыцкого народа;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показать раскрытие калмыцкой темы в творчестве русских и зарубежных писателей 19 века;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выяснить роль калмыков в произведениях русских и зарубежных писателей 19 века;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воспитательные: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воспитывать эстетический вкус;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воспитывать чувство гордости, патриотизма, любви к малой Родине;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развивающие: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развивать интерес к народным традициям;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побуждать </a:t>
            </a: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учащихся к чтению произведений русских и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   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              зарубежных </a:t>
            </a: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писателей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Русские писатели 19 века о Калмыкии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339752" cy="45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196752"/>
            <a:ext cx="4347740" cy="31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3280" y="4400615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Страхов Николай Николаевич (1828-1896), российский философ, публицист, литературный критик, член-корреспондент Петербургской АН (1889). </a:t>
            </a:r>
            <a:r>
              <a:rPr lang="ru-RU" dirty="0" smtClean="0">
                <a:solidFill>
                  <a:srgbClr val="000000"/>
                </a:solidFill>
              </a:rPr>
              <a:t>«</a:t>
            </a:r>
            <a:r>
              <a:rPr lang="ru-RU" dirty="0">
                <a:solidFill>
                  <a:srgbClr val="000000"/>
                </a:solidFill>
              </a:rPr>
              <a:t>Мир как целое» (1872), «О вечных истинах» (1887), «Философские очерки» (1895)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0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+mn-lt"/>
              </a:rPr>
              <a:t>Немирович – Данченко Василий Иванович</a:t>
            </a:r>
            <a:endParaRPr lang="ru-RU" sz="3200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7"/>
            <a:ext cx="56166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09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+mn-lt"/>
              </a:rPr>
              <a:t>Пушкин Александр Сергеевич</a:t>
            </a:r>
            <a:endParaRPr lang="ru-RU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672407" cy="330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027">
            <a:off x="1331640" y="4509120"/>
            <a:ext cx="136435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581128"/>
            <a:ext cx="142875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726">
            <a:off x="6115194" y="4575795"/>
            <a:ext cx="2190750" cy="174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74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+mn-lt"/>
              </a:rPr>
              <a:t>Прощай, любезная калмычка!</a:t>
            </a:r>
            <a:endParaRPr lang="ru-RU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7786"/>
            <a:ext cx="28906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2862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96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7"/>
            <a:ext cx="5112568" cy="410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+mn-lt"/>
              </a:rPr>
              <a:t>Гоголь Николай Васильевич</a:t>
            </a:r>
            <a:endParaRPr lang="ru-RU" b="1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176464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3441"/>
            <a:ext cx="3528392" cy="46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+mn-lt"/>
              </a:rPr>
              <a:t>Дюма Александр</a:t>
            </a:r>
            <a:endParaRPr lang="ru-RU" b="1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780928"/>
            <a:ext cx="8219256" cy="3345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09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179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Русские писатели 19 века о Калмыкии.</vt:lpstr>
      <vt:lpstr>Немирович – Данченко Василий Иванович</vt:lpstr>
      <vt:lpstr>Пушкин Александр Сергеевич</vt:lpstr>
      <vt:lpstr>Прощай, любезная калмычка!</vt:lpstr>
      <vt:lpstr>Гоголь Николай Васильевич</vt:lpstr>
      <vt:lpstr>Дюма Александр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pk08</cp:lastModifiedBy>
  <cp:revision>7</cp:revision>
  <dcterms:created xsi:type="dcterms:W3CDTF">2013-08-17T11:04:20Z</dcterms:created>
  <dcterms:modified xsi:type="dcterms:W3CDTF">2015-01-28T19:53:16Z</dcterms:modified>
</cp:coreProperties>
</file>