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746" autoAdjust="0"/>
  </p:normalViewPr>
  <p:slideViewPr>
    <p:cSldViewPr>
      <p:cViewPr varScale="1">
        <p:scale>
          <a:sx n="87" d="100"/>
          <a:sy n="87" d="100"/>
        </p:scale>
        <p:origin x="-1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8001000" cy="198120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Сочетание компьютерных и дидактических игр на индивидуальном логопедическом занятии.</a:t>
            </a:r>
            <a:r>
              <a:rPr lang="ru-RU" sz="24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занятия: </a:t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«Автоматизация звука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 использованием логопедической компьютерной игры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Тигры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7086600" cy="259080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400" i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провела:    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 логопед 1 квалифицированной  категории       МБДОУ КВ «Детский сад № 10 «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 Дзержинский</a:t>
            </a:r>
          </a:p>
          <a:p>
            <a:pPr algn="r"/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Русакова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Я.В.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презентации\IMG_1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857500" cy="2133600"/>
          </a:xfrm>
          <a:prstGeom prst="rect">
            <a:avLst/>
          </a:prstGeom>
          <a:noFill/>
        </p:spPr>
      </p:pic>
      <p:pic>
        <p:nvPicPr>
          <p:cNvPr id="4098" name="Picture 2" descr="C:\Users\User\Desktop\для презентации\IMG_1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657600"/>
            <a:ext cx="2540000" cy="2286000"/>
          </a:xfrm>
          <a:prstGeom prst="rect">
            <a:avLst/>
          </a:prstGeom>
          <a:noFill/>
        </p:spPr>
      </p:pic>
      <p:pic>
        <p:nvPicPr>
          <p:cNvPr id="4099" name="Picture 3" descr="C:\Users\User\Desktop\для презентации\IMG_1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762000"/>
            <a:ext cx="2857500" cy="2257425"/>
          </a:xfrm>
          <a:prstGeom prst="rect">
            <a:avLst/>
          </a:prstGeom>
          <a:noFill/>
        </p:spPr>
      </p:pic>
      <p:pic>
        <p:nvPicPr>
          <p:cNvPr id="4100" name="Picture 4" descr="C:\Users\User\Desktop\для презентации\IMG_1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505200"/>
            <a:ext cx="3349625" cy="25075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ля презентации\IMG_1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7746337" cy="381239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838200"/>
            <a:ext cx="658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«Дыхательная гимнастика».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презентации\IMG_1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5867401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презентации\IMG_1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4953000" cy="4649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презентации\IMG_1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2606675" cy="3838049"/>
          </a:xfrm>
          <a:prstGeom prst="rect">
            <a:avLst/>
          </a:prstGeom>
          <a:noFill/>
        </p:spPr>
      </p:pic>
      <p:pic>
        <p:nvPicPr>
          <p:cNvPr id="4099" name="Picture 3" descr="C:\Users\User\Desktop\для презентации\IMG_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4114800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5410200"/>
            <a:ext cx="266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ХОБОТ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410200"/>
            <a:ext cx="2819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ОБОТ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ля презентации\IMG_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552" y="1447800"/>
            <a:ext cx="4727448" cy="3352800"/>
          </a:xfrm>
          <a:prstGeom prst="rect">
            <a:avLst/>
          </a:prstGeom>
          <a:noFill/>
        </p:spPr>
      </p:pic>
      <p:pic>
        <p:nvPicPr>
          <p:cNvPr id="5123" name="Picture 3" descr="C:\Users\User\Desktop\для презентации\IMG_1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3327400" cy="36767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5105400"/>
            <a:ext cx="2995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АНЕЦ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181600"/>
            <a:ext cx="3001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ТАНЕЦ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презентации\IMG_1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57600"/>
            <a:ext cx="4262438" cy="2838784"/>
          </a:xfrm>
          <a:prstGeom prst="rect">
            <a:avLst/>
          </a:prstGeom>
          <a:noFill/>
        </p:spPr>
      </p:pic>
      <p:pic>
        <p:nvPicPr>
          <p:cNvPr id="6147" name="Picture 3" descr="C:\Users\User\Desktop\для презентации\IMG_1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4000499" cy="32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410200" y="1295400"/>
            <a:ext cx="3663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ЗАБОТА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648200"/>
            <a:ext cx="253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АБОТА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User\Desktop\для презентации\IMG_1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3581400" cy="3238917"/>
          </a:xfrm>
          <a:prstGeom prst="rect">
            <a:avLst/>
          </a:prstGeom>
          <a:noFill/>
        </p:spPr>
      </p:pic>
      <p:pic>
        <p:nvPicPr>
          <p:cNvPr id="7175" name="Picture 7" descr="C:\Users\User\Desktop\для презентации\IMG_1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108" y="3276600"/>
            <a:ext cx="3993292" cy="29550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57800" y="1066800"/>
            <a:ext cx="370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МЫЧАТЬ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419600"/>
            <a:ext cx="2586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ЫЧАТЬ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ля презентации\IMG_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81400"/>
            <a:ext cx="4184433" cy="3076575"/>
          </a:xfrm>
          <a:prstGeom prst="rect">
            <a:avLst/>
          </a:prstGeom>
          <a:noFill/>
        </p:spPr>
      </p:pic>
      <p:pic>
        <p:nvPicPr>
          <p:cNvPr id="8195" name="Picture 3" descr="C:\Users\User\Desktop\для презентации\IMG_1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35814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9800" y="1600200"/>
            <a:ext cx="2474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ПУГАТЬ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876800"/>
            <a:ext cx="235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УГАТЬ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ля презентации\IMG_1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224037" cy="3125788"/>
          </a:xfrm>
          <a:prstGeom prst="rect">
            <a:avLst/>
          </a:prstGeom>
          <a:noFill/>
        </p:spPr>
      </p:pic>
      <p:pic>
        <p:nvPicPr>
          <p:cNvPr id="9219" name="Picture 3" descr="C:\Users\User\Desktop\для презентации\IMG_1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2971800" cy="3283839"/>
          </a:xfrm>
          <a:prstGeom prst="rect">
            <a:avLst/>
          </a:prstGeom>
          <a:noFill/>
        </p:spPr>
      </p:pic>
      <p:pic>
        <p:nvPicPr>
          <p:cNvPr id="9220" name="Picture 4" descr="C:\Users\User\Desktop\для презентации\IMG_1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200"/>
            <a:ext cx="4157134" cy="2768651"/>
          </a:xfrm>
          <a:prstGeom prst="rect">
            <a:avLst/>
          </a:prstGeom>
          <a:noFill/>
        </p:spPr>
      </p:pic>
      <p:pic>
        <p:nvPicPr>
          <p:cNvPr id="9221" name="Picture 5" descr="C:\Users\User\Desktop\для презентации\IMG_1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28600"/>
            <a:ext cx="2876550" cy="3148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0"/>
            <a:ext cx="7467600" cy="37338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 Закрепление правильного произношения звука «Р».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Коррекционно- образовательные: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-Упражнять в правильном произнесении звука «Р» в слогах, словах и предложениях.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Развивать звуковой анализ слова.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Упражнять в определении наличия места звука  «Р» в словах.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Коррекционно- развивающие: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Развитие моторики артикуляционного аппарата.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-Развитие мелкой моторики.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Развитие фонематического слуха.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Формирование силы и длительности речевого дыхания.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-Развитие воображения, мышления.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429000"/>
            <a:ext cx="7406640" cy="304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Коррекционно- воспитательные: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Воспитывать внимательность, усидчивость.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Зеркало для индивидуальной работы, предметные картинки со звуком «Р», компьютер, микрофон, логопедическая программа « Игры для Тигры».</a:t>
            </a:r>
          </a:p>
          <a:p>
            <a:r>
              <a:rPr lang="ru-RU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Предварительная работа: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компьютерной игрой «Игры для Тигры».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ля презентации\IMG_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572000" cy="518073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для презентации\IMG_1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5134332" cy="32004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0" y="4800600"/>
          <a:ext cx="3505200" cy="914400"/>
        </p:xfrm>
        <a:graphic>
          <a:graphicData uri="http://schemas.openxmlformats.org/drawingml/2006/table">
            <a:tbl>
              <a:tblPr/>
              <a:tblGrid>
                <a:gridCol w="1101513"/>
                <a:gridCol w="1302174"/>
                <a:gridCol w="1101513"/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для презентации\IMG_1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324600" cy="419886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24200" y="5181600"/>
          <a:ext cx="3022917" cy="990600"/>
        </p:xfrm>
        <a:graphic>
          <a:graphicData uri="http://schemas.openxmlformats.org/drawingml/2006/table">
            <a:tbl>
              <a:tblPr/>
              <a:tblGrid>
                <a:gridCol w="949955"/>
                <a:gridCol w="1123007"/>
                <a:gridCol w="949955"/>
              </a:tblGrid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для презентации\IMG_1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5024438" cy="312896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24200" y="4495800"/>
          <a:ext cx="3708718" cy="990600"/>
        </p:xfrm>
        <a:graphic>
          <a:graphicData uri="http://schemas.openxmlformats.org/drawingml/2006/table">
            <a:tbl>
              <a:tblPr/>
              <a:tblGrid>
                <a:gridCol w="1322231"/>
                <a:gridCol w="1292856"/>
                <a:gridCol w="1093631"/>
              </a:tblGrid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User\Desktop\для презентации\IMG_1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"/>
            <a:ext cx="4038600" cy="341153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96882" y="4114800"/>
          <a:ext cx="3556318" cy="1066799"/>
        </p:xfrm>
        <a:graphic>
          <a:graphicData uri="http://schemas.openxmlformats.org/drawingml/2006/table">
            <a:tbl>
              <a:tblPr/>
              <a:tblGrid>
                <a:gridCol w="1117577"/>
                <a:gridCol w="1321164"/>
                <a:gridCol w="1117577"/>
              </a:tblGrid>
              <a:tr h="1066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User\Desktop\для презентации\IMG_1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3048000" cy="36703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05400" y="2819400"/>
          <a:ext cx="3047999" cy="990600"/>
        </p:xfrm>
        <a:graphic>
          <a:graphicData uri="http://schemas.openxmlformats.org/drawingml/2006/table">
            <a:tbl>
              <a:tblPr/>
              <a:tblGrid>
                <a:gridCol w="957837"/>
                <a:gridCol w="1132325"/>
                <a:gridCol w="957837"/>
              </a:tblGrid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для презентации\IMG_1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6159500" cy="407670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96882" y="4876800"/>
          <a:ext cx="3480118" cy="914400"/>
        </p:xfrm>
        <a:graphic>
          <a:graphicData uri="http://schemas.openxmlformats.org/drawingml/2006/table">
            <a:tbl>
              <a:tblPr/>
              <a:tblGrid>
                <a:gridCol w="1093631"/>
                <a:gridCol w="1292856"/>
                <a:gridCol w="1093631"/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User\Desktop\для презентации\IMG_1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5105400" cy="357021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0" y="4800600"/>
          <a:ext cx="3150235" cy="990600"/>
        </p:xfrm>
        <a:graphic>
          <a:graphicData uri="http://schemas.openxmlformats.org/drawingml/2006/table">
            <a:tbl>
              <a:tblPr/>
              <a:tblGrid>
                <a:gridCol w="989965"/>
                <a:gridCol w="1170305"/>
                <a:gridCol w="989965"/>
              </a:tblGrid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и\IMG_1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2057400" cy="2018480"/>
          </a:xfrm>
          <a:prstGeom prst="rect">
            <a:avLst/>
          </a:prstGeom>
          <a:noFill/>
        </p:spPr>
      </p:pic>
      <p:pic>
        <p:nvPicPr>
          <p:cNvPr id="1027" name="Picture 3" descr="C:\Users\User\Desktop\для презентации\IMG_1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2480876" cy="1722437"/>
          </a:xfrm>
          <a:prstGeom prst="rect">
            <a:avLst/>
          </a:prstGeom>
          <a:noFill/>
        </p:spPr>
      </p:pic>
      <p:pic>
        <p:nvPicPr>
          <p:cNvPr id="1028" name="Picture 4" descr="C:\Users\User\Desktop\для презентации\IMG_1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143000"/>
            <a:ext cx="1879600" cy="2224216"/>
          </a:xfrm>
          <a:prstGeom prst="rect">
            <a:avLst/>
          </a:prstGeom>
          <a:noFill/>
        </p:spPr>
      </p:pic>
      <p:pic>
        <p:nvPicPr>
          <p:cNvPr id="1029" name="Picture 5" descr="C:\Users\User\Desktop\для презентации\IMG_15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990600"/>
            <a:ext cx="1847850" cy="2286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00200" y="4114800"/>
          <a:ext cx="1356995" cy="1295400"/>
        </p:xfrm>
        <a:graphic>
          <a:graphicData uri="http://schemas.openxmlformats.org/drawingml/2006/table">
            <a:tbl>
              <a:tblPr/>
              <a:tblGrid>
                <a:gridCol w="1356995"/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33800" y="4114800"/>
          <a:ext cx="1173798" cy="1303655"/>
        </p:xfrm>
        <a:graphic>
          <a:graphicData uri="http://schemas.openxmlformats.org/drawingml/2006/table">
            <a:tbl>
              <a:tblPr/>
              <a:tblGrid>
                <a:gridCol w="1173798"/>
              </a:tblGrid>
              <a:tr h="1303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5000" y="4114800"/>
          <a:ext cx="1219200" cy="12954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696200" y="4114800"/>
          <a:ext cx="1219200" cy="12954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для презентации\IMG_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7086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и\IMG_1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85800"/>
            <a:ext cx="4800600" cy="5302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28750" y="1371600"/>
            <a:ext cx="7715250" cy="2133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и\IMG_1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799"/>
            <a:ext cx="3429000" cy="4973053"/>
          </a:xfrm>
          <a:prstGeom prst="rect">
            <a:avLst/>
          </a:prstGeom>
          <a:noFill/>
        </p:spPr>
      </p:pic>
      <p:pic>
        <p:nvPicPr>
          <p:cNvPr id="1027" name="Picture 3" descr="C:\Users\User\Desktop\для презентации\IMG_1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743200" cy="2743200"/>
          </a:xfrm>
          <a:prstGeom prst="rect">
            <a:avLst/>
          </a:prstGeom>
          <a:noFill/>
        </p:spPr>
      </p:pic>
      <p:pic>
        <p:nvPicPr>
          <p:cNvPr id="1028" name="Picture 4" descr="C:\Users\User\Desktop\для презентации\IMG_1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685800"/>
            <a:ext cx="27051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презентации\IMG_1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2857500" cy="2143125"/>
          </a:xfrm>
          <a:prstGeom prst="rect">
            <a:avLst/>
          </a:prstGeom>
          <a:noFill/>
        </p:spPr>
      </p:pic>
      <p:pic>
        <p:nvPicPr>
          <p:cNvPr id="2051" name="Picture 3" descr="C:\Users\User\Desktop\для презентации\IMG_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"/>
            <a:ext cx="2857500" cy="2143125"/>
          </a:xfrm>
          <a:prstGeom prst="rect">
            <a:avLst/>
          </a:prstGeom>
          <a:noFill/>
        </p:spPr>
      </p:pic>
      <p:pic>
        <p:nvPicPr>
          <p:cNvPr id="2052" name="Picture 4" descr="C:\Users\User\Desktop\для презентации\IMG_1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38250" y="3257550"/>
            <a:ext cx="2857500" cy="2895600"/>
          </a:xfrm>
          <a:prstGeom prst="rect">
            <a:avLst/>
          </a:prstGeom>
          <a:noFill/>
        </p:spPr>
      </p:pic>
      <p:pic>
        <p:nvPicPr>
          <p:cNvPr id="2053" name="Picture 5" descr="C:\Users\User\Desktop\для презентации\IMG_1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6825" y="3429000"/>
            <a:ext cx="3148651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презентации\IMG_1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33400"/>
            <a:ext cx="2857500" cy="2743200"/>
          </a:xfrm>
          <a:prstGeom prst="rect">
            <a:avLst/>
          </a:prstGeom>
          <a:noFill/>
        </p:spPr>
      </p:pic>
      <p:pic>
        <p:nvPicPr>
          <p:cNvPr id="3075" name="Picture 3" descr="C:\Users\User\Desktop\для презентации\IMG_1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538" y="3810000"/>
            <a:ext cx="3131662" cy="2076450"/>
          </a:xfrm>
          <a:prstGeom prst="rect">
            <a:avLst/>
          </a:prstGeom>
          <a:noFill/>
        </p:spPr>
      </p:pic>
      <p:pic>
        <p:nvPicPr>
          <p:cNvPr id="3076" name="Picture 4" descr="C:\Users\User\Desktop\для презентации\IMG_1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57200"/>
            <a:ext cx="2143125" cy="2857500"/>
          </a:xfrm>
          <a:prstGeom prst="rect">
            <a:avLst/>
          </a:prstGeom>
          <a:noFill/>
        </p:spPr>
      </p:pic>
      <p:pic>
        <p:nvPicPr>
          <p:cNvPr id="3077" name="Picture 5" descr="C:\Users\User\Desktop\для презентации\IMG_1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5725" y="3763963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для презентации\IMG_1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3783390" cy="2590800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\IMG_1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24200"/>
            <a:ext cx="4419600" cy="33456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презентации\IMG_1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7056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и\IMG_1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2857500" cy="2762250"/>
          </a:xfrm>
          <a:prstGeom prst="rect">
            <a:avLst/>
          </a:prstGeom>
          <a:noFill/>
        </p:spPr>
      </p:pic>
      <p:pic>
        <p:nvPicPr>
          <p:cNvPr id="1028" name="Picture 4" descr="C:\Users\User\Desktop\для презентации\IMG_1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2209800" cy="2857500"/>
          </a:xfrm>
          <a:prstGeom prst="rect">
            <a:avLst/>
          </a:prstGeom>
          <a:noFill/>
        </p:spPr>
      </p:pic>
      <p:pic>
        <p:nvPicPr>
          <p:cNvPr id="3074" name="Picture 2" descr="C:\Users\User\Desktop\для презентации\IMG_1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701353" cy="2514600"/>
          </a:xfrm>
          <a:prstGeom prst="rect">
            <a:avLst/>
          </a:prstGeom>
          <a:noFill/>
        </p:spPr>
      </p:pic>
      <p:pic>
        <p:nvPicPr>
          <p:cNvPr id="3075" name="Picture 3" descr="C:\Users\User\Desktop\для презентации\IMG_1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429000"/>
            <a:ext cx="26098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290</TotalTime>
  <Words>62</Words>
  <Application>Microsoft Office PowerPoint</Application>
  <PresentationFormat>Экран (4:3)</PresentationFormat>
  <Paragraphs>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Сочетание компьютерных и дидактических игр на индивидуальном логопедическом занятии.                                Тема занятия:  «Автоматизация звука «Р» с использованием логопедической компьютерной игры «Игры для Тигры»</vt:lpstr>
      <vt:lpstr>Цель:  Закрепление правильного произношения звука «Р». Задачи: Коррекционно- образовательные: -Упражнять в правильном произнесении звука «Р» в слогах, словах и предложениях. - Развивать звуковой анализ слова. - Упражнять в определении наличия места звука  «Р» в словах. Коррекционно- развивающие: - Развитие моторики артикуляционного аппарата. -Развитие мелкой моторики. - Развитие фонематического слуха. - Формирование силы и длительности речевого дыхания. -Развитие воображения, мышления.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ЗА ВНИМАНИЕ!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Сочетание компьютерных и дидактических игр на индивидуальном логопедическом занятии.</dc:title>
  <dc:creator>User</dc:creator>
  <cp:lastModifiedBy>User</cp:lastModifiedBy>
  <cp:revision>37</cp:revision>
  <dcterms:created xsi:type="dcterms:W3CDTF">2015-01-17T09:37:07Z</dcterms:created>
  <dcterms:modified xsi:type="dcterms:W3CDTF">2015-04-04T11:21:19Z</dcterms:modified>
</cp:coreProperties>
</file>