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Masters/slideMaster15.xml" ContentType="application/vnd.openxmlformats-officedocument.presentationml.slideMaster+xml"/>
  <Override PartName="/ppt/slideMasters/slideMaster16.xml" ContentType="application/vnd.openxmlformats-officedocument.presentationml.slideMaster+xml"/>
  <Override PartName="/ppt/slideMasters/slideMaster17.xml" ContentType="application/vnd.openxmlformats-officedocument.presentationml.slideMaster+xml"/>
  <Override PartName="/ppt/slideMasters/slideMaster18.xml" ContentType="application/vnd.openxmlformats-officedocument.presentationml.slideMaster+xml"/>
  <Override PartName="/ppt/slideMasters/slideMaster19.xml" ContentType="application/vnd.openxmlformats-officedocument.presentationml.slideMaster+xml"/>
  <Override PartName="/ppt/slideMasters/slideMaster20.xml" ContentType="application/vnd.openxmlformats-officedocument.presentationml.slideMaster+xml"/>
  <Override PartName="/ppt/slideMasters/slideMaster2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8.xml" ContentType="application/vnd.openxmlformats-officedocument.theme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theme/theme9.xml" ContentType="application/vnd.openxmlformats-officedocument.theme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theme/theme10.xml" ContentType="application/vnd.openxmlformats-officedocument.theme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theme/theme11.xml" ContentType="application/vnd.openxmlformats-officedocument.theme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theme/theme12.xml" ContentType="application/vnd.openxmlformats-officedocument.theme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theme/theme13.xml" ContentType="application/vnd.openxmlformats-officedocument.theme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theme/theme14.xml" ContentType="application/vnd.openxmlformats-officedocument.theme+xml"/>
  <Override PartName="/ppt/slideLayouts/slideLayout155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159.xml" ContentType="application/vnd.openxmlformats-officedocument.presentationml.slideLayout+xml"/>
  <Override PartName="/ppt/slideLayouts/slideLayout160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62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64.xml" ContentType="application/vnd.openxmlformats-officedocument.presentationml.slideLayout+xml"/>
  <Override PartName="/ppt/slideLayouts/slideLayout165.xml" ContentType="application/vnd.openxmlformats-officedocument.presentationml.slideLayout+xml"/>
  <Override PartName="/ppt/theme/theme15.xml" ContentType="application/vnd.openxmlformats-officedocument.theme+xml"/>
  <Override PartName="/ppt/slideLayouts/slideLayout166.xml" ContentType="application/vnd.openxmlformats-officedocument.presentationml.slideLayout+xml"/>
  <Override PartName="/ppt/slideLayouts/slideLayout167.xml" ContentType="application/vnd.openxmlformats-officedocument.presentationml.slideLayout+xml"/>
  <Override PartName="/ppt/slideLayouts/slideLayout168.xml" ContentType="application/vnd.openxmlformats-officedocument.presentationml.slideLayout+xml"/>
  <Override PartName="/ppt/slideLayouts/slideLayout169.xml" ContentType="application/vnd.openxmlformats-officedocument.presentationml.slideLayout+xml"/>
  <Override PartName="/ppt/slideLayouts/slideLayout170.xml" ContentType="application/vnd.openxmlformats-officedocument.presentationml.slideLayout+xml"/>
  <Override PartName="/ppt/slideLayouts/slideLayout171.xml" ContentType="application/vnd.openxmlformats-officedocument.presentationml.slideLayout+xml"/>
  <Override PartName="/ppt/slideLayouts/slideLayout172.xml" ContentType="application/vnd.openxmlformats-officedocument.presentationml.slideLayout+xml"/>
  <Override PartName="/ppt/slideLayouts/slideLayout173.xml" ContentType="application/vnd.openxmlformats-officedocument.presentationml.slideLayout+xml"/>
  <Override PartName="/ppt/slideLayouts/slideLayout174.xml" ContentType="application/vnd.openxmlformats-officedocument.presentationml.slideLayout+xml"/>
  <Override PartName="/ppt/slideLayouts/slideLayout175.xml" ContentType="application/vnd.openxmlformats-officedocument.presentationml.slideLayout+xml"/>
  <Override PartName="/ppt/slideLayouts/slideLayout176.xml" ContentType="application/vnd.openxmlformats-officedocument.presentationml.slideLayout+xml"/>
  <Override PartName="/ppt/theme/theme16.xml" ContentType="application/vnd.openxmlformats-officedocument.theme+xml"/>
  <Override PartName="/ppt/slideLayouts/slideLayout177.xml" ContentType="application/vnd.openxmlformats-officedocument.presentationml.slideLayout+xml"/>
  <Override PartName="/ppt/slideLayouts/slideLayout178.xml" ContentType="application/vnd.openxmlformats-officedocument.presentationml.slideLayout+xml"/>
  <Override PartName="/ppt/slideLayouts/slideLayout179.xml" ContentType="application/vnd.openxmlformats-officedocument.presentationml.slideLayout+xml"/>
  <Override PartName="/ppt/slideLayouts/slideLayout180.xml" ContentType="application/vnd.openxmlformats-officedocument.presentationml.slideLayout+xml"/>
  <Override PartName="/ppt/slideLayouts/slideLayout181.xml" ContentType="application/vnd.openxmlformats-officedocument.presentationml.slideLayout+xml"/>
  <Override PartName="/ppt/slideLayouts/slideLayout182.xml" ContentType="application/vnd.openxmlformats-officedocument.presentationml.slideLayout+xml"/>
  <Override PartName="/ppt/slideLayouts/slideLayout183.xml" ContentType="application/vnd.openxmlformats-officedocument.presentationml.slideLayout+xml"/>
  <Override PartName="/ppt/slideLayouts/slideLayout184.xml" ContentType="application/vnd.openxmlformats-officedocument.presentationml.slideLayout+xml"/>
  <Override PartName="/ppt/slideLayouts/slideLayout185.xml" ContentType="application/vnd.openxmlformats-officedocument.presentationml.slideLayout+xml"/>
  <Override PartName="/ppt/slideLayouts/slideLayout186.xml" ContentType="application/vnd.openxmlformats-officedocument.presentationml.slideLayout+xml"/>
  <Override PartName="/ppt/slideLayouts/slideLayout187.xml" ContentType="application/vnd.openxmlformats-officedocument.presentationml.slideLayout+xml"/>
  <Override PartName="/ppt/theme/theme17.xml" ContentType="application/vnd.openxmlformats-officedocument.theme+xml"/>
  <Override PartName="/ppt/slideLayouts/slideLayout188.xml" ContentType="application/vnd.openxmlformats-officedocument.presentationml.slideLayout+xml"/>
  <Override PartName="/ppt/slideLayouts/slideLayout189.xml" ContentType="application/vnd.openxmlformats-officedocument.presentationml.slideLayout+xml"/>
  <Override PartName="/ppt/slideLayouts/slideLayout190.xml" ContentType="application/vnd.openxmlformats-officedocument.presentationml.slideLayout+xml"/>
  <Override PartName="/ppt/slideLayouts/slideLayout191.xml" ContentType="application/vnd.openxmlformats-officedocument.presentationml.slideLayout+xml"/>
  <Override PartName="/ppt/slideLayouts/slideLayout192.xml" ContentType="application/vnd.openxmlformats-officedocument.presentationml.slideLayout+xml"/>
  <Override PartName="/ppt/slideLayouts/slideLayout193.xml" ContentType="application/vnd.openxmlformats-officedocument.presentationml.slideLayout+xml"/>
  <Override PartName="/ppt/slideLayouts/slideLayout194.xml" ContentType="application/vnd.openxmlformats-officedocument.presentationml.slideLayout+xml"/>
  <Override PartName="/ppt/slideLayouts/slideLayout195.xml" ContentType="application/vnd.openxmlformats-officedocument.presentationml.slideLayout+xml"/>
  <Override PartName="/ppt/slideLayouts/slideLayout196.xml" ContentType="application/vnd.openxmlformats-officedocument.presentationml.slideLayout+xml"/>
  <Override PartName="/ppt/slideLayouts/slideLayout197.xml" ContentType="application/vnd.openxmlformats-officedocument.presentationml.slideLayout+xml"/>
  <Override PartName="/ppt/slideLayouts/slideLayout198.xml" ContentType="application/vnd.openxmlformats-officedocument.presentationml.slideLayout+xml"/>
  <Override PartName="/ppt/theme/theme18.xml" ContentType="application/vnd.openxmlformats-officedocument.theme+xml"/>
  <Override PartName="/ppt/slideLayouts/slideLayout199.xml" ContentType="application/vnd.openxmlformats-officedocument.presentationml.slideLayout+xml"/>
  <Override PartName="/ppt/slideLayouts/slideLayout200.xml" ContentType="application/vnd.openxmlformats-officedocument.presentationml.slideLayout+xml"/>
  <Override PartName="/ppt/slideLayouts/slideLayout201.xml" ContentType="application/vnd.openxmlformats-officedocument.presentationml.slideLayout+xml"/>
  <Override PartName="/ppt/slideLayouts/slideLayout202.xml" ContentType="application/vnd.openxmlformats-officedocument.presentationml.slideLayout+xml"/>
  <Override PartName="/ppt/slideLayouts/slideLayout203.xml" ContentType="application/vnd.openxmlformats-officedocument.presentationml.slideLayout+xml"/>
  <Override PartName="/ppt/slideLayouts/slideLayout204.xml" ContentType="application/vnd.openxmlformats-officedocument.presentationml.slideLayout+xml"/>
  <Override PartName="/ppt/slideLayouts/slideLayout205.xml" ContentType="application/vnd.openxmlformats-officedocument.presentationml.slideLayout+xml"/>
  <Override PartName="/ppt/slideLayouts/slideLayout206.xml" ContentType="application/vnd.openxmlformats-officedocument.presentationml.slideLayout+xml"/>
  <Override PartName="/ppt/slideLayouts/slideLayout207.xml" ContentType="application/vnd.openxmlformats-officedocument.presentationml.slideLayout+xml"/>
  <Override PartName="/ppt/slideLayouts/slideLayout208.xml" ContentType="application/vnd.openxmlformats-officedocument.presentationml.slideLayout+xml"/>
  <Override PartName="/ppt/slideLayouts/slideLayout209.xml" ContentType="application/vnd.openxmlformats-officedocument.presentationml.slideLayout+xml"/>
  <Override PartName="/ppt/theme/theme19.xml" ContentType="application/vnd.openxmlformats-officedocument.theme+xml"/>
  <Override PartName="/ppt/slideLayouts/slideLayout210.xml" ContentType="application/vnd.openxmlformats-officedocument.presentationml.slideLayout+xml"/>
  <Override PartName="/ppt/slideLayouts/slideLayout211.xml" ContentType="application/vnd.openxmlformats-officedocument.presentationml.slideLayout+xml"/>
  <Override PartName="/ppt/slideLayouts/slideLayout212.xml" ContentType="application/vnd.openxmlformats-officedocument.presentationml.slideLayout+xml"/>
  <Override PartName="/ppt/slideLayouts/slideLayout213.xml" ContentType="application/vnd.openxmlformats-officedocument.presentationml.slideLayout+xml"/>
  <Override PartName="/ppt/slideLayouts/slideLayout214.xml" ContentType="application/vnd.openxmlformats-officedocument.presentationml.slideLayout+xml"/>
  <Override PartName="/ppt/slideLayouts/slideLayout215.xml" ContentType="application/vnd.openxmlformats-officedocument.presentationml.slideLayout+xml"/>
  <Override PartName="/ppt/slideLayouts/slideLayout216.xml" ContentType="application/vnd.openxmlformats-officedocument.presentationml.slideLayout+xml"/>
  <Override PartName="/ppt/slideLayouts/slideLayout217.xml" ContentType="application/vnd.openxmlformats-officedocument.presentationml.slideLayout+xml"/>
  <Override PartName="/ppt/slideLayouts/slideLayout218.xml" ContentType="application/vnd.openxmlformats-officedocument.presentationml.slideLayout+xml"/>
  <Override PartName="/ppt/slideLayouts/slideLayout219.xml" ContentType="application/vnd.openxmlformats-officedocument.presentationml.slideLayout+xml"/>
  <Override PartName="/ppt/slideLayouts/slideLayout220.xml" ContentType="application/vnd.openxmlformats-officedocument.presentationml.slideLayout+xml"/>
  <Override PartName="/ppt/theme/theme20.xml" ContentType="application/vnd.openxmlformats-officedocument.theme+xml"/>
  <Override PartName="/ppt/slideLayouts/slideLayout221.xml" ContentType="application/vnd.openxmlformats-officedocument.presentationml.slideLayout+xml"/>
  <Override PartName="/ppt/slideLayouts/slideLayout222.xml" ContentType="application/vnd.openxmlformats-officedocument.presentationml.slideLayout+xml"/>
  <Override PartName="/ppt/slideLayouts/slideLayout223.xml" ContentType="application/vnd.openxmlformats-officedocument.presentationml.slideLayout+xml"/>
  <Override PartName="/ppt/slideLayouts/slideLayout224.xml" ContentType="application/vnd.openxmlformats-officedocument.presentationml.slideLayout+xml"/>
  <Override PartName="/ppt/slideLayouts/slideLayout225.xml" ContentType="application/vnd.openxmlformats-officedocument.presentationml.slideLayout+xml"/>
  <Override PartName="/ppt/slideLayouts/slideLayout226.xml" ContentType="application/vnd.openxmlformats-officedocument.presentationml.slideLayout+xml"/>
  <Override PartName="/ppt/slideLayouts/slideLayout227.xml" ContentType="application/vnd.openxmlformats-officedocument.presentationml.slideLayout+xml"/>
  <Override PartName="/ppt/slideLayouts/slideLayout228.xml" ContentType="application/vnd.openxmlformats-officedocument.presentationml.slideLayout+xml"/>
  <Override PartName="/ppt/slideLayouts/slideLayout229.xml" ContentType="application/vnd.openxmlformats-officedocument.presentationml.slideLayout+xml"/>
  <Override PartName="/ppt/slideLayouts/slideLayout230.xml" ContentType="application/vnd.openxmlformats-officedocument.presentationml.slideLayout+xml"/>
  <Override PartName="/ppt/slideLayouts/slideLayout231.xml" ContentType="application/vnd.openxmlformats-officedocument.presentationml.slideLayout+xml"/>
  <Override PartName="/ppt/theme/theme21.xml" ContentType="application/vnd.openxmlformats-officedocument.theme+xml"/>
  <Override PartName="/ppt/theme/theme2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  <p:sldMasterId id="2147483684" r:id="rId4"/>
    <p:sldMasterId id="2147483696" r:id="rId5"/>
    <p:sldMasterId id="2147483708" r:id="rId6"/>
    <p:sldMasterId id="2147483720" r:id="rId7"/>
    <p:sldMasterId id="2147483732" r:id="rId8"/>
    <p:sldMasterId id="2147483744" r:id="rId9"/>
    <p:sldMasterId id="2147483756" r:id="rId10"/>
    <p:sldMasterId id="2147483768" r:id="rId11"/>
    <p:sldMasterId id="2147483780" r:id="rId12"/>
    <p:sldMasterId id="2147483792" r:id="rId13"/>
    <p:sldMasterId id="2147483804" r:id="rId14"/>
    <p:sldMasterId id="2147483816" r:id="rId15"/>
    <p:sldMasterId id="2147483828" r:id="rId16"/>
    <p:sldMasterId id="2147483840" r:id="rId17"/>
    <p:sldMasterId id="2147483852" r:id="rId18"/>
    <p:sldMasterId id="2147483864" r:id="rId19"/>
    <p:sldMasterId id="2147483876" r:id="rId20"/>
    <p:sldMasterId id="2147483888" r:id="rId21"/>
  </p:sldMasterIdLst>
  <p:notesMasterIdLst>
    <p:notesMasterId r:id="rId53"/>
  </p:notesMasterIdLst>
  <p:sldIdLst>
    <p:sldId id="256" r:id="rId22"/>
    <p:sldId id="257" r:id="rId23"/>
    <p:sldId id="258" r:id="rId24"/>
    <p:sldId id="259" r:id="rId25"/>
    <p:sldId id="260" r:id="rId26"/>
    <p:sldId id="261" r:id="rId27"/>
    <p:sldId id="264" r:id="rId28"/>
    <p:sldId id="265" r:id="rId29"/>
    <p:sldId id="262" r:id="rId30"/>
    <p:sldId id="263" r:id="rId31"/>
    <p:sldId id="267" r:id="rId32"/>
    <p:sldId id="269" r:id="rId33"/>
    <p:sldId id="271" r:id="rId34"/>
    <p:sldId id="272" r:id="rId35"/>
    <p:sldId id="273" r:id="rId36"/>
    <p:sldId id="274" r:id="rId37"/>
    <p:sldId id="275" r:id="rId38"/>
    <p:sldId id="276" r:id="rId39"/>
    <p:sldId id="277" r:id="rId40"/>
    <p:sldId id="278" r:id="rId41"/>
    <p:sldId id="279" r:id="rId42"/>
    <p:sldId id="280" r:id="rId43"/>
    <p:sldId id="281" r:id="rId44"/>
    <p:sldId id="282" r:id="rId45"/>
    <p:sldId id="283" r:id="rId46"/>
    <p:sldId id="284" r:id="rId47"/>
    <p:sldId id="285" r:id="rId48"/>
    <p:sldId id="286" r:id="rId49"/>
    <p:sldId id="287" r:id="rId50"/>
    <p:sldId id="288" r:id="rId51"/>
    <p:sldId id="289" r:id="rId52"/>
  </p:sldIdLst>
  <p:sldSz cx="9144000" cy="6858000" type="screen4x3"/>
  <p:notesSz cx="6858000" cy="9144000"/>
  <p:defaultTextStyle>
    <a:defPPr>
      <a:defRPr lang="ru-RU"/>
    </a:defPPr>
    <a:lvl1pPr marL="0" algn="l" defTabSz="90957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4787" algn="l" defTabSz="90957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09579" algn="l" defTabSz="90957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64371" algn="l" defTabSz="90957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19156" algn="l" defTabSz="90957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73947" algn="l" defTabSz="90957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28736" algn="l" defTabSz="90957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183515" algn="l" defTabSz="90957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38310" algn="l" defTabSz="90957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FF99"/>
    <a:srgbClr val="FFFFCC"/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Master" Target="slideMasters/slideMaster13.xml"/><Relationship Id="rId18" Type="http://schemas.openxmlformats.org/officeDocument/2006/relationships/slideMaster" Target="slideMasters/slideMaster18.xml"/><Relationship Id="rId26" Type="http://schemas.openxmlformats.org/officeDocument/2006/relationships/slide" Target="slides/slide5.xml"/><Relationship Id="rId39" Type="http://schemas.openxmlformats.org/officeDocument/2006/relationships/slide" Target="slides/slide18.xml"/><Relationship Id="rId21" Type="http://schemas.openxmlformats.org/officeDocument/2006/relationships/slideMaster" Target="slideMasters/slideMaster21.xml"/><Relationship Id="rId34" Type="http://schemas.openxmlformats.org/officeDocument/2006/relationships/slide" Target="slides/slide13.xml"/><Relationship Id="rId42" Type="http://schemas.openxmlformats.org/officeDocument/2006/relationships/slide" Target="slides/slide21.xml"/><Relationship Id="rId47" Type="http://schemas.openxmlformats.org/officeDocument/2006/relationships/slide" Target="slides/slide26.xml"/><Relationship Id="rId50" Type="http://schemas.openxmlformats.org/officeDocument/2006/relationships/slide" Target="slides/slide29.xml"/><Relationship Id="rId55" Type="http://schemas.openxmlformats.org/officeDocument/2006/relationships/viewProps" Target="viewProps.xml"/><Relationship Id="rId7" Type="http://schemas.openxmlformats.org/officeDocument/2006/relationships/slideMaster" Target="slideMasters/slideMaster7.xml"/><Relationship Id="rId12" Type="http://schemas.openxmlformats.org/officeDocument/2006/relationships/slideMaster" Target="slideMasters/slideMaster12.xml"/><Relationship Id="rId17" Type="http://schemas.openxmlformats.org/officeDocument/2006/relationships/slideMaster" Target="slideMasters/slideMaster17.xml"/><Relationship Id="rId25" Type="http://schemas.openxmlformats.org/officeDocument/2006/relationships/slide" Target="slides/slide4.xml"/><Relationship Id="rId33" Type="http://schemas.openxmlformats.org/officeDocument/2006/relationships/slide" Target="slides/slide12.xml"/><Relationship Id="rId38" Type="http://schemas.openxmlformats.org/officeDocument/2006/relationships/slide" Target="slides/slide17.xml"/><Relationship Id="rId46" Type="http://schemas.openxmlformats.org/officeDocument/2006/relationships/slide" Target="slides/slide25.xml"/><Relationship Id="rId2" Type="http://schemas.openxmlformats.org/officeDocument/2006/relationships/slideMaster" Target="slideMasters/slideMaster2.xml"/><Relationship Id="rId16" Type="http://schemas.openxmlformats.org/officeDocument/2006/relationships/slideMaster" Target="slideMasters/slideMaster16.xml"/><Relationship Id="rId20" Type="http://schemas.openxmlformats.org/officeDocument/2006/relationships/slideMaster" Target="slideMasters/slideMaster20.xml"/><Relationship Id="rId29" Type="http://schemas.openxmlformats.org/officeDocument/2006/relationships/slide" Target="slides/slide8.xml"/><Relationship Id="rId41" Type="http://schemas.openxmlformats.org/officeDocument/2006/relationships/slide" Target="slides/slide20.xml"/><Relationship Id="rId54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3.xml"/><Relationship Id="rId32" Type="http://schemas.openxmlformats.org/officeDocument/2006/relationships/slide" Target="slides/slide11.xml"/><Relationship Id="rId37" Type="http://schemas.openxmlformats.org/officeDocument/2006/relationships/slide" Target="slides/slide16.xml"/><Relationship Id="rId40" Type="http://schemas.openxmlformats.org/officeDocument/2006/relationships/slide" Target="slides/slide19.xml"/><Relationship Id="rId45" Type="http://schemas.openxmlformats.org/officeDocument/2006/relationships/slide" Target="slides/slide24.xml"/><Relationship Id="rId53" Type="http://schemas.openxmlformats.org/officeDocument/2006/relationships/notesMaster" Target="notesMasters/notesMaster1.xml"/><Relationship Id="rId5" Type="http://schemas.openxmlformats.org/officeDocument/2006/relationships/slideMaster" Target="slideMasters/slideMaster5.xml"/><Relationship Id="rId15" Type="http://schemas.openxmlformats.org/officeDocument/2006/relationships/slideMaster" Target="slideMasters/slideMaster15.xml"/><Relationship Id="rId23" Type="http://schemas.openxmlformats.org/officeDocument/2006/relationships/slide" Target="slides/slide2.xml"/><Relationship Id="rId28" Type="http://schemas.openxmlformats.org/officeDocument/2006/relationships/slide" Target="slides/slide7.xml"/><Relationship Id="rId36" Type="http://schemas.openxmlformats.org/officeDocument/2006/relationships/slide" Target="slides/slide15.xml"/><Relationship Id="rId49" Type="http://schemas.openxmlformats.org/officeDocument/2006/relationships/slide" Target="slides/slide28.xml"/><Relationship Id="rId57" Type="http://schemas.openxmlformats.org/officeDocument/2006/relationships/tableStyles" Target="tableStyles.xml"/><Relationship Id="rId10" Type="http://schemas.openxmlformats.org/officeDocument/2006/relationships/slideMaster" Target="slideMasters/slideMaster10.xml"/><Relationship Id="rId19" Type="http://schemas.openxmlformats.org/officeDocument/2006/relationships/slideMaster" Target="slideMasters/slideMaster19.xml"/><Relationship Id="rId31" Type="http://schemas.openxmlformats.org/officeDocument/2006/relationships/slide" Target="slides/slide10.xml"/><Relationship Id="rId44" Type="http://schemas.openxmlformats.org/officeDocument/2006/relationships/slide" Target="slides/slide23.xml"/><Relationship Id="rId52" Type="http://schemas.openxmlformats.org/officeDocument/2006/relationships/slide" Target="slides/slide31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Master" Target="slideMasters/slideMaster14.xml"/><Relationship Id="rId22" Type="http://schemas.openxmlformats.org/officeDocument/2006/relationships/slide" Target="slides/slide1.xml"/><Relationship Id="rId27" Type="http://schemas.openxmlformats.org/officeDocument/2006/relationships/slide" Target="slides/slide6.xml"/><Relationship Id="rId30" Type="http://schemas.openxmlformats.org/officeDocument/2006/relationships/slide" Target="slides/slide9.xml"/><Relationship Id="rId35" Type="http://schemas.openxmlformats.org/officeDocument/2006/relationships/slide" Target="slides/slide14.xml"/><Relationship Id="rId43" Type="http://schemas.openxmlformats.org/officeDocument/2006/relationships/slide" Target="slides/slide22.xml"/><Relationship Id="rId48" Type="http://schemas.openxmlformats.org/officeDocument/2006/relationships/slide" Target="slides/slide27.xml"/><Relationship Id="rId56" Type="http://schemas.openxmlformats.org/officeDocument/2006/relationships/theme" Target="theme/theme1.xml"/><Relationship Id="rId8" Type="http://schemas.openxmlformats.org/officeDocument/2006/relationships/slideMaster" Target="slideMasters/slideMaster8.xml"/><Relationship Id="rId51" Type="http://schemas.openxmlformats.org/officeDocument/2006/relationships/slide" Target="slides/slide30.xml"/><Relationship Id="rId3" Type="http://schemas.openxmlformats.org/officeDocument/2006/relationships/slideMaster" Target="slideMasters/slideMaster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4B12D15-77CF-43A5-8807-66A7D68A287D}" type="doc">
      <dgm:prSet loTypeId="urn:microsoft.com/office/officeart/2005/8/layout/default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B28D131B-D3EF-4F3A-A04C-042A5C12A464}">
      <dgm:prSet phldrT="[Текст]" custT="1"/>
      <dgm:spPr/>
      <dgm:t>
        <a:bodyPr/>
        <a:lstStyle/>
        <a:p>
          <a:r>
            <a:rPr lang="ru-RU" sz="2400" baseline="0" dirty="0" smtClean="0"/>
            <a:t>1. Устное изложение учебного материала</a:t>
          </a:r>
          <a:endParaRPr lang="ru-RU" sz="2400" baseline="0" dirty="0"/>
        </a:p>
      </dgm:t>
    </dgm:pt>
    <dgm:pt modelId="{FEB60835-E131-4744-AA80-A8AEE35A5660}" type="parTrans" cxnId="{57D65210-7651-4E79-8105-4710A162DD03}">
      <dgm:prSet/>
      <dgm:spPr/>
      <dgm:t>
        <a:bodyPr/>
        <a:lstStyle/>
        <a:p>
          <a:endParaRPr lang="ru-RU"/>
        </a:p>
      </dgm:t>
    </dgm:pt>
    <dgm:pt modelId="{C989BDA2-70B6-4987-928A-7514CE4B2266}" type="sibTrans" cxnId="{57D65210-7651-4E79-8105-4710A162DD03}">
      <dgm:prSet/>
      <dgm:spPr/>
      <dgm:t>
        <a:bodyPr/>
        <a:lstStyle/>
        <a:p>
          <a:endParaRPr lang="ru-RU"/>
        </a:p>
      </dgm:t>
    </dgm:pt>
    <dgm:pt modelId="{DEB50DD5-0902-488C-BBF1-A7536F9ED544}">
      <dgm:prSet phldrT="[Текст]" custT="1"/>
      <dgm:spPr/>
      <dgm:t>
        <a:bodyPr/>
        <a:lstStyle/>
        <a:p>
          <a:r>
            <a:rPr lang="ru-RU" sz="2000" dirty="0" smtClean="0"/>
            <a:t>3. Показ</a:t>
          </a:r>
        </a:p>
        <a:p>
          <a:r>
            <a:rPr lang="ru-RU" sz="2000" dirty="0" smtClean="0"/>
            <a:t>демонстрация</a:t>
          </a:r>
          <a:endParaRPr lang="ru-RU" sz="2000" dirty="0"/>
        </a:p>
      </dgm:t>
    </dgm:pt>
    <dgm:pt modelId="{7D853D83-3A3A-46B6-BAF1-3763B7FD2F26}" type="parTrans" cxnId="{5C021FDC-930F-4FE8-9FEB-D3D01C259C07}">
      <dgm:prSet/>
      <dgm:spPr/>
      <dgm:t>
        <a:bodyPr/>
        <a:lstStyle/>
        <a:p>
          <a:endParaRPr lang="ru-RU"/>
        </a:p>
      </dgm:t>
    </dgm:pt>
    <dgm:pt modelId="{541976D2-869D-4EA2-92C5-56D1DD868D06}" type="sibTrans" cxnId="{5C021FDC-930F-4FE8-9FEB-D3D01C259C07}">
      <dgm:prSet/>
      <dgm:spPr/>
      <dgm:t>
        <a:bodyPr/>
        <a:lstStyle/>
        <a:p>
          <a:endParaRPr lang="ru-RU"/>
        </a:p>
      </dgm:t>
    </dgm:pt>
    <dgm:pt modelId="{49581545-8227-4ABC-BBBA-22061108C04F}">
      <dgm:prSet phldrT="[Текст]" custT="1"/>
      <dgm:spPr/>
      <dgm:t>
        <a:bodyPr/>
        <a:lstStyle/>
        <a:p>
          <a:r>
            <a:rPr lang="ru-RU" sz="2000" dirty="0" smtClean="0"/>
            <a:t>2. Обсуждение изучаемого материала</a:t>
          </a:r>
          <a:endParaRPr lang="ru-RU" sz="2000" dirty="0"/>
        </a:p>
      </dgm:t>
    </dgm:pt>
    <dgm:pt modelId="{5016D027-8E1A-43F0-96AC-F105C03E0FB3}" type="parTrans" cxnId="{A82F14F9-A5D1-407A-80C8-28A5DFE6B529}">
      <dgm:prSet/>
      <dgm:spPr/>
      <dgm:t>
        <a:bodyPr/>
        <a:lstStyle/>
        <a:p>
          <a:endParaRPr lang="ru-RU"/>
        </a:p>
      </dgm:t>
    </dgm:pt>
    <dgm:pt modelId="{D778041B-C6C7-459E-9005-D9C6C30181BB}" type="sibTrans" cxnId="{A82F14F9-A5D1-407A-80C8-28A5DFE6B529}">
      <dgm:prSet/>
      <dgm:spPr/>
      <dgm:t>
        <a:bodyPr/>
        <a:lstStyle/>
        <a:p>
          <a:endParaRPr lang="ru-RU"/>
        </a:p>
      </dgm:t>
    </dgm:pt>
    <dgm:pt modelId="{A588C3D4-7F57-4505-9540-46A3A283F555}">
      <dgm:prSet phldrT="[Текст]" custT="1"/>
      <dgm:spPr/>
      <dgm:t>
        <a:bodyPr/>
        <a:lstStyle/>
        <a:p>
          <a:r>
            <a:rPr lang="ru-RU" sz="2000" dirty="0" smtClean="0"/>
            <a:t>4. Упражнения</a:t>
          </a:r>
        </a:p>
        <a:p>
          <a:r>
            <a:rPr lang="ru-RU" sz="2000" dirty="0" smtClean="0"/>
            <a:t>Игры</a:t>
          </a:r>
          <a:endParaRPr lang="ru-RU" sz="2000" dirty="0"/>
        </a:p>
      </dgm:t>
    </dgm:pt>
    <dgm:pt modelId="{AEEA4145-7A4D-4C4C-9315-7D1FDD34C542}" type="parTrans" cxnId="{FFB61CC8-9935-4B73-AF86-B2A982C2457C}">
      <dgm:prSet/>
      <dgm:spPr/>
      <dgm:t>
        <a:bodyPr/>
        <a:lstStyle/>
        <a:p>
          <a:endParaRPr lang="ru-RU"/>
        </a:p>
      </dgm:t>
    </dgm:pt>
    <dgm:pt modelId="{5FC935A6-5663-4E15-991B-02BAC34B534E}" type="sibTrans" cxnId="{FFB61CC8-9935-4B73-AF86-B2A982C2457C}">
      <dgm:prSet/>
      <dgm:spPr/>
      <dgm:t>
        <a:bodyPr/>
        <a:lstStyle/>
        <a:p>
          <a:endParaRPr lang="ru-RU"/>
        </a:p>
      </dgm:t>
    </dgm:pt>
    <dgm:pt modelId="{2DFA8D92-8094-4BF4-B15B-B1CC0EF686F6}">
      <dgm:prSet phldrT="[Текст]" custT="1"/>
      <dgm:spPr/>
      <dgm:t>
        <a:bodyPr/>
        <a:lstStyle/>
        <a:p>
          <a:r>
            <a:rPr lang="ru-RU" sz="2000" dirty="0" smtClean="0"/>
            <a:t>5. Самостоятельная работа</a:t>
          </a:r>
          <a:endParaRPr lang="ru-RU" sz="2000" dirty="0"/>
        </a:p>
      </dgm:t>
    </dgm:pt>
    <dgm:pt modelId="{DEEF65C5-C5B9-4227-95EC-ABACA422193D}" type="parTrans" cxnId="{D08D1F9C-45F8-4382-952B-0432584FF9AB}">
      <dgm:prSet/>
      <dgm:spPr/>
      <dgm:t>
        <a:bodyPr/>
        <a:lstStyle/>
        <a:p>
          <a:endParaRPr lang="ru-RU"/>
        </a:p>
      </dgm:t>
    </dgm:pt>
    <dgm:pt modelId="{6DC86FE6-333D-44FA-8B7B-8A84610F8121}" type="sibTrans" cxnId="{D08D1F9C-45F8-4382-952B-0432584FF9AB}">
      <dgm:prSet/>
      <dgm:spPr/>
      <dgm:t>
        <a:bodyPr/>
        <a:lstStyle/>
        <a:p>
          <a:endParaRPr lang="ru-RU"/>
        </a:p>
      </dgm:t>
    </dgm:pt>
    <dgm:pt modelId="{D4181559-C9FD-49DD-BE5E-23228E3B956D}" type="pres">
      <dgm:prSet presAssocID="{54B12D15-77CF-43A5-8807-66A7D68A287D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B36D2B2B-8107-4170-8037-DABAF56CD7C6}" type="pres">
      <dgm:prSet presAssocID="{B28D131B-D3EF-4F3A-A04C-042A5C12A464}" presName="node" presStyleLbl="node1" presStyleIdx="0" presStyleCnt="5" custScaleX="91764" custScaleY="106086" custLinFactNeighborX="14947" custLinFactNeighborY="382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75A71B7-69A5-4019-B5F1-778988B93E5A}" type="pres">
      <dgm:prSet presAssocID="{C989BDA2-70B6-4987-928A-7514CE4B2266}" presName="sibTrans" presStyleCnt="0"/>
      <dgm:spPr/>
    </dgm:pt>
    <dgm:pt modelId="{BC7D6522-746E-4C4D-839A-C541C171FA92}" type="pres">
      <dgm:prSet presAssocID="{DEB50DD5-0902-488C-BBF1-A7536F9ED544}" presName="node" presStyleLbl="node1" presStyleIdx="1" presStyleCnt="5" custScaleX="85439" custScaleY="204602" custLinFactNeighborX="8305" custLinFactNeighborY="-828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F52706A-31B9-4CBB-B079-5E4BC6FE8307}" type="pres">
      <dgm:prSet presAssocID="{541976D2-869D-4EA2-92C5-56D1DD868D06}" presName="sibTrans" presStyleCnt="0"/>
      <dgm:spPr/>
    </dgm:pt>
    <dgm:pt modelId="{39A323BA-0949-4EE3-8B70-B0F503FDCE04}" type="pres">
      <dgm:prSet presAssocID="{49581545-8227-4ABC-BBBA-22061108C04F}" presName="node" presStyleLbl="node1" presStyleIdx="2" presStyleCnt="5" custScaleX="78167" custScaleY="106696" custLinFactNeighborX="-1218" custLinFactNeighborY="-28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CBEC238-053C-48E9-A293-3F80D9294E2F}" type="pres">
      <dgm:prSet presAssocID="{D778041B-C6C7-459E-9005-D9C6C30181BB}" presName="sibTrans" presStyleCnt="0"/>
      <dgm:spPr/>
    </dgm:pt>
    <dgm:pt modelId="{20C825DB-6A4D-4968-9BB2-28E664524046}" type="pres">
      <dgm:prSet presAssocID="{A588C3D4-7F57-4505-9540-46A3A283F555}" presName="node" presStyleLbl="node1" presStyleIdx="3" presStyleCnt="5" custLinFactNeighborX="-20806" custLinFactNeighborY="-1987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937CDC9-BE66-47B7-A6B1-7EC4E46390CB}" type="pres">
      <dgm:prSet presAssocID="{5FC935A6-5663-4E15-991B-02BAC34B534E}" presName="sibTrans" presStyleCnt="0"/>
      <dgm:spPr/>
    </dgm:pt>
    <dgm:pt modelId="{43009DA3-EB70-4471-91A8-D6DF02DC8A05}" type="pres">
      <dgm:prSet presAssocID="{2DFA8D92-8094-4BF4-B15B-B1CC0EF686F6}" presName="node" presStyleLbl="node1" presStyleIdx="4" presStyleCnt="5" custLinFactNeighborX="53301" custLinFactNeighborY="-2498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C21F2500-C7ED-4207-9564-DE9FF45114ED}" type="presOf" srcId="{54B12D15-77CF-43A5-8807-66A7D68A287D}" destId="{D4181559-C9FD-49DD-BE5E-23228E3B956D}" srcOrd="0" destOrd="0" presId="urn:microsoft.com/office/officeart/2005/8/layout/default"/>
    <dgm:cxn modelId="{57D65210-7651-4E79-8105-4710A162DD03}" srcId="{54B12D15-77CF-43A5-8807-66A7D68A287D}" destId="{B28D131B-D3EF-4F3A-A04C-042A5C12A464}" srcOrd="0" destOrd="0" parTransId="{FEB60835-E131-4744-AA80-A8AEE35A5660}" sibTransId="{C989BDA2-70B6-4987-928A-7514CE4B2266}"/>
    <dgm:cxn modelId="{80C6CE3A-DEF4-4EE7-8459-ED5CAC31F48C}" type="presOf" srcId="{DEB50DD5-0902-488C-BBF1-A7536F9ED544}" destId="{BC7D6522-746E-4C4D-839A-C541C171FA92}" srcOrd="0" destOrd="0" presId="urn:microsoft.com/office/officeart/2005/8/layout/default"/>
    <dgm:cxn modelId="{49D3CD26-0A5E-41AC-9EFF-6FD9809670A0}" type="presOf" srcId="{49581545-8227-4ABC-BBBA-22061108C04F}" destId="{39A323BA-0949-4EE3-8B70-B0F503FDCE04}" srcOrd="0" destOrd="0" presId="urn:microsoft.com/office/officeart/2005/8/layout/default"/>
    <dgm:cxn modelId="{0BDC5F92-EB0A-412E-A03F-6A836232D6C2}" type="presOf" srcId="{2DFA8D92-8094-4BF4-B15B-B1CC0EF686F6}" destId="{43009DA3-EB70-4471-91A8-D6DF02DC8A05}" srcOrd="0" destOrd="0" presId="urn:microsoft.com/office/officeart/2005/8/layout/default"/>
    <dgm:cxn modelId="{EDCABF1C-AA13-4876-81DE-FAEA21CE0B86}" type="presOf" srcId="{A588C3D4-7F57-4505-9540-46A3A283F555}" destId="{20C825DB-6A4D-4968-9BB2-28E664524046}" srcOrd="0" destOrd="0" presId="urn:microsoft.com/office/officeart/2005/8/layout/default"/>
    <dgm:cxn modelId="{D08D1F9C-45F8-4382-952B-0432584FF9AB}" srcId="{54B12D15-77CF-43A5-8807-66A7D68A287D}" destId="{2DFA8D92-8094-4BF4-B15B-B1CC0EF686F6}" srcOrd="4" destOrd="0" parTransId="{DEEF65C5-C5B9-4227-95EC-ABACA422193D}" sibTransId="{6DC86FE6-333D-44FA-8B7B-8A84610F8121}"/>
    <dgm:cxn modelId="{83195419-73C6-4CBA-9E53-7BBA75FFF11D}" type="presOf" srcId="{B28D131B-D3EF-4F3A-A04C-042A5C12A464}" destId="{B36D2B2B-8107-4170-8037-DABAF56CD7C6}" srcOrd="0" destOrd="0" presId="urn:microsoft.com/office/officeart/2005/8/layout/default"/>
    <dgm:cxn modelId="{5C021FDC-930F-4FE8-9FEB-D3D01C259C07}" srcId="{54B12D15-77CF-43A5-8807-66A7D68A287D}" destId="{DEB50DD5-0902-488C-BBF1-A7536F9ED544}" srcOrd="1" destOrd="0" parTransId="{7D853D83-3A3A-46B6-BAF1-3763B7FD2F26}" sibTransId="{541976D2-869D-4EA2-92C5-56D1DD868D06}"/>
    <dgm:cxn modelId="{FFB61CC8-9935-4B73-AF86-B2A982C2457C}" srcId="{54B12D15-77CF-43A5-8807-66A7D68A287D}" destId="{A588C3D4-7F57-4505-9540-46A3A283F555}" srcOrd="3" destOrd="0" parTransId="{AEEA4145-7A4D-4C4C-9315-7D1FDD34C542}" sibTransId="{5FC935A6-5663-4E15-991B-02BAC34B534E}"/>
    <dgm:cxn modelId="{A82F14F9-A5D1-407A-80C8-28A5DFE6B529}" srcId="{54B12D15-77CF-43A5-8807-66A7D68A287D}" destId="{49581545-8227-4ABC-BBBA-22061108C04F}" srcOrd="2" destOrd="0" parTransId="{5016D027-8E1A-43F0-96AC-F105C03E0FB3}" sibTransId="{D778041B-C6C7-459E-9005-D9C6C30181BB}"/>
    <dgm:cxn modelId="{294C48AF-8236-4646-9C67-FF09898ACB70}" type="presParOf" srcId="{D4181559-C9FD-49DD-BE5E-23228E3B956D}" destId="{B36D2B2B-8107-4170-8037-DABAF56CD7C6}" srcOrd="0" destOrd="0" presId="urn:microsoft.com/office/officeart/2005/8/layout/default"/>
    <dgm:cxn modelId="{515C0BB7-0212-4D27-830F-6A0696F241A4}" type="presParOf" srcId="{D4181559-C9FD-49DD-BE5E-23228E3B956D}" destId="{D75A71B7-69A5-4019-B5F1-778988B93E5A}" srcOrd="1" destOrd="0" presId="urn:microsoft.com/office/officeart/2005/8/layout/default"/>
    <dgm:cxn modelId="{F05B7AB9-2CBC-4EFA-8E90-124F749AB668}" type="presParOf" srcId="{D4181559-C9FD-49DD-BE5E-23228E3B956D}" destId="{BC7D6522-746E-4C4D-839A-C541C171FA92}" srcOrd="2" destOrd="0" presId="urn:microsoft.com/office/officeart/2005/8/layout/default"/>
    <dgm:cxn modelId="{71A723B6-D753-4699-A6DD-A21846DCA1AD}" type="presParOf" srcId="{D4181559-C9FD-49DD-BE5E-23228E3B956D}" destId="{DF52706A-31B9-4CBB-B079-5E4BC6FE8307}" srcOrd="3" destOrd="0" presId="urn:microsoft.com/office/officeart/2005/8/layout/default"/>
    <dgm:cxn modelId="{36490C88-48B8-43FD-BA44-0BFD688FB7E5}" type="presParOf" srcId="{D4181559-C9FD-49DD-BE5E-23228E3B956D}" destId="{39A323BA-0949-4EE3-8B70-B0F503FDCE04}" srcOrd="4" destOrd="0" presId="urn:microsoft.com/office/officeart/2005/8/layout/default"/>
    <dgm:cxn modelId="{39DA7E31-9251-46D3-B66B-16A96FB223C4}" type="presParOf" srcId="{D4181559-C9FD-49DD-BE5E-23228E3B956D}" destId="{BCBEC238-053C-48E9-A293-3F80D9294E2F}" srcOrd="5" destOrd="0" presId="urn:microsoft.com/office/officeart/2005/8/layout/default"/>
    <dgm:cxn modelId="{AD84364D-F133-47EA-9A54-5DEB18FF4613}" type="presParOf" srcId="{D4181559-C9FD-49DD-BE5E-23228E3B956D}" destId="{20C825DB-6A4D-4968-9BB2-28E664524046}" srcOrd="6" destOrd="0" presId="urn:microsoft.com/office/officeart/2005/8/layout/default"/>
    <dgm:cxn modelId="{C5D98C65-21B3-490E-BA0D-4B45BEC8B91E}" type="presParOf" srcId="{D4181559-C9FD-49DD-BE5E-23228E3B956D}" destId="{D937CDC9-BE66-47B7-A6B1-7EC4E46390CB}" srcOrd="7" destOrd="0" presId="urn:microsoft.com/office/officeart/2005/8/layout/default"/>
    <dgm:cxn modelId="{2C1CD563-EF39-47E9-A750-3746561EC24C}" type="presParOf" srcId="{D4181559-C9FD-49DD-BE5E-23228E3B956D}" destId="{43009DA3-EB70-4471-91A8-D6DF02DC8A05}" srcOrd="8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BCE40DB-A11E-4921-82B3-28D9738407BF}" type="doc">
      <dgm:prSet loTypeId="urn:microsoft.com/office/officeart/2005/8/layout/hierarchy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E781728F-01CE-4D64-814D-2A86D0226DEA}">
      <dgm:prSet phldrT="[Текст]" custT="1"/>
      <dgm:spPr>
        <a:solidFill>
          <a:srgbClr val="92D050"/>
        </a:solidFill>
        <a:ln>
          <a:solidFill>
            <a:schemeClr val="accent1"/>
          </a:solidFill>
        </a:ln>
      </dgm:spPr>
      <dgm:t>
        <a:bodyPr/>
        <a:lstStyle/>
        <a:p>
          <a:r>
            <a:rPr lang="ru-RU" sz="2000" b="1" dirty="0" smtClean="0">
              <a:solidFill>
                <a:schemeClr val="tx2">
                  <a:lumMod val="50000"/>
                </a:schemeClr>
              </a:solidFill>
            </a:rPr>
            <a:t>Дидактические задачи:</a:t>
          </a:r>
          <a:endParaRPr lang="ru-RU" sz="2000" b="1" dirty="0">
            <a:solidFill>
              <a:schemeClr val="tx2">
                <a:lumMod val="50000"/>
              </a:schemeClr>
            </a:solidFill>
          </a:endParaRPr>
        </a:p>
      </dgm:t>
    </dgm:pt>
    <dgm:pt modelId="{B997DDC5-B385-4AAB-A6BE-F4A8D4302B0D}" type="parTrans" cxnId="{0D047FFE-2647-400D-AF65-107B778B0DB4}">
      <dgm:prSet/>
      <dgm:spPr/>
      <dgm:t>
        <a:bodyPr/>
        <a:lstStyle/>
        <a:p>
          <a:endParaRPr lang="ru-RU"/>
        </a:p>
      </dgm:t>
    </dgm:pt>
    <dgm:pt modelId="{CE1290BC-4028-49D6-AC7D-7EF3FB680CDF}" type="sibTrans" cxnId="{0D047FFE-2647-400D-AF65-107B778B0DB4}">
      <dgm:prSet/>
      <dgm:spPr/>
      <dgm:t>
        <a:bodyPr/>
        <a:lstStyle/>
        <a:p>
          <a:endParaRPr lang="ru-RU"/>
        </a:p>
      </dgm:t>
    </dgm:pt>
    <dgm:pt modelId="{2DE04F0C-9408-4931-9154-D0A11ABFA8B1}">
      <dgm:prSet phldrT="[Текст]" custT="1"/>
      <dgm:spPr>
        <a:solidFill>
          <a:srgbClr val="FFFF00">
            <a:alpha val="90000"/>
          </a:srgbClr>
        </a:solidFill>
      </dgm:spPr>
      <dgm:t>
        <a:bodyPr/>
        <a:lstStyle/>
        <a:p>
          <a:pPr algn="l"/>
          <a:r>
            <a:rPr lang="ru-RU" sz="1800" dirty="0" smtClean="0"/>
            <a:t>1.Сообщение и разъяснение УМ с целью восприятия и запоминания</a:t>
          </a:r>
        </a:p>
        <a:p>
          <a:pPr algn="ctr"/>
          <a:endParaRPr lang="ru-RU" sz="1800" dirty="0" smtClean="0"/>
        </a:p>
        <a:p>
          <a:pPr algn="r"/>
          <a:r>
            <a:rPr lang="ru-RU" sz="1800" dirty="0" smtClean="0">
              <a:solidFill>
                <a:schemeClr val="accent3">
                  <a:lumMod val="50000"/>
                </a:schemeClr>
              </a:solidFill>
            </a:rPr>
            <a:t>2.Закрепление полученных знаний</a:t>
          </a:r>
        </a:p>
        <a:p>
          <a:pPr algn="ctr"/>
          <a:endParaRPr lang="ru-RU" sz="1800" dirty="0" smtClean="0"/>
        </a:p>
        <a:p>
          <a:pPr algn="ctr"/>
          <a:endParaRPr lang="ru-RU" sz="1800" dirty="0"/>
        </a:p>
      </dgm:t>
    </dgm:pt>
    <dgm:pt modelId="{A44B127D-AD87-46B9-A48D-BB69FA63F464}" type="parTrans" cxnId="{14319A18-84AC-4632-9052-8EDCE4504BC6}">
      <dgm:prSet/>
      <dgm:spPr/>
      <dgm:t>
        <a:bodyPr/>
        <a:lstStyle/>
        <a:p>
          <a:endParaRPr lang="ru-RU"/>
        </a:p>
      </dgm:t>
    </dgm:pt>
    <dgm:pt modelId="{2A52E5E1-29D2-4480-9180-B8EDE4AE594F}" type="sibTrans" cxnId="{14319A18-84AC-4632-9052-8EDCE4504BC6}">
      <dgm:prSet/>
      <dgm:spPr/>
      <dgm:t>
        <a:bodyPr/>
        <a:lstStyle/>
        <a:p>
          <a:endParaRPr lang="ru-RU"/>
        </a:p>
      </dgm:t>
    </dgm:pt>
    <dgm:pt modelId="{F210884F-1666-4F31-A6E4-47FA9187CA5D}">
      <dgm:prSet phldrT="[Текст]" custT="1"/>
      <dgm:spPr>
        <a:solidFill>
          <a:srgbClr val="FFFFCC">
            <a:alpha val="89804"/>
          </a:srgbClr>
        </a:solidFill>
      </dgm:spPr>
      <dgm:t>
        <a:bodyPr/>
        <a:lstStyle/>
        <a:p>
          <a:pPr algn="l"/>
          <a:r>
            <a:rPr lang="ru-RU" sz="1800" dirty="0" smtClean="0"/>
            <a:t>3. Закрепление навыков и умения</a:t>
          </a:r>
        </a:p>
        <a:p>
          <a:pPr algn="r"/>
          <a:r>
            <a:rPr lang="ru-RU" sz="1800" dirty="0" smtClean="0">
              <a:solidFill>
                <a:srgbClr val="FF0000"/>
              </a:solidFill>
            </a:rPr>
            <a:t>4. Применение З У Нов на практике</a:t>
          </a:r>
          <a:endParaRPr lang="ru-RU" sz="1800" dirty="0">
            <a:solidFill>
              <a:srgbClr val="FF0000"/>
            </a:solidFill>
          </a:endParaRPr>
        </a:p>
      </dgm:t>
    </dgm:pt>
    <dgm:pt modelId="{1B6A936F-AD6B-4B5B-B332-A4E5B2D88AED}" type="parTrans" cxnId="{B1F9CAB0-B3DC-4E38-98CE-E6471756A14E}">
      <dgm:prSet/>
      <dgm:spPr/>
      <dgm:t>
        <a:bodyPr/>
        <a:lstStyle/>
        <a:p>
          <a:endParaRPr lang="ru-RU"/>
        </a:p>
      </dgm:t>
    </dgm:pt>
    <dgm:pt modelId="{BF17BDF5-B92C-42B5-81D4-C631A20D3922}" type="sibTrans" cxnId="{B1F9CAB0-B3DC-4E38-98CE-E6471756A14E}">
      <dgm:prSet/>
      <dgm:spPr/>
      <dgm:t>
        <a:bodyPr/>
        <a:lstStyle/>
        <a:p>
          <a:endParaRPr lang="ru-RU"/>
        </a:p>
      </dgm:t>
    </dgm:pt>
    <dgm:pt modelId="{EEB5236E-B81F-4635-BA04-292468155D4A}">
      <dgm:prSet phldrT="[Текст]" custT="1"/>
      <dgm:spPr>
        <a:solidFill>
          <a:srgbClr val="FFC000"/>
        </a:solidFill>
      </dgm:spPr>
      <dgm:t>
        <a:bodyPr/>
        <a:lstStyle/>
        <a:p>
          <a:r>
            <a:rPr lang="ru-RU" sz="2000" dirty="0" smtClean="0">
              <a:solidFill>
                <a:srgbClr val="002060"/>
              </a:solidFill>
            </a:rPr>
            <a:t>Методы обучения:</a:t>
          </a:r>
          <a:endParaRPr lang="ru-RU" sz="2000" dirty="0">
            <a:solidFill>
              <a:srgbClr val="002060"/>
            </a:solidFill>
          </a:endParaRPr>
        </a:p>
      </dgm:t>
    </dgm:pt>
    <dgm:pt modelId="{E863E3FD-8813-4E82-89D5-749B3744DC94}" type="parTrans" cxnId="{3E45BA31-CDFE-404D-824E-DB1DB7E92F0F}">
      <dgm:prSet/>
      <dgm:spPr/>
      <dgm:t>
        <a:bodyPr/>
        <a:lstStyle/>
        <a:p>
          <a:endParaRPr lang="ru-RU"/>
        </a:p>
      </dgm:t>
    </dgm:pt>
    <dgm:pt modelId="{DF7C2E52-9053-4317-AE0B-B5E063D54796}" type="sibTrans" cxnId="{3E45BA31-CDFE-404D-824E-DB1DB7E92F0F}">
      <dgm:prSet/>
      <dgm:spPr/>
      <dgm:t>
        <a:bodyPr/>
        <a:lstStyle/>
        <a:p>
          <a:endParaRPr lang="ru-RU"/>
        </a:p>
      </dgm:t>
    </dgm:pt>
    <dgm:pt modelId="{372F8EB0-D839-41CE-9EAE-AFC8675C08C4}">
      <dgm:prSet phldrT="[Текст]" custT="1"/>
      <dgm:spPr>
        <a:solidFill>
          <a:srgbClr val="92D050">
            <a:alpha val="90000"/>
          </a:srgbClr>
        </a:solidFill>
      </dgm:spPr>
      <dgm:t>
        <a:bodyPr/>
        <a:lstStyle/>
        <a:p>
          <a:pPr algn="just"/>
          <a:r>
            <a:rPr lang="ru-RU" sz="1600" dirty="0" smtClean="0"/>
            <a:t>- Устное изложение</a:t>
          </a:r>
        </a:p>
        <a:p>
          <a:pPr algn="just"/>
          <a:r>
            <a:rPr lang="ru-RU" sz="1600" dirty="0" smtClean="0"/>
            <a:t>- Показ</a:t>
          </a:r>
        </a:p>
        <a:p>
          <a:pPr algn="just"/>
          <a:r>
            <a:rPr lang="ru-RU" sz="1600" dirty="0" smtClean="0"/>
            <a:t>- Самостоятельная работа</a:t>
          </a:r>
        </a:p>
        <a:p>
          <a:pPr algn="r"/>
          <a:r>
            <a:rPr lang="ru-RU" sz="1600" dirty="0" smtClean="0">
              <a:solidFill>
                <a:srgbClr val="FFFF00"/>
              </a:solidFill>
            </a:rPr>
            <a:t>- Обсуждение изучаемого материала</a:t>
          </a:r>
        </a:p>
        <a:p>
          <a:pPr algn="r"/>
          <a:r>
            <a:rPr lang="ru-RU" sz="1600" dirty="0" smtClean="0">
              <a:solidFill>
                <a:srgbClr val="FFFF00"/>
              </a:solidFill>
            </a:rPr>
            <a:t>- Самостоятельная работа</a:t>
          </a:r>
          <a:endParaRPr lang="ru-RU" sz="1600" dirty="0" smtClean="0"/>
        </a:p>
        <a:p>
          <a:pPr algn="r"/>
          <a:r>
            <a:rPr lang="ru-RU" sz="1600" dirty="0" smtClean="0"/>
            <a:t> </a:t>
          </a:r>
          <a:endParaRPr lang="ru-RU" sz="1600" dirty="0"/>
        </a:p>
      </dgm:t>
    </dgm:pt>
    <dgm:pt modelId="{061AA73F-8A87-42BA-9110-3ABC90C7279A}" type="parTrans" cxnId="{E127FE49-1C0A-42F8-8D5E-19FB91BC4F7A}">
      <dgm:prSet/>
      <dgm:spPr/>
      <dgm:t>
        <a:bodyPr/>
        <a:lstStyle/>
        <a:p>
          <a:endParaRPr lang="ru-RU"/>
        </a:p>
      </dgm:t>
    </dgm:pt>
    <dgm:pt modelId="{688CCFDE-0C50-4972-BF73-A6D25DEF3FA3}" type="sibTrans" cxnId="{E127FE49-1C0A-42F8-8D5E-19FB91BC4F7A}">
      <dgm:prSet/>
      <dgm:spPr/>
      <dgm:t>
        <a:bodyPr/>
        <a:lstStyle/>
        <a:p>
          <a:endParaRPr lang="ru-RU"/>
        </a:p>
      </dgm:t>
    </dgm:pt>
    <dgm:pt modelId="{E5C82887-A13C-45E0-B6E2-E72965A10DB8}">
      <dgm:prSet phldrT="[Текст]" custT="1"/>
      <dgm:spPr>
        <a:solidFill>
          <a:srgbClr val="99FF99">
            <a:alpha val="89804"/>
          </a:srgbClr>
        </a:solidFill>
      </dgm:spPr>
      <dgm:t>
        <a:bodyPr/>
        <a:lstStyle/>
        <a:p>
          <a:pPr algn="just"/>
          <a:r>
            <a:rPr lang="ru-RU" sz="1800" dirty="0" smtClean="0"/>
            <a:t>-показ</a:t>
          </a:r>
        </a:p>
        <a:p>
          <a:pPr algn="just"/>
          <a:r>
            <a:rPr lang="ru-RU" sz="1800" dirty="0" smtClean="0"/>
            <a:t>-упражнения (игры)</a:t>
          </a:r>
        </a:p>
        <a:p>
          <a:pPr algn="just"/>
          <a:r>
            <a:rPr lang="ru-RU" sz="1800" dirty="0" smtClean="0"/>
            <a:t>- Самостоятельная работа</a:t>
          </a:r>
        </a:p>
        <a:p>
          <a:pPr algn="r"/>
          <a:r>
            <a:rPr lang="ru-RU" sz="1800" dirty="0" smtClean="0">
              <a:solidFill>
                <a:srgbClr val="FF0000"/>
              </a:solidFill>
            </a:rPr>
            <a:t>- Метод практических работ</a:t>
          </a:r>
        </a:p>
        <a:p>
          <a:pPr algn="r"/>
          <a:r>
            <a:rPr lang="ru-RU" sz="1800" dirty="0" smtClean="0">
              <a:solidFill>
                <a:srgbClr val="FF0000"/>
              </a:solidFill>
            </a:rPr>
            <a:t>- Самостоятельная работа</a:t>
          </a:r>
          <a:endParaRPr lang="ru-RU" sz="1800" dirty="0">
            <a:solidFill>
              <a:srgbClr val="FF0000"/>
            </a:solidFill>
          </a:endParaRPr>
        </a:p>
      </dgm:t>
    </dgm:pt>
    <dgm:pt modelId="{1A9A8284-A728-4AC3-A7BE-4BB2AA6C1C2B}" type="parTrans" cxnId="{B9282092-425A-49D5-A2C2-CBA77D0A88C5}">
      <dgm:prSet/>
      <dgm:spPr/>
      <dgm:t>
        <a:bodyPr/>
        <a:lstStyle/>
        <a:p>
          <a:endParaRPr lang="ru-RU"/>
        </a:p>
      </dgm:t>
    </dgm:pt>
    <dgm:pt modelId="{DAAFBEF8-0B4A-44F0-85EB-A682931C34FC}" type="sibTrans" cxnId="{B9282092-425A-49D5-A2C2-CBA77D0A88C5}">
      <dgm:prSet/>
      <dgm:spPr/>
      <dgm:t>
        <a:bodyPr/>
        <a:lstStyle/>
        <a:p>
          <a:endParaRPr lang="ru-RU"/>
        </a:p>
      </dgm:t>
    </dgm:pt>
    <dgm:pt modelId="{048539BE-0C74-44CF-98A3-23C4B794F8BB}" type="pres">
      <dgm:prSet presAssocID="{9BCE40DB-A11E-4921-82B3-28D9738407BF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5C063B5D-CA03-4B6A-80E7-98B6FCFF9698}" type="pres">
      <dgm:prSet presAssocID="{E781728F-01CE-4D64-814D-2A86D0226DEA}" presName="root" presStyleCnt="0"/>
      <dgm:spPr/>
    </dgm:pt>
    <dgm:pt modelId="{B7621BE9-6A89-4FE8-A73C-F4437F6E98FE}" type="pres">
      <dgm:prSet presAssocID="{E781728F-01CE-4D64-814D-2A86D0226DEA}" presName="rootComposite" presStyleCnt="0"/>
      <dgm:spPr/>
    </dgm:pt>
    <dgm:pt modelId="{C9ECBC29-02E7-46C7-B379-7D213EA26E5D}" type="pres">
      <dgm:prSet presAssocID="{E781728F-01CE-4D64-814D-2A86D0226DEA}" presName="rootText" presStyleLbl="node1" presStyleIdx="0" presStyleCnt="2" custScaleX="88572" custScaleY="70499"/>
      <dgm:spPr/>
      <dgm:t>
        <a:bodyPr/>
        <a:lstStyle/>
        <a:p>
          <a:endParaRPr lang="ru-RU"/>
        </a:p>
      </dgm:t>
    </dgm:pt>
    <dgm:pt modelId="{5C65D251-0B44-40B8-963A-6EBBC486F9B4}" type="pres">
      <dgm:prSet presAssocID="{E781728F-01CE-4D64-814D-2A86D0226DEA}" presName="rootConnector" presStyleLbl="node1" presStyleIdx="0" presStyleCnt="2"/>
      <dgm:spPr/>
      <dgm:t>
        <a:bodyPr/>
        <a:lstStyle/>
        <a:p>
          <a:endParaRPr lang="ru-RU"/>
        </a:p>
      </dgm:t>
    </dgm:pt>
    <dgm:pt modelId="{76F64FED-72C9-412B-B13F-5338E29AB8E1}" type="pres">
      <dgm:prSet presAssocID="{E781728F-01CE-4D64-814D-2A86D0226DEA}" presName="childShape" presStyleCnt="0"/>
      <dgm:spPr/>
    </dgm:pt>
    <dgm:pt modelId="{E6999DA9-6D1F-4842-9B12-C789C657E252}" type="pres">
      <dgm:prSet presAssocID="{A44B127D-AD87-46B9-A48D-BB69FA63F464}" presName="Name13" presStyleLbl="parChTrans1D2" presStyleIdx="0" presStyleCnt="4"/>
      <dgm:spPr/>
      <dgm:t>
        <a:bodyPr/>
        <a:lstStyle/>
        <a:p>
          <a:endParaRPr lang="ru-RU"/>
        </a:p>
      </dgm:t>
    </dgm:pt>
    <dgm:pt modelId="{48F29B49-2591-48FC-940E-53BE46013256}" type="pres">
      <dgm:prSet presAssocID="{2DE04F0C-9408-4931-9154-D0A11ABFA8B1}" presName="childText" presStyleLbl="bgAcc1" presStyleIdx="0" presStyleCnt="4" custScaleX="174994" custScaleY="20658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1D51B5A-599F-48C0-B80C-D6DD8ADF12C3}" type="pres">
      <dgm:prSet presAssocID="{1B6A936F-AD6B-4B5B-B332-A4E5B2D88AED}" presName="Name13" presStyleLbl="parChTrans1D2" presStyleIdx="1" presStyleCnt="4"/>
      <dgm:spPr/>
      <dgm:t>
        <a:bodyPr/>
        <a:lstStyle/>
        <a:p>
          <a:endParaRPr lang="ru-RU"/>
        </a:p>
      </dgm:t>
    </dgm:pt>
    <dgm:pt modelId="{2E7C7E6D-D4E6-43F3-8A20-1AF38A3A3B16}" type="pres">
      <dgm:prSet presAssocID="{F210884F-1666-4F31-A6E4-47FA9187CA5D}" presName="childText" presStyleLbl="bgAcc1" presStyleIdx="1" presStyleCnt="4" custScaleX="204370" custScaleY="153281" custLinFactNeighborX="19557" custLinFactNeighborY="-1356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C37FA09-8143-4321-A0CF-3F1218FFAC8A}" type="pres">
      <dgm:prSet presAssocID="{EEB5236E-B81F-4635-BA04-292468155D4A}" presName="root" presStyleCnt="0"/>
      <dgm:spPr/>
    </dgm:pt>
    <dgm:pt modelId="{6ECA0E33-98D2-459D-8B23-03871DC4FF88}" type="pres">
      <dgm:prSet presAssocID="{EEB5236E-B81F-4635-BA04-292468155D4A}" presName="rootComposite" presStyleCnt="0"/>
      <dgm:spPr/>
    </dgm:pt>
    <dgm:pt modelId="{C5248A4D-6F75-45C9-AB63-455E540C7187}" type="pres">
      <dgm:prSet presAssocID="{EEB5236E-B81F-4635-BA04-292468155D4A}" presName="rootText" presStyleLbl="node1" presStyleIdx="1" presStyleCnt="2" custScaleX="86058" custScaleY="70499"/>
      <dgm:spPr/>
      <dgm:t>
        <a:bodyPr/>
        <a:lstStyle/>
        <a:p>
          <a:endParaRPr lang="ru-RU"/>
        </a:p>
      </dgm:t>
    </dgm:pt>
    <dgm:pt modelId="{ECBD8C83-67D3-48A4-825C-8602BFDBD7AE}" type="pres">
      <dgm:prSet presAssocID="{EEB5236E-B81F-4635-BA04-292468155D4A}" presName="rootConnector" presStyleLbl="node1" presStyleIdx="1" presStyleCnt="2"/>
      <dgm:spPr/>
      <dgm:t>
        <a:bodyPr/>
        <a:lstStyle/>
        <a:p>
          <a:endParaRPr lang="ru-RU"/>
        </a:p>
      </dgm:t>
    </dgm:pt>
    <dgm:pt modelId="{6F8EB150-5728-4D41-8FE0-36BA770A1098}" type="pres">
      <dgm:prSet presAssocID="{EEB5236E-B81F-4635-BA04-292468155D4A}" presName="childShape" presStyleCnt="0"/>
      <dgm:spPr/>
    </dgm:pt>
    <dgm:pt modelId="{07415E4F-1BFA-41CE-A9F9-DC78BCB9A8DD}" type="pres">
      <dgm:prSet presAssocID="{061AA73F-8A87-42BA-9110-3ABC90C7279A}" presName="Name13" presStyleLbl="parChTrans1D2" presStyleIdx="2" presStyleCnt="4"/>
      <dgm:spPr/>
      <dgm:t>
        <a:bodyPr/>
        <a:lstStyle/>
        <a:p>
          <a:endParaRPr lang="ru-RU"/>
        </a:p>
      </dgm:t>
    </dgm:pt>
    <dgm:pt modelId="{C95FA28D-CBF7-49C6-8562-21CC6801DDF1}" type="pres">
      <dgm:prSet presAssocID="{372F8EB0-D839-41CE-9EAE-AFC8675C08C4}" presName="childText" presStyleLbl="bgAcc1" presStyleIdx="2" presStyleCnt="4" custScaleX="180033" custScaleY="17615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1D7CB32-3F75-46FC-B448-2D70E44CE6F0}" type="pres">
      <dgm:prSet presAssocID="{1A9A8284-A728-4AC3-A7BE-4BB2AA6C1C2B}" presName="Name13" presStyleLbl="parChTrans1D2" presStyleIdx="3" presStyleCnt="4"/>
      <dgm:spPr/>
      <dgm:t>
        <a:bodyPr/>
        <a:lstStyle/>
        <a:p>
          <a:endParaRPr lang="ru-RU"/>
        </a:p>
      </dgm:t>
    </dgm:pt>
    <dgm:pt modelId="{43AEF3A9-3ED5-4625-83CC-0EBC2B10F5CA}" type="pres">
      <dgm:prSet presAssocID="{E5C82887-A13C-45E0-B6E2-E72965A10DB8}" presName="childText" presStyleLbl="bgAcc1" presStyleIdx="3" presStyleCnt="4" custScaleX="181500" custScaleY="15282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A5EB0FF7-C612-4AD8-A0DF-8941C3638BA3}" type="presOf" srcId="{EEB5236E-B81F-4635-BA04-292468155D4A}" destId="{C5248A4D-6F75-45C9-AB63-455E540C7187}" srcOrd="0" destOrd="0" presId="urn:microsoft.com/office/officeart/2005/8/layout/hierarchy3"/>
    <dgm:cxn modelId="{B9282092-425A-49D5-A2C2-CBA77D0A88C5}" srcId="{EEB5236E-B81F-4635-BA04-292468155D4A}" destId="{E5C82887-A13C-45E0-B6E2-E72965A10DB8}" srcOrd="1" destOrd="0" parTransId="{1A9A8284-A728-4AC3-A7BE-4BB2AA6C1C2B}" sibTransId="{DAAFBEF8-0B4A-44F0-85EB-A682931C34FC}"/>
    <dgm:cxn modelId="{14319A18-84AC-4632-9052-8EDCE4504BC6}" srcId="{E781728F-01CE-4D64-814D-2A86D0226DEA}" destId="{2DE04F0C-9408-4931-9154-D0A11ABFA8B1}" srcOrd="0" destOrd="0" parTransId="{A44B127D-AD87-46B9-A48D-BB69FA63F464}" sibTransId="{2A52E5E1-29D2-4480-9180-B8EDE4AE594F}"/>
    <dgm:cxn modelId="{2788B893-3FB2-4F00-A615-D68B9AFF6600}" type="presOf" srcId="{1A9A8284-A728-4AC3-A7BE-4BB2AA6C1C2B}" destId="{41D7CB32-3F75-46FC-B448-2D70E44CE6F0}" srcOrd="0" destOrd="0" presId="urn:microsoft.com/office/officeart/2005/8/layout/hierarchy3"/>
    <dgm:cxn modelId="{2623C001-AF7A-4835-A70E-2F020360AF22}" type="presOf" srcId="{061AA73F-8A87-42BA-9110-3ABC90C7279A}" destId="{07415E4F-1BFA-41CE-A9F9-DC78BCB9A8DD}" srcOrd="0" destOrd="0" presId="urn:microsoft.com/office/officeart/2005/8/layout/hierarchy3"/>
    <dgm:cxn modelId="{FF453E5E-A86F-4EBA-B52C-409893C69A09}" type="presOf" srcId="{E5C82887-A13C-45E0-B6E2-E72965A10DB8}" destId="{43AEF3A9-3ED5-4625-83CC-0EBC2B10F5CA}" srcOrd="0" destOrd="0" presId="urn:microsoft.com/office/officeart/2005/8/layout/hierarchy3"/>
    <dgm:cxn modelId="{3A588DC3-A04F-4060-A6E2-EBCEA0AFCA55}" type="presOf" srcId="{1B6A936F-AD6B-4B5B-B332-A4E5B2D88AED}" destId="{F1D51B5A-599F-48C0-B80C-D6DD8ADF12C3}" srcOrd="0" destOrd="0" presId="urn:microsoft.com/office/officeart/2005/8/layout/hierarchy3"/>
    <dgm:cxn modelId="{3E45BA31-CDFE-404D-824E-DB1DB7E92F0F}" srcId="{9BCE40DB-A11E-4921-82B3-28D9738407BF}" destId="{EEB5236E-B81F-4635-BA04-292468155D4A}" srcOrd="1" destOrd="0" parTransId="{E863E3FD-8813-4E82-89D5-749B3744DC94}" sibTransId="{DF7C2E52-9053-4317-AE0B-B5E063D54796}"/>
    <dgm:cxn modelId="{3F9D009D-DD68-442C-80A5-17599544CB69}" type="presOf" srcId="{E781728F-01CE-4D64-814D-2A86D0226DEA}" destId="{5C65D251-0B44-40B8-963A-6EBBC486F9B4}" srcOrd="1" destOrd="0" presId="urn:microsoft.com/office/officeart/2005/8/layout/hierarchy3"/>
    <dgm:cxn modelId="{B1A522F5-A6A9-401F-95D7-1D6A629FBA29}" type="presOf" srcId="{2DE04F0C-9408-4931-9154-D0A11ABFA8B1}" destId="{48F29B49-2591-48FC-940E-53BE46013256}" srcOrd="0" destOrd="0" presId="urn:microsoft.com/office/officeart/2005/8/layout/hierarchy3"/>
    <dgm:cxn modelId="{E127FE49-1C0A-42F8-8D5E-19FB91BC4F7A}" srcId="{EEB5236E-B81F-4635-BA04-292468155D4A}" destId="{372F8EB0-D839-41CE-9EAE-AFC8675C08C4}" srcOrd="0" destOrd="0" parTransId="{061AA73F-8A87-42BA-9110-3ABC90C7279A}" sibTransId="{688CCFDE-0C50-4972-BF73-A6D25DEF3FA3}"/>
    <dgm:cxn modelId="{308B08B0-24E7-426C-B8DE-87B4A424B864}" type="presOf" srcId="{372F8EB0-D839-41CE-9EAE-AFC8675C08C4}" destId="{C95FA28D-CBF7-49C6-8562-21CC6801DDF1}" srcOrd="0" destOrd="0" presId="urn:microsoft.com/office/officeart/2005/8/layout/hierarchy3"/>
    <dgm:cxn modelId="{6F34E205-5654-4FCB-90C9-88F98943833D}" type="presOf" srcId="{A44B127D-AD87-46B9-A48D-BB69FA63F464}" destId="{E6999DA9-6D1F-4842-9B12-C789C657E252}" srcOrd="0" destOrd="0" presId="urn:microsoft.com/office/officeart/2005/8/layout/hierarchy3"/>
    <dgm:cxn modelId="{A52DCC23-BAD9-4013-BE9F-A48DC7B39BBC}" type="presOf" srcId="{EEB5236E-B81F-4635-BA04-292468155D4A}" destId="{ECBD8C83-67D3-48A4-825C-8602BFDBD7AE}" srcOrd="1" destOrd="0" presId="urn:microsoft.com/office/officeart/2005/8/layout/hierarchy3"/>
    <dgm:cxn modelId="{77C645F8-5CA1-4D9D-854A-EF1EC6CF2507}" type="presOf" srcId="{F210884F-1666-4F31-A6E4-47FA9187CA5D}" destId="{2E7C7E6D-D4E6-43F3-8A20-1AF38A3A3B16}" srcOrd="0" destOrd="0" presId="urn:microsoft.com/office/officeart/2005/8/layout/hierarchy3"/>
    <dgm:cxn modelId="{45B57ECD-0C5E-46F8-AE64-B63BCFEBE61B}" type="presOf" srcId="{E781728F-01CE-4D64-814D-2A86D0226DEA}" destId="{C9ECBC29-02E7-46C7-B379-7D213EA26E5D}" srcOrd="0" destOrd="0" presId="urn:microsoft.com/office/officeart/2005/8/layout/hierarchy3"/>
    <dgm:cxn modelId="{F6A13100-8CEF-46D3-9958-958B75A90070}" type="presOf" srcId="{9BCE40DB-A11E-4921-82B3-28D9738407BF}" destId="{048539BE-0C74-44CF-98A3-23C4B794F8BB}" srcOrd="0" destOrd="0" presId="urn:microsoft.com/office/officeart/2005/8/layout/hierarchy3"/>
    <dgm:cxn modelId="{B1F9CAB0-B3DC-4E38-98CE-E6471756A14E}" srcId="{E781728F-01CE-4D64-814D-2A86D0226DEA}" destId="{F210884F-1666-4F31-A6E4-47FA9187CA5D}" srcOrd="1" destOrd="0" parTransId="{1B6A936F-AD6B-4B5B-B332-A4E5B2D88AED}" sibTransId="{BF17BDF5-B92C-42B5-81D4-C631A20D3922}"/>
    <dgm:cxn modelId="{0D047FFE-2647-400D-AF65-107B778B0DB4}" srcId="{9BCE40DB-A11E-4921-82B3-28D9738407BF}" destId="{E781728F-01CE-4D64-814D-2A86D0226DEA}" srcOrd="0" destOrd="0" parTransId="{B997DDC5-B385-4AAB-A6BE-F4A8D4302B0D}" sibTransId="{CE1290BC-4028-49D6-AC7D-7EF3FB680CDF}"/>
    <dgm:cxn modelId="{CA4310D8-A6AE-48DC-972B-9788CF96FC06}" type="presParOf" srcId="{048539BE-0C74-44CF-98A3-23C4B794F8BB}" destId="{5C063B5D-CA03-4B6A-80E7-98B6FCFF9698}" srcOrd="0" destOrd="0" presId="urn:microsoft.com/office/officeart/2005/8/layout/hierarchy3"/>
    <dgm:cxn modelId="{04564E64-AA93-44FF-A6CF-9AA6E2F75B1D}" type="presParOf" srcId="{5C063B5D-CA03-4B6A-80E7-98B6FCFF9698}" destId="{B7621BE9-6A89-4FE8-A73C-F4437F6E98FE}" srcOrd="0" destOrd="0" presId="urn:microsoft.com/office/officeart/2005/8/layout/hierarchy3"/>
    <dgm:cxn modelId="{5A1F2FBA-EF3E-4893-BC84-7AB18D369ADB}" type="presParOf" srcId="{B7621BE9-6A89-4FE8-A73C-F4437F6E98FE}" destId="{C9ECBC29-02E7-46C7-B379-7D213EA26E5D}" srcOrd="0" destOrd="0" presId="urn:microsoft.com/office/officeart/2005/8/layout/hierarchy3"/>
    <dgm:cxn modelId="{3EA500D1-B003-4CF9-A44F-19F0E5CA9485}" type="presParOf" srcId="{B7621BE9-6A89-4FE8-A73C-F4437F6E98FE}" destId="{5C65D251-0B44-40B8-963A-6EBBC486F9B4}" srcOrd="1" destOrd="0" presId="urn:microsoft.com/office/officeart/2005/8/layout/hierarchy3"/>
    <dgm:cxn modelId="{58187602-AFD6-459A-A154-1F1ADD1A1D97}" type="presParOf" srcId="{5C063B5D-CA03-4B6A-80E7-98B6FCFF9698}" destId="{76F64FED-72C9-412B-B13F-5338E29AB8E1}" srcOrd="1" destOrd="0" presId="urn:microsoft.com/office/officeart/2005/8/layout/hierarchy3"/>
    <dgm:cxn modelId="{0124EBFF-235A-48F7-AE92-87F9D89E4A10}" type="presParOf" srcId="{76F64FED-72C9-412B-B13F-5338E29AB8E1}" destId="{E6999DA9-6D1F-4842-9B12-C789C657E252}" srcOrd="0" destOrd="0" presId="urn:microsoft.com/office/officeart/2005/8/layout/hierarchy3"/>
    <dgm:cxn modelId="{950FA9C9-85B4-41C7-9D71-966DC1AD9931}" type="presParOf" srcId="{76F64FED-72C9-412B-B13F-5338E29AB8E1}" destId="{48F29B49-2591-48FC-940E-53BE46013256}" srcOrd="1" destOrd="0" presId="urn:microsoft.com/office/officeart/2005/8/layout/hierarchy3"/>
    <dgm:cxn modelId="{991CE4C9-F069-4CFD-92AC-31BC01932085}" type="presParOf" srcId="{76F64FED-72C9-412B-B13F-5338E29AB8E1}" destId="{F1D51B5A-599F-48C0-B80C-D6DD8ADF12C3}" srcOrd="2" destOrd="0" presId="urn:microsoft.com/office/officeart/2005/8/layout/hierarchy3"/>
    <dgm:cxn modelId="{81B72B04-D1CB-466C-B34A-C81FE43139B2}" type="presParOf" srcId="{76F64FED-72C9-412B-B13F-5338E29AB8E1}" destId="{2E7C7E6D-D4E6-43F3-8A20-1AF38A3A3B16}" srcOrd="3" destOrd="0" presId="urn:microsoft.com/office/officeart/2005/8/layout/hierarchy3"/>
    <dgm:cxn modelId="{C5E92C9B-734C-4E25-8CE2-89A4412A0221}" type="presParOf" srcId="{048539BE-0C74-44CF-98A3-23C4B794F8BB}" destId="{FC37FA09-8143-4321-A0CF-3F1218FFAC8A}" srcOrd="1" destOrd="0" presId="urn:microsoft.com/office/officeart/2005/8/layout/hierarchy3"/>
    <dgm:cxn modelId="{CE776014-67FA-4E7B-92E3-506386382BFB}" type="presParOf" srcId="{FC37FA09-8143-4321-A0CF-3F1218FFAC8A}" destId="{6ECA0E33-98D2-459D-8B23-03871DC4FF88}" srcOrd="0" destOrd="0" presId="urn:microsoft.com/office/officeart/2005/8/layout/hierarchy3"/>
    <dgm:cxn modelId="{0BD0F00E-5EFB-4190-96BC-D3826948B230}" type="presParOf" srcId="{6ECA0E33-98D2-459D-8B23-03871DC4FF88}" destId="{C5248A4D-6F75-45C9-AB63-455E540C7187}" srcOrd="0" destOrd="0" presId="urn:microsoft.com/office/officeart/2005/8/layout/hierarchy3"/>
    <dgm:cxn modelId="{54D13E82-B62F-42EE-BB36-23DA145855CA}" type="presParOf" srcId="{6ECA0E33-98D2-459D-8B23-03871DC4FF88}" destId="{ECBD8C83-67D3-48A4-825C-8602BFDBD7AE}" srcOrd="1" destOrd="0" presId="urn:microsoft.com/office/officeart/2005/8/layout/hierarchy3"/>
    <dgm:cxn modelId="{AECB8179-E1A8-41F3-953A-AD5458127D59}" type="presParOf" srcId="{FC37FA09-8143-4321-A0CF-3F1218FFAC8A}" destId="{6F8EB150-5728-4D41-8FE0-36BA770A1098}" srcOrd="1" destOrd="0" presId="urn:microsoft.com/office/officeart/2005/8/layout/hierarchy3"/>
    <dgm:cxn modelId="{8EDCD30D-2585-4E78-8F5E-D317D0841ED2}" type="presParOf" srcId="{6F8EB150-5728-4D41-8FE0-36BA770A1098}" destId="{07415E4F-1BFA-41CE-A9F9-DC78BCB9A8DD}" srcOrd="0" destOrd="0" presId="urn:microsoft.com/office/officeart/2005/8/layout/hierarchy3"/>
    <dgm:cxn modelId="{97F3CB97-0E70-46B5-848A-288A48B36342}" type="presParOf" srcId="{6F8EB150-5728-4D41-8FE0-36BA770A1098}" destId="{C95FA28D-CBF7-49C6-8562-21CC6801DDF1}" srcOrd="1" destOrd="0" presId="urn:microsoft.com/office/officeart/2005/8/layout/hierarchy3"/>
    <dgm:cxn modelId="{A7500B20-D8FE-471F-8FC3-7A0E1C958E38}" type="presParOf" srcId="{6F8EB150-5728-4D41-8FE0-36BA770A1098}" destId="{41D7CB32-3F75-46FC-B448-2D70E44CE6F0}" srcOrd="2" destOrd="0" presId="urn:microsoft.com/office/officeart/2005/8/layout/hierarchy3"/>
    <dgm:cxn modelId="{BD68AADE-E64C-4544-B133-1A16259835F3}" type="presParOf" srcId="{6F8EB150-5728-4D41-8FE0-36BA770A1098}" destId="{43AEF3A9-3ED5-4625-83CC-0EBC2B10F5CA}" srcOrd="3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3DC515CD-7533-4AFF-BEB9-0579521F1C3D}" type="doc">
      <dgm:prSet loTypeId="urn:microsoft.com/office/officeart/2009/3/layout/PhasedProcess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2356A110-A3F5-4B2C-8AC5-32D453B48934}">
      <dgm:prSet phldrT="[Текст]" custT="1"/>
      <dgm:spPr/>
      <dgm:t>
        <a:bodyPr/>
        <a:lstStyle/>
        <a:p>
          <a:r>
            <a:rPr lang="ru-RU" sz="1000" dirty="0" smtClean="0"/>
            <a:t>Изучение нового материала</a:t>
          </a:r>
          <a:endParaRPr lang="ru-RU" sz="1000" dirty="0"/>
        </a:p>
      </dgm:t>
    </dgm:pt>
    <dgm:pt modelId="{765A5D55-8344-41F6-9159-5DEE3FC401BA}" type="parTrans" cxnId="{34CD37B6-F0A5-4485-9A2B-E13F1AFE6F24}">
      <dgm:prSet/>
      <dgm:spPr/>
      <dgm:t>
        <a:bodyPr/>
        <a:lstStyle/>
        <a:p>
          <a:endParaRPr lang="ru-RU"/>
        </a:p>
      </dgm:t>
    </dgm:pt>
    <dgm:pt modelId="{EC613529-5F3E-4765-90B9-022E5E9B175D}" type="sibTrans" cxnId="{34CD37B6-F0A5-4485-9A2B-E13F1AFE6F24}">
      <dgm:prSet/>
      <dgm:spPr/>
      <dgm:t>
        <a:bodyPr/>
        <a:lstStyle/>
        <a:p>
          <a:endParaRPr lang="ru-RU"/>
        </a:p>
      </dgm:t>
    </dgm:pt>
    <dgm:pt modelId="{F3544036-BA74-4CD2-9496-91A16943DC96}">
      <dgm:prSet phldrT="[Текст]" custT="1"/>
      <dgm:spPr/>
      <dgm:t>
        <a:bodyPr/>
        <a:lstStyle/>
        <a:p>
          <a:r>
            <a:rPr lang="ru-RU" sz="900" dirty="0" smtClean="0"/>
            <a:t>Определение</a:t>
          </a:r>
          <a:endParaRPr lang="ru-RU" sz="900" dirty="0"/>
        </a:p>
      </dgm:t>
    </dgm:pt>
    <dgm:pt modelId="{EBFE1F59-E9EB-4C88-8D58-82AA74A335DC}" type="parTrans" cxnId="{4FF120A2-15B3-425A-973D-0301BF4567F9}">
      <dgm:prSet/>
      <dgm:spPr/>
      <dgm:t>
        <a:bodyPr/>
        <a:lstStyle/>
        <a:p>
          <a:endParaRPr lang="ru-RU"/>
        </a:p>
      </dgm:t>
    </dgm:pt>
    <dgm:pt modelId="{7252B9F7-BF8D-4DCB-9A67-42B4DF7E2D01}" type="sibTrans" cxnId="{4FF120A2-15B3-425A-973D-0301BF4567F9}">
      <dgm:prSet/>
      <dgm:spPr/>
      <dgm:t>
        <a:bodyPr/>
        <a:lstStyle/>
        <a:p>
          <a:endParaRPr lang="ru-RU"/>
        </a:p>
      </dgm:t>
    </dgm:pt>
    <dgm:pt modelId="{F044607B-F2A4-4E38-8681-995E2E718D71}">
      <dgm:prSet phldrT="[Текст]"/>
      <dgm:spPr/>
      <dgm:t>
        <a:bodyPr/>
        <a:lstStyle/>
        <a:p>
          <a:r>
            <a:rPr lang="ru-RU" dirty="0" smtClean="0"/>
            <a:t>Правило</a:t>
          </a:r>
          <a:endParaRPr lang="ru-RU" dirty="0"/>
        </a:p>
      </dgm:t>
    </dgm:pt>
    <dgm:pt modelId="{31041106-98DF-4624-8C6A-25761E362896}" type="parTrans" cxnId="{E8AAC686-F6A5-48B1-B8A1-A0ECF412CB7D}">
      <dgm:prSet/>
      <dgm:spPr/>
      <dgm:t>
        <a:bodyPr/>
        <a:lstStyle/>
        <a:p>
          <a:endParaRPr lang="ru-RU"/>
        </a:p>
      </dgm:t>
    </dgm:pt>
    <dgm:pt modelId="{C2478FE9-107B-4701-8F2B-311E529765B0}" type="sibTrans" cxnId="{E8AAC686-F6A5-48B1-B8A1-A0ECF412CB7D}">
      <dgm:prSet/>
      <dgm:spPr/>
      <dgm:t>
        <a:bodyPr/>
        <a:lstStyle/>
        <a:p>
          <a:endParaRPr lang="ru-RU"/>
        </a:p>
      </dgm:t>
    </dgm:pt>
    <dgm:pt modelId="{34C7E81D-45BA-4387-ABBD-F221FC592EA7}">
      <dgm:prSet phldrT="[Текст]" custT="1"/>
      <dgm:spPr/>
      <dgm:t>
        <a:bodyPr/>
        <a:lstStyle/>
        <a:p>
          <a:r>
            <a:rPr lang="ru-RU" sz="900" dirty="0" smtClean="0"/>
            <a:t>Алгоритм</a:t>
          </a:r>
          <a:endParaRPr lang="ru-RU" sz="900" dirty="0"/>
        </a:p>
      </dgm:t>
    </dgm:pt>
    <dgm:pt modelId="{05FEE574-6AD2-4207-8CD7-6552546FB1C2}" type="parTrans" cxnId="{A12EE885-FD05-4A61-8BB0-E0B8C3B203BE}">
      <dgm:prSet/>
      <dgm:spPr/>
      <dgm:t>
        <a:bodyPr/>
        <a:lstStyle/>
        <a:p>
          <a:endParaRPr lang="ru-RU"/>
        </a:p>
      </dgm:t>
    </dgm:pt>
    <dgm:pt modelId="{FDE9A786-CDF6-4A42-9F6D-36E0BAC0BB8A}" type="sibTrans" cxnId="{A12EE885-FD05-4A61-8BB0-E0B8C3B203BE}">
      <dgm:prSet/>
      <dgm:spPr/>
      <dgm:t>
        <a:bodyPr/>
        <a:lstStyle/>
        <a:p>
          <a:endParaRPr lang="ru-RU"/>
        </a:p>
      </dgm:t>
    </dgm:pt>
    <dgm:pt modelId="{724240E8-59BB-4E73-B8AF-B905A2220EEA}">
      <dgm:prSet phldrT="[Текст]" custT="1"/>
      <dgm:spPr/>
      <dgm:t>
        <a:bodyPr/>
        <a:lstStyle/>
        <a:p>
          <a:r>
            <a:rPr lang="ru-RU" sz="1200" dirty="0" smtClean="0"/>
            <a:t>Формирование, применение ТЗ</a:t>
          </a:r>
          <a:endParaRPr lang="ru-RU" sz="1200" dirty="0"/>
        </a:p>
      </dgm:t>
    </dgm:pt>
    <dgm:pt modelId="{E1D85F31-2C36-4823-AEDC-AF928C36950A}" type="parTrans" cxnId="{67D66640-570A-47D4-B8E1-AC5886A2645A}">
      <dgm:prSet/>
      <dgm:spPr/>
      <dgm:t>
        <a:bodyPr/>
        <a:lstStyle/>
        <a:p>
          <a:endParaRPr lang="ru-RU"/>
        </a:p>
      </dgm:t>
    </dgm:pt>
    <dgm:pt modelId="{E21E5DB2-5E1A-45DB-8EC7-8BFC8B8536C9}" type="sibTrans" cxnId="{67D66640-570A-47D4-B8E1-AC5886A2645A}">
      <dgm:prSet/>
      <dgm:spPr/>
      <dgm:t>
        <a:bodyPr/>
        <a:lstStyle/>
        <a:p>
          <a:endParaRPr lang="ru-RU"/>
        </a:p>
      </dgm:t>
    </dgm:pt>
    <dgm:pt modelId="{AEE01131-C917-47D4-A611-9D5440A74073}">
      <dgm:prSet phldrT="[Текст]"/>
      <dgm:spPr/>
      <dgm:t>
        <a:bodyPr/>
        <a:lstStyle/>
        <a:p>
          <a:r>
            <a:rPr lang="ru-RU" dirty="0" smtClean="0"/>
            <a:t>По образцу</a:t>
          </a:r>
          <a:endParaRPr lang="ru-RU" dirty="0"/>
        </a:p>
      </dgm:t>
    </dgm:pt>
    <dgm:pt modelId="{93DB761F-1CEA-47AA-876B-B807D515E6EE}" type="parTrans" cxnId="{0CF5708A-9BDA-427F-AC69-F9AF80941C4D}">
      <dgm:prSet/>
      <dgm:spPr/>
      <dgm:t>
        <a:bodyPr/>
        <a:lstStyle/>
        <a:p>
          <a:endParaRPr lang="ru-RU"/>
        </a:p>
      </dgm:t>
    </dgm:pt>
    <dgm:pt modelId="{86A61AA4-FB6A-47FC-AE7E-2E5CA753119B}" type="sibTrans" cxnId="{0CF5708A-9BDA-427F-AC69-F9AF80941C4D}">
      <dgm:prSet/>
      <dgm:spPr/>
      <dgm:t>
        <a:bodyPr/>
        <a:lstStyle/>
        <a:p>
          <a:endParaRPr lang="ru-RU"/>
        </a:p>
      </dgm:t>
    </dgm:pt>
    <dgm:pt modelId="{753CEB92-EF02-496C-BD0D-03CF5B1E8798}">
      <dgm:prSet phldrT="[Текст]"/>
      <dgm:spPr/>
      <dgm:t>
        <a:bodyPr/>
        <a:lstStyle/>
        <a:p>
          <a:r>
            <a:rPr lang="ru-RU" dirty="0" smtClean="0"/>
            <a:t>Контроль</a:t>
          </a:r>
          <a:endParaRPr lang="ru-RU" dirty="0"/>
        </a:p>
      </dgm:t>
    </dgm:pt>
    <dgm:pt modelId="{9956BCDA-48F7-4D69-B830-8AC03A3A3132}" type="parTrans" cxnId="{90CC9891-951B-43F8-9BCC-B78B8B3FA643}">
      <dgm:prSet/>
      <dgm:spPr/>
      <dgm:t>
        <a:bodyPr/>
        <a:lstStyle/>
        <a:p>
          <a:endParaRPr lang="ru-RU"/>
        </a:p>
      </dgm:t>
    </dgm:pt>
    <dgm:pt modelId="{50D39C61-D703-42E4-9CC1-0A7FA2EE64ED}" type="sibTrans" cxnId="{90CC9891-951B-43F8-9BCC-B78B8B3FA643}">
      <dgm:prSet/>
      <dgm:spPr/>
      <dgm:t>
        <a:bodyPr/>
        <a:lstStyle/>
        <a:p>
          <a:endParaRPr lang="ru-RU"/>
        </a:p>
      </dgm:t>
    </dgm:pt>
    <dgm:pt modelId="{8DDEEB45-2B88-42AA-B154-BD3A0AA9BC94}">
      <dgm:prSet phldrT="[Текст]" custT="1"/>
      <dgm:spPr/>
      <dgm:t>
        <a:bodyPr/>
        <a:lstStyle/>
        <a:p>
          <a:r>
            <a:rPr lang="ru-RU" sz="1200" dirty="0" smtClean="0"/>
            <a:t>Закрепление З У Нов</a:t>
          </a:r>
          <a:endParaRPr lang="ru-RU" sz="1200" dirty="0"/>
        </a:p>
      </dgm:t>
    </dgm:pt>
    <dgm:pt modelId="{E64F506C-FDC0-4EB5-9985-82E5499F731B}" type="parTrans" cxnId="{5318EF73-D928-40B8-B5AA-DEFDF50919AD}">
      <dgm:prSet/>
      <dgm:spPr/>
      <dgm:t>
        <a:bodyPr/>
        <a:lstStyle/>
        <a:p>
          <a:endParaRPr lang="ru-RU"/>
        </a:p>
      </dgm:t>
    </dgm:pt>
    <dgm:pt modelId="{C9D8C54B-0387-40AA-A8C8-69823CB2BD14}" type="sibTrans" cxnId="{5318EF73-D928-40B8-B5AA-DEFDF50919AD}">
      <dgm:prSet/>
      <dgm:spPr/>
      <dgm:t>
        <a:bodyPr/>
        <a:lstStyle/>
        <a:p>
          <a:endParaRPr lang="ru-RU"/>
        </a:p>
      </dgm:t>
    </dgm:pt>
    <dgm:pt modelId="{7D697181-EB50-46DB-8701-139EA6D92D98}">
      <dgm:prSet phldrT="[Текст]" custT="1"/>
      <dgm:spPr/>
      <dgm:t>
        <a:bodyPr/>
        <a:lstStyle/>
        <a:p>
          <a:r>
            <a:rPr lang="ru-RU" sz="1200" dirty="0" smtClean="0"/>
            <a:t>Систематизация</a:t>
          </a:r>
          <a:endParaRPr lang="ru-RU" sz="1200" dirty="0"/>
        </a:p>
      </dgm:t>
    </dgm:pt>
    <dgm:pt modelId="{66E150E2-6D17-4728-81FB-14B6C59E6438}" type="parTrans" cxnId="{30983B96-B5BE-48F2-BF48-06D99E5939EC}">
      <dgm:prSet/>
      <dgm:spPr/>
      <dgm:t>
        <a:bodyPr/>
        <a:lstStyle/>
        <a:p>
          <a:endParaRPr lang="ru-RU"/>
        </a:p>
      </dgm:t>
    </dgm:pt>
    <dgm:pt modelId="{37B6C9CF-F42D-4E70-917C-7F4B52C19B6A}" type="sibTrans" cxnId="{30983B96-B5BE-48F2-BF48-06D99E5939EC}">
      <dgm:prSet/>
      <dgm:spPr/>
      <dgm:t>
        <a:bodyPr/>
        <a:lstStyle/>
        <a:p>
          <a:endParaRPr lang="ru-RU"/>
        </a:p>
      </dgm:t>
    </dgm:pt>
    <dgm:pt modelId="{A0F65B21-B30E-4815-97A9-812721699424}" type="pres">
      <dgm:prSet presAssocID="{3DC515CD-7533-4AFF-BEB9-0579521F1C3D}" presName="Name0" presStyleCnt="0">
        <dgm:presLayoutVars>
          <dgm:chMax val="3"/>
          <dgm:chPref val="3"/>
          <dgm:bulletEnabled val="1"/>
          <dgm:dir/>
          <dgm:animLvl val="lvl"/>
        </dgm:presLayoutVars>
      </dgm:prSet>
      <dgm:spPr/>
      <dgm:t>
        <a:bodyPr/>
        <a:lstStyle/>
        <a:p>
          <a:endParaRPr lang="ru-RU"/>
        </a:p>
      </dgm:t>
    </dgm:pt>
    <dgm:pt modelId="{FAC8C890-AFC1-4EF8-9F89-290C9580ED7A}" type="pres">
      <dgm:prSet presAssocID="{3DC515CD-7533-4AFF-BEB9-0579521F1C3D}" presName="arc1" presStyleLbl="node1" presStyleIdx="0" presStyleCnt="4"/>
      <dgm:spPr/>
    </dgm:pt>
    <dgm:pt modelId="{9B2DCE5E-B01A-4B1E-9EB7-2BEE898BA166}" type="pres">
      <dgm:prSet presAssocID="{3DC515CD-7533-4AFF-BEB9-0579521F1C3D}" presName="arc3" presStyleLbl="node1" presStyleIdx="1" presStyleCnt="4"/>
      <dgm:spPr/>
    </dgm:pt>
    <dgm:pt modelId="{02785ABB-A411-4CB1-AA40-50B1D60F865C}" type="pres">
      <dgm:prSet presAssocID="{3DC515CD-7533-4AFF-BEB9-0579521F1C3D}" presName="parentText2" presStyleLbl="revTx" presStyleIdx="0" presStyleCnt="3">
        <dgm:presLayoutVars>
          <dgm:chMax val="4"/>
          <dgm:chPref val="3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2AB8E48-5860-47FE-B147-84F5F268DE9B}" type="pres">
      <dgm:prSet presAssocID="{3DC515CD-7533-4AFF-BEB9-0579521F1C3D}" presName="arc2" presStyleLbl="node1" presStyleIdx="2" presStyleCnt="4"/>
      <dgm:spPr/>
    </dgm:pt>
    <dgm:pt modelId="{0098ECD0-07D8-455C-8B98-31F9E5E56B94}" type="pres">
      <dgm:prSet presAssocID="{3DC515CD-7533-4AFF-BEB9-0579521F1C3D}" presName="arc4" presStyleLbl="node1" presStyleIdx="3" presStyleCnt="4"/>
      <dgm:spPr/>
    </dgm:pt>
    <dgm:pt modelId="{1CD8D6BE-CB6A-4B6F-8D4C-CC05DC6189E6}" type="pres">
      <dgm:prSet presAssocID="{3DC515CD-7533-4AFF-BEB9-0579521F1C3D}" presName="parentText3" presStyleLbl="revTx" presStyleIdx="1" presStyleCnt="3" custScaleX="124855" custScaleY="143638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CC4A46B-BEF3-4A20-813A-DAA76899B584}" type="pres">
      <dgm:prSet presAssocID="{3DC515CD-7533-4AFF-BEB9-0579521F1C3D}" presName="middleComposite" presStyleCnt="0"/>
      <dgm:spPr/>
    </dgm:pt>
    <dgm:pt modelId="{37466FCD-F0E2-46FD-A567-62326C56A945}" type="pres">
      <dgm:prSet presAssocID="{AEE01131-C917-47D4-A611-9D5440A74073}" presName="circ1" presStyleLbl="vennNode1" presStyleIdx="0" presStyleCnt="8" custScaleX="112461" custScaleY="153445"/>
      <dgm:spPr/>
      <dgm:t>
        <a:bodyPr/>
        <a:lstStyle/>
        <a:p>
          <a:endParaRPr lang="ru-RU"/>
        </a:p>
      </dgm:t>
    </dgm:pt>
    <dgm:pt modelId="{731FBC5D-CF84-41C3-B81E-1EE111CEE7FD}" type="pres">
      <dgm:prSet presAssocID="{AEE01131-C917-47D4-A611-9D5440A74073}" presName="circ1Tx" presStyleLbl="revTx" presStyleIdx="1" presStyleCnt="3">
        <dgm:presLayoutVars>
          <dgm:chMax val="0"/>
          <dgm:chPref val="0"/>
        </dgm:presLayoutVars>
      </dgm:prSet>
      <dgm:spPr/>
      <dgm:t>
        <a:bodyPr/>
        <a:lstStyle/>
        <a:p>
          <a:endParaRPr lang="ru-RU"/>
        </a:p>
      </dgm:t>
    </dgm:pt>
    <dgm:pt modelId="{494AD886-8487-4B07-809B-D10A717936B5}" type="pres">
      <dgm:prSet presAssocID="{753CEB92-EF02-496C-BD0D-03CF5B1E8798}" presName="circ2" presStyleLbl="vennNode1" presStyleIdx="1" presStyleCnt="8" custScaleX="116588" custScaleY="134870" custLinFactNeighborX="12367" custLinFactNeighborY="1010"/>
      <dgm:spPr/>
      <dgm:t>
        <a:bodyPr/>
        <a:lstStyle/>
        <a:p>
          <a:endParaRPr lang="ru-RU"/>
        </a:p>
      </dgm:t>
    </dgm:pt>
    <dgm:pt modelId="{F49BC407-B902-49AB-BBC6-6E9B09D00581}" type="pres">
      <dgm:prSet presAssocID="{753CEB92-EF02-496C-BD0D-03CF5B1E8798}" presName="circ2Tx" presStyleLbl="revTx" presStyleIdx="1" presStyleCnt="3">
        <dgm:presLayoutVars>
          <dgm:chMax val="0"/>
          <dgm:chPref val="0"/>
        </dgm:presLayoutVars>
      </dgm:prSet>
      <dgm:spPr/>
      <dgm:t>
        <a:bodyPr/>
        <a:lstStyle/>
        <a:p>
          <a:endParaRPr lang="ru-RU"/>
        </a:p>
      </dgm:t>
    </dgm:pt>
    <dgm:pt modelId="{BE10985D-985B-444A-8D98-7D19A7A88112}" type="pres">
      <dgm:prSet presAssocID="{3DC515CD-7533-4AFF-BEB9-0579521F1C3D}" presName="leftComposite" presStyleCnt="0"/>
      <dgm:spPr/>
    </dgm:pt>
    <dgm:pt modelId="{89E10269-CD56-4AC7-88A9-32ACEF9B19CE}" type="pres">
      <dgm:prSet presAssocID="{F3544036-BA74-4CD2-9496-91A16943DC96}" presName="childText1_1" presStyleLbl="vennNode1" presStyleIdx="2" presStyleCnt="8" custScaleX="224172" custScaleY="209962" custLinFactNeighborX="-22831" custLinFactNeighborY="-21395">
        <dgm:presLayoutVars>
          <dgm:chMax val="0"/>
          <dgm:chPref val="0"/>
        </dgm:presLayoutVars>
      </dgm:prSet>
      <dgm:spPr/>
      <dgm:t>
        <a:bodyPr/>
        <a:lstStyle/>
        <a:p>
          <a:endParaRPr lang="ru-RU"/>
        </a:p>
      </dgm:t>
    </dgm:pt>
    <dgm:pt modelId="{625E9B00-8341-4DB2-8B08-97F33791E05D}" type="pres">
      <dgm:prSet presAssocID="{F3544036-BA74-4CD2-9496-91A16943DC96}" presName="ellipse1" presStyleLbl="vennNode1" presStyleIdx="3" presStyleCnt="8"/>
      <dgm:spPr/>
    </dgm:pt>
    <dgm:pt modelId="{01EBB30B-A5EC-4AD1-A720-DB76FF014190}" type="pres">
      <dgm:prSet presAssocID="{F3544036-BA74-4CD2-9496-91A16943DC96}" presName="ellipse2" presStyleLbl="vennNode1" presStyleIdx="4" presStyleCnt="8"/>
      <dgm:spPr/>
    </dgm:pt>
    <dgm:pt modelId="{C164C38B-32C7-4F9C-AF1B-03DA75FC7E34}" type="pres">
      <dgm:prSet presAssocID="{F044607B-F2A4-4E38-8681-995E2E718D71}" presName="childText1_2" presStyleLbl="vennNode1" presStyleIdx="5" presStyleCnt="8" custScaleX="145097" custScaleY="163759" custLinFactNeighborX="3830" custLinFactNeighborY="20">
        <dgm:presLayoutVars>
          <dgm:chMax val="0"/>
          <dgm:chPref val="0"/>
        </dgm:presLayoutVars>
      </dgm:prSet>
      <dgm:spPr/>
      <dgm:t>
        <a:bodyPr/>
        <a:lstStyle/>
        <a:p>
          <a:endParaRPr lang="ru-RU"/>
        </a:p>
      </dgm:t>
    </dgm:pt>
    <dgm:pt modelId="{F73BC0AE-4C53-4991-BE8A-BBDF07CD175E}" type="pres">
      <dgm:prSet presAssocID="{F044607B-F2A4-4E38-8681-995E2E718D71}" presName="ellipse3" presStyleLbl="vennNode1" presStyleIdx="6" presStyleCnt="8"/>
      <dgm:spPr/>
    </dgm:pt>
    <dgm:pt modelId="{79DAB761-DF19-41C4-ACCC-416A611BA6FF}" type="pres">
      <dgm:prSet presAssocID="{34C7E81D-45BA-4387-ABBD-F221FC592EA7}" presName="childText1_3" presStyleLbl="vennNode1" presStyleIdx="7" presStyleCnt="8" custScaleX="161941" custScaleY="186206" custLinFactNeighborX="-29779" custLinFactNeighborY="43412">
        <dgm:presLayoutVars>
          <dgm:chMax val="0"/>
          <dgm:chPref val="0"/>
        </dgm:presLayoutVars>
      </dgm:prSet>
      <dgm:spPr/>
      <dgm:t>
        <a:bodyPr/>
        <a:lstStyle/>
        <a:p>
          <a:endParaRPr lang="ru-RU"/>
        </a:p>
      </dgm:t>
    </dgm:pt>
    <dgm:pt modelId="{981EBE91-251D-4E0B-B2AD-D2FCBF07F0D4}" type="pres">
      <dgm:prSet presAssocID="{3DC515CD-7533-4AFF-BEB9-0579521F1C3D}" presName="rightChild" presStyleLbl="node2" presStyleIdx="0" presStyleCnt="1" custLinFactNeighborX="-5932" custLinFactNeighborY="-7224">
        <dgm:presLayoutVars>
          <dgm:chMax val="0"/>
          <dgm:chPref val="0"/>
        </dgm:presLayoutVars>
      </dgm:prSet>
      <dgm:spPr/>
      <dgm:t>
        <a:bodyPr/>
        <a:lstStyle/>
        <a:p>
          <a:endParaRPr lang="ru-RU"/>
        </a:p>
      </dgm:t>
    </dgm:pt>
    <dgm:pt modelId="{27E27905-7E6B-411F-8113-9A6E769ED5C1}" type="pres">
      <dgm:prSet presAssocID="{3DC515CD-7533-4AFF-BEB9-0579521F1C3D}" presName="parentText1" presStyleLbl="revTx" presStyleIdx="2" presStyleCnt="3">
        <dgm:presLayoutVars>
          <dgm:chMax val="4"/>
          <dgm:chPref val="3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34CD37B6-F0A5-4485-9A2B-E13F1AFE6F24}" srcId="{3DC515CD-7533-4AFF-BEB9-0579521F1C3D}" destId="{2356A110-A3F5-4B2C-8AC5-32D453B48934}" srcOrd="0" destOrd="0" parTransId="{765A5D55-8344-41F6-9159-5DEE3FC401BA}" sibTransId="{EC613529-5F3E-4765-90B9-022E5E9B175D}"/>
    <dgm:cxn modelId="{FC3D3406-7B74-47B5-BA95-99857D9BBD25}" type="presOf" srcId="{724240E8-59BB-4E73-B8AF-B905A2220EEA}" destId="{02785ABB-A411-4CB1-AA40-50B1D60F865C}" srcOrd="0" destOrd="0" presId="urn:microsoft.com/office/officeart/2009/3/layout/PhasedProcess"/>
    <dgm:cxn modelId="{5318EF73-D928-40B8-B5AA-DEFDF50919AD}" srcId="{3DC515CD-7533-4AFF-BEB9-0579521F1C3D}" destId="{8DDEEB45-2B88-42AA-B154-BD3A0AA9BC94}" srcOrd="2" destOrd="0" parTransId="{E64F506C-FDC0-4EB5-9985-82E5499F731B}" sibTransId="{C9D8C54B-0387-40AA-A8C8-69823CB2BD14}"/>
    <dgm:cxn modelId="{54CEB13A-F744-4EF5-8A8F-070A45A04256}" type="presOf" srcId="{753CEB92-EF02-496C-BD0D-03CF5B1E8798}" destId="{494AD886-8487-4B07-809B-D10A717936B5}" srcOrd="0" destOrd="0" presId="urn:microsoft.com/office/officeart/2009/3/layout/PhasedProcess"/>
    <dgm:cxn modelId="{90CC9891-951B-43F8-9BCC-B78B8B3FA643}" srcId="{724240E8-59BB-4E73-B8AF-B905A2220EEA}" destId="{753CEB92-EF02-496C-BD0D-03CF5B1E8798}" srcOrd="1" destOrd="0" parTransId="{9956BCDA-48F7-4D69-B830-8AC03A3A3132}" sibTransId="{50D39C61-D703-42E4-9CC1-0A7FA2EE64ED}"/>
    <dgm:cxn modelId="{4FF120A2-15B3-425A-973D-0301BF4567F9}" srcId="{2356A110-A3F5-4B2C-8AC5-32D453B48934}" destId="{F3544036-BA74-4CD2-9496-91A16943DC96}" srcOrd="0" destOrd="0" parTransId="{EBFE1F59-E9EB-4C88-8D58-82AA74A335DC}" sibTransId="{7252B9F7-BF8D-4DCB-9A67-42B4DF7E2D01}"/>
    <dgm:cxn modelId="{DFC0D671-E3B3-495C-884C-15AB0CC0DA2D}" type="presOf" srcId="{2356A110-A3F5-4B2C-8AC5-32D453B48934}" destId="{27E27905-7E6B-411F-8113-9A6E769ED5C1}" srcOrd="0" destOrd="0" presId="urn:microsoft.com/office/officeart/2009/3/layout/PhasedProcess"/>
    <dgm:cxn modelId="{30983B96-B5BE-48F2-BF48-06D99E5939EC}" srcId="{8DDEEB45-2B88-42AA-B154-BD3A0AA9BC94}" destId="{7D697181-EB50-46DB-8701-139EA6D92D98}" srcOrd="0" destOrd="0" parTransId="{66E150E2-6D17-4728-81FB-14B6C59E6438}" sibTransId="{37B6C9CF-F42D-4E70-917C-7F4B52C19B6A}"/>
    <dgm:cxn modelId="{E8AAC686-F6A5-48B1-B8A1-A0ECF412CB7D}" srcId="{2356A110-A3F5-4B2C-8AC5-32D453B48934}" destId="{F044607B-F2A4-4E38-8681-995E2E718D71}" srcOrd="1" destOrd="0" parTransId="{31041106-98DF-4624-8C6A-25761E362896}" sibTransId="{C2478FE9-107B-4701-8F2B-311E529765B0}"/>
    <dgm:cxn modelId="{239598FE-10EA-447C-BB21-22820E440B87}" type="presOf" srcId="{3DC515CD-7533-4AFF-BEB9-0579521F1C3D}" destId="{A0F65B21-B30E-4815-97A9-812721699424}" srcOrd="0" destOrd="0" presId="urn:microsoft.com/office/officeart/2009/3/layout/PhasedProcess"/>
    <dgm:cxn modelId="{55248A91-4202-45B4-856E-025C270547A4}" type="presOf" srcId="{AEE01131-C917-47D4-A611-9D5440A74073}" destId="{37466FCD-F0E2-46FD-A567-62326C56A945}" srcOrd="0" destOrd="0" presId="urn:microsoft.com/office/officeart/2009/3/layout/PhasedProcess"/>
    <dgm:cxn modelId="{D89A4E21-567A-484C-8EAD-5C34F95912FD}" type="presOf" srcId="{F044607B-F2A4-4E38-8681-995E2E718D71}" destId="{C164C38B-32C7-4F9C-AF1B-03DA75FC7E34}" srcOrd="0" destOrd="0" presId="urn:microsoft.com/office/officeart/2009/3/layout/PhasedProcess"/>
    <dgm:cxn modelId="{8C8E6EBF-90DE-43E2-A117-B18D8E664EE8}" type="presOf" srcId="{AEE01131-C917-47D4-A611-9D5440A74073}" destId="{731FBC5D-CF84-41C3-B81E-1EE111CEE7FD}" srcOrd="1" destOrd="0" presId="urn:microsoft.com/office/officeart/2009/3/layout/PhasedProcess"/>
    <dgm:cxn modelId="{1CA35CE7-A885-4880-9229-E8E3594E736E}" type="presOf" srcId="{8DDEEB45-2B88-42AA-B154-BD3A0AA9BC94}" destId="{1CD8D6BE-CB6A-4B6F-8D4C-CC05DC6189E6}" srcOrd="0" destOrd="0" presId="urn:microsoft.com/office/officeart/2009/3/layout/PhasedProcess"/>
    <dgm:cxn modelId="{DD1DB990-E12F-438B-8749-DAC12B932757}" type="presOf" srcId="{7D697181-EB50-46DB-8701-139EA6D92D98}" destId="{981EBE91-251D-4E0B-B2AD-D2FCBF07F0D4}" srcOrd="0" destOrd="0" presId="urn:microsoft.com/office/officeart/2009/3/layout/PhasedProcess"/>
    <dgm:cxn modelId="{CB974D8E-EB78-439B-AE9D-034FDA98CAE8}" type="presOf" srcId="{34C7E81D-45BA-4387-ABBD-F221FC592EA7}" destId="{79DAB761-DF19-41C4-ACCC-416A611BA6FF}" srcOrd="0" destOrd="0" presId="urn:microsoft.com/office/officeart/2009/3/layout/PhasedProcess"/>
    <dgm:cxn modelId="{A12EE885-FD05-4A61-8BB0-E0B8C3B203BE}" srcId="{2356A110-A3F5-4B2C-8AC5-32D453B48934}" destId="{34C7E81D-45BA-4387-ABBD-F221FC592EA7}" srcOrd="2" destOrd="0" parTransId="{05FEE574-6AD2-4207-8CD7-6552546FB1C2}" sibTransId="{FDE9A786-CDF6-4A42-9F6D-36E0BAC0BB8A}"/>
    <dgm:cxn modelId="{67D66640-570A-47D4-B8E1-AC5886A2645A}" srcId="{3DC515CD-7533-4AFF-BEB9-0579521F1C3D}" destId="{724240E8-59BB-4E73-B8AF-B905A2220EEA}" srcOrd="1" destOrd="0" parTransId="{E1D85F31-2C36-4823-AEDC-AF928C36950A}" sibTransId="{E21E5DB2-5E1A-45DB-8EC7-8BFC8B8536C9}"/>
    <dgm:cxn modelId="{E129B198-9AE7-440F-80E7-0F0973CA6D73}" type="presOf" srcId="{F3544036-BA74-4CD2-9496-91A16943DC96}" destId="{89E10269-CD56-4AC7-88A9-32ACEF9B19CE}" srcOrd="0" destOrd="0" presId="urn:microsoft.com/office/officeart/2009/3/layout/PhasedProcess"/>
    <dgm:cxn modelId="{0CF5708A-9BDA-427F-AC69-F9AF80941C4D}" srcId="{724240E8-59BB-4E73-B8AF-B905A2220EEA}" destId="{AEE01131-C917-47D4-A611-9D5440A74073}" srcOrd="0" destOrd="0" parTransId="{93DB761F-1CEA-47AA-876B-B807D515E6EE}" sibTransId="{86A61AA4-FB6A-47FC-AE7E-2E5CA753119B}"/>
    <dgm:cxn modelId="{B30CCF86-2F4A-4D83-AB98-E026A9AA3A1B}" type="presOf" srcId="{753CEB92-EF02-496C-BD0D-03CF5B1E8798}" destId="{F49BC407-B902-49AB-BBC6-6E9B09D00581}" srcOrd="1" destOrd="0" presId="urn:microsoft.com/office/officeart/2009/3/layout/PhasedProcess"/>
    <dgm:cxn modelId="{0B05A960-810C-410B-A01E-56C0C94023EA}" type="presParOf" srcId="{A0F65B21-B30E-4815-97A9-812721699424}" destId="{FAC8C890-AFC1-4EF8-9F89-290C9580ED7A}" srcOrd="0" destOrd="0" presId="urn:microsoft.com/office/officeart/2009/3/layout/PhasedProcess"/>
    <dgm:cxn modelId="{3032CDDD-29F8-4558-A064-3F8AE4BB4DCA}" type="presParOf" srcId="{A0F65B21-B30E-4815-97A9-812721699424}" destId="{9B2DCE5E-B01A-4B1E-9EB7-2BEE898BA166}" srcOrd="1" destOrd="0" presId="urn:microsoft.com/office/officeart/2009/3/layout/PhasedProcess"/>
    <dgm:cxn modelId="{6F9FDE5D-2DDF-487F-A6D4-D6DFF060415E}" type="presParOf" srcId="{A0F65B21-B30E-4815-97A9-812721699424}" destId="{02785ABB-A411-4CB1-AA40-50B1D60F865C}" srcOrd="2" destOrd="0" presId="urn:microsoft.com/office/officeart/2009/3/layout/PhasedProcess"/>
    <dgm:cxn modelId="{0946BEAB-82A8-4B2E-8824-3DF2D227240A}" type="presParOf" srcId="{A0F65B21-B30E-4815-97A9-812721699424}" destId="{72AB8E48-5860-47FE-B147-84F5F268DE9B}" srcOrd="3" destOrd="0" presId="urn:microsoft.com/office/officeart/2009/3/layout/PhasedProcess"/>
    <dgm:cxn modelId="{4D0663D2-19EF-4AA9-92E6-D1EA383F2518}" type="presParOf" srcId="{A0F65B21-B30E-4815-97A9-812721699424}" destId="{0098ECD0-07D8-455C-8B98-31F9E5E56B94}" srcOrd="4" destOrd="0" presId="urn:microsoft.com/office/officeart/2009/3/layout/PhasedProcess"/>
    <dgm:cxn modelId="{F2F345BF-20AC-4F8F-99D1-2B5949736D85}" type="presParOf" srcId="{A0F65B21-B30E-4815-97A9-812721699424}" destId="{1CD8D6BE-CB6A-4B6F-8D4C-CC05DC6189E6}" srcOrd="5" destOrd="0" presId="urn:microsoft.com/office/officeart/2009/3/layout/PhasedProcess"/>
    <dgm:cxn modelId="{BE9BDB8C-4667-4287-836C-87CF56BE25AE}" type="presParOf" srcId="{A0F65B21-B30E-4815-97A9-812721699424}" destId="{3CC4A46B-BEF3-4A20-813A-DAA76899B584}" srcOrd="6" destOrd="0" presId="urn:microsoft.com/office/officeart/2009/3/layout/PhasedProcess"/>
    <dgm:cxn modelId="{7C3AE1FE-F251-4F1F-953E-F71E7A3AFAFB}" type="presParOf" srcId="{3CC4A46B-BEF3-4A20-813A-DAA76899B584}" destId="{37466FCD-F0E2-46FD-A567-62326C56A945}" srcOrd="0" destOrd="0" presId="urn:microsoft.com/office/officeart/2009/3/layout/PhasedProcess"/>
    <dgm:cxn modelId="{4508F39C-EEC2-457C-AC1F-19562518A2EC}" type="presParOf" srcId="{3CC4A46B-BEF3-4A20-813A-DAA76899B584}" destId="{731FBC5D-CF84-41C3-B81E-1EE111CEE7FD}" srcOrd="1" destOrd="0" presId="urn:microsoft.com/office/officeart/2009/3/layout/PhasedProcess"/>
    <dgm:cxn modelId="{B7BA1FB3-4064-44A8-A5BF-635FA511D397}" type="presParOf" srcId="{3CC4A46B-BEF3-4A20-813A-DAA76899B584}" destId="{494AD886-8487-4B07-809B-D10A717936B5}" srcOrd="2" destOrd="0" presId="urn:microsoft.com/office/officeart/2009/3/layout/PhasedProcess"/>
    <dgm:cxn modelId="{0D376C94-F18E-4FF0-9986-59550DA25B4C}" type="presParOf" srcId="{3CC4A46B-BEF3-4A20-813A-DAA76899B584}" destId="{F49BC407-B902-49AB-BBC6-6E9B09D00581}" srcOrd="3" destOrd="0" presId="urn:microsoft.com/office/officeart/2009/3/layout/PhasedProcess"/>
    <dgm:cxn modelId="{636FAF60-79A9-4D27-8C77-8D34169C1936}" type="presParOf" srcId="{A0F65B21-B30E-4815-97A9-812721699424}" destId="{BE10985D-985B-444A-8D98-7D19A7A88112}" srcOrd="7" destOrd="0" presId="urn:microsoft.com/office/officeart/2009/3/layout/PhasedProcess"/>
    <dgm:cxn modelId="{777AFADA-2E9C-480F-97FA-9803DB242B01}" type="presParOf" srcId="{BE10985D-985B-444A-8D98-7D19A7A88112}" destId="{89E10269-CD56-4AC7-88A9-32ACEF9B19CE}" srcOrd="0" destOrd="0" presId="urn:microsoft.com/office/officeart/2009/3/layout/PhasedProcess"/>
    <dgm:cxn modelId="{42EEA316-17B6-4A6C-ABD2-1C928F620224}" type="presParOf" srcId="{BE10985D-985B-444A-8D98-7D19A7A88112}" destId="{625E9B00-8341-4DB2-8B08-97F33791E05D}" srcOrd="1" destOrd="0" presId="urn:microsoft.com/office/officeart/2009/3/layout/PhasedProcess"/>
    <dgm:cxn modelId="{EC664194-EA79-49A2-ADC9-049E5851A700}" type="presParOf" srcId="{BE10985D-985B-444A-8D98-7D19A7A88112}" destId="{01EBB30B-A5EC-4AD1-A720-DB76FF014190}" srcOrd="2" destOrd="0" presId="urn:microsoft.com/office/officeart/2009/3/layout/PhasedProcess"/>
    <dgm:cxn modelId="{940A0F8D-30BD-4DE0-A0F8-0EF5DE057DB2}" type="presParOf" srcId="{BE10985D-985B-444A-8D98-7D19A7A88112}" destId="{C164C38B-32C7-4F9C-AF1B-03DA75FC7E34}" srcOrd="3" destOrd="0" presId="urn:microsoft.com/office/officeart/2009/3/layout/PhasedProcess"/>
    <dgm:cxn modelId="{14D398E5-1DAC-4D39-909B-8B8ABEB55D8C}" type="presParOf" srcId="{BE10985D-985B-444A-8D98-7D19A7A88112}" destId="{F73BC0AE-4C53-4991-BE8A-BBDF07CD175E}" srcOrd="4" destOrd="0" presId="urn:microsoft.com/office/officeart/2009/3/layout/PhasedProcess"/>
    <dgm:cxn modelId="{95B5EB2E-9FEF-43C4-A7A1-02CE4E0A7AC5}" type="presParOf" srcId="{BE10985D-985B-444A-8D98-7D19A7A88112}" destId="{79DAB761-DF19-41C4-ACCC-416A611BA6FF}" srcOrd="5" destOrd="0" presId="urn:microsoft.com/office/officeart/2009/3/layout/PhasedProcess"/>
    <dgm:cxn modelId="{A0F1CD41-EC8A-43FA-B220-09D743943326}" type="presParOf" srcId="{A0F65B21-B30E-4815-97A9-812721699424}" destId="{981EBE91-251D-4E0B-B2AD-D2FCBF07F0D4}" srcOrd="8" destOrd="0" presId="urn:microsoft.com/office/officeart/2009/3/layout/PhasedProcess"/>
    <dgm:cxn modelId="{352E2C67-6390-4813-81C5-A5E6EF8FADAD}" type="presParOf" srcId="{A0F65B21-B30E-4815-97A9-812721699424}" destId="{27E27905-7E6B-411F-8113-9A6E769ED5C1}" srcOrd="9" destOrd="0" presId="urn:microsoft.com/office/officeart/2009/3/layout/Phased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36D2B2B-8107-4170-8037-DABAF56CD7C6}">
      <dsp:nvSpPr>
        <dsp:cNvPr id="0" name=""/>
        <dsp:cNvSpPr/>
      </dsp:nvSpPr>
      <dsp:spPr>
        <a:xfrm>
          <a:off x="1234480" y="748679"/>
          <a:ext cx="2153445" cy="1493726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baseline="0" dirty="0" smtClean="0"/>
            <a:t>1. Устное изложение учебного материала</a:t>
          </a:r>
          <a:endParaRPr lang="ru-RU" sz="2400" kern="1200" baseline="0" dirty="0"/>
        </a:p>
      </dsp:txBody>
      <dsp:txXfrm>
        <a:off x="1234480" y="748679"/>
        <a:ext cx="2153445" cy="1493726"/>
      </dsp:txXfrm>
    </dsp:sp>
    <dsp:sp modelId="{BC7D6522-746E-4C4D-839A-C541C171FA92}">
      <dsp:nvSpPr>
        <dsp:cNvPr id="0" name=""/>
        <dsp:cNvSpPr/>
      </dsp:nvSpPr>
      <dsp:spPr>
        <a:xfrm>
          <a:off x="3466729" y="0"/>
          <a:ext cx="2005015" cy="2880863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3. Показ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демонстрация</a:t>
          </a:r>
          <a:endParaRPr lang="ru-RU" sz="2000" kern="1200" dirty="0"/>
        </a:p>
      </dsp:txBody>
      <dsp:txXfrm>
        <a:off x="3466729" y="0"/>
        <a:ext cx="2005015" cy="2880863"/>
      </dsp:txXfrm>
    </dsp:sp>
    <dsp:sp modelId="{39A323BA-0949-4EE3-8B70-B0F503FDCE04}">
      <dsp:nvSpPr>
        <dsp:cNvPr id="0" name=""/>
        <dsp:cNvSpPr/>
      </dsp:nvSpPr>
      <dsp:spPr>
        <a:xfrm>
          <a:off x="5482938" y="686528"/>
          <a:ext cx="1834362" cy="1502315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2. Обсуждение изучаемого материала</a:t>
          </a:r>
          <a:endParaRPr lang="ru-RU" sz="2000" kern="1200" dirty="0"/>
        </a:p>
      </dsp:txBody>
      <dsp:txXfrm>
        <a:off x="5482938" y="686528"/>
        <a:ext cx="1834362" cy="1502315"/>
      </dsp:txXfrm>
    </dsp:sp>
    <dsp:sp modelId="{20C825DB-6A4D-4968-9BB2-28E664524046}">
      <dsp:nvSpPr>
        <dsp:cNvPr id="0" name=""/>
        <dsp:cNvSpPr/>
      </dsp:nvSpPr>
      <dsp:spPr>
        <a:xfrm>
          <a:off x="1162483" y="2836914"/>
          <a:ext cx="2346721" cy="1408033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4. Упражнения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Игры</a:t>
          </a:r>
          <a:endParaRPr lang="ru-RU" sz="2000" kern="1200" dirty="0"/>
        </a:p>
      </dsp:txBody>
      <dsp:txXfrm>
        <a:off x="1162483" y="2836914"/>
        <a:ext cx="2346721" cy="1408033"/>
      </dsp:txXfrm>
    </dsp:sp>
    <dsp:sp modelId="{43009DA3-EB70-4471-91A8-D6DF02DC8A05}">
      <dsp:nvSpPr>
        <dsp:cNvPr id="0" name=""/>
        <dsp:cNvSpPr/>
      </dsp:nvSpPr>
      <dsp:spPr>
        <a:xfrm>
          <a:off x="5482962" y="2764907"/>
          <a:ext cx="2346721" cy="1408033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5. Самостоятельная работа</a:t>
          </a:r>
          <a:endParaRPr lang="ru-RU" sz="2000" kern="1200" dirty="0"/>
        </a:p>
      </dsp:txBody>
      <dsp:txXfrm>
        <a:off x="5482962" y="2764907"/>
        <a:ext cx="2346721" cy="140803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9ECBC29-02E7-46C7-B379-7D213EA26E5D}">
      <dsp:nvSpPr>
        <dsp:cNvPr id="0" name=""/>
        <dsp:cNvSpPr/>
      </dsp:nvSpPr>
      <dsp:spPr>
        <a:xfrm>
          <a:off x="246355" y="959"/>
          <a:ext cx="2017444" cy="802893"/>
        </a:xfrm>
        <a:prstGeom prst="roundRect">
          <a:avLst>
            <a:gd name="adj" fmla="val 10000"/>
          </a:avLst>
        </a:prstGeom>
        <a:solidFill>
          <a:srgbClr val="92D050"/>
        </a:solidFill>
        <a:ln w="25400" cap="flat" cmpd="sng" algn="ctr">
          <a:solidFill>
            <a:schemeClr val="accent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chemeClr val="tx2">
                  <a:lumMod val="50000"/>
                </a:schemeClr>
              </a:solidFill>
            </a:rPr>
            <a:t>Дидактические задачи:</a:t>
          </a:r>
          <a:endParaRPr lang="ru-RU" sz="2000" b="1" kern="1200" dirty="0">
            <a:solidFill>
              <a:schemeClr val="tx2">
                <a:lumMod val="50000"/>
              </a:schemeClr>
            </a:solidFill>
          </a:endParaRPr>
        </a:p>
      </dsp:txBody>
      <dsp:txXfrm>
        <a:off x="269871" y="24475"/>
        <a:ext cx="1970412" cy="755861"/>
      </dsp:txXfrm>
    </dsp:sp>
    <dsp:sp modelId="{E6999DA9-6D1F-4842-9B12-C789C657E252}">
      <dsp:nvSpPr>
        <dsp:cNvPr id="0" name=""/>
        <dsp:cNvSpPr/>
      </dsp:nvSpPr>
      <dsp:spPr>
        <a:xfrm>
          <a:off x="448099" y="803853"/>
          <a:ext cx="201744" cy="146105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461059"/>
              </a:lnTo>
              <a:lnTo>
                <a:pt x="201744" y="1461059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8F29B49-2591-48FC-940E-53BE46013256}">
      <dsp:nvSpPr>
        <dsp:cNvPr id="0" name=""/>
        <dsp:cNvSpPr/>
      </dsp:nvSpPr>
      <dsp:spPr>
        <a:xfrm>
          <a:off x="649844" y="1088571"/>
          <a:ext cx="3188734" cy="2352683"/>
        </a:xfrm>
        <a:prstGeom prst="roundRect">
          <a:avLst>
            <a:gd name="adj" fmla="val 10000"/>
          </a:avLst>
        </a:prstGeom>
        <a:solidFill>
          <a:srgbClr val="FFFF00">
            <a:alpha val="90000"/>
          </a:srgb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1.Сообщение и разъяснение УМ с целью восприятия и запоминания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800" kern="1200" dirty="0" smtClean="0"/>
        </a:p>
        <a:p>
          <a:pPr lvl="0" algn="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solidFill>
                <a:schemeClr val="accent3">
                  <a:lumMod val="50000"/>
                </a:schemeClr>
              </a:solidFill>
            </a:rPr>
            <a:t>2.Закрепление полученных знаний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800" kern="1200" dirty="0" smtClean="0"/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800" kern="1200" dirty="0"/>
        </a:p>
      </dsp:txBody>
      <dsp:txXfrm>
        <a:off x="718752" y="1157479"/>
        <a:ext cx="3050918" cy="2214867"/>
      </dsp:txXfrm>
    </dsp:sp>
    <dsp:sp modelId="{F1D51B5A-599F-48C0-B80C-D6DD8ADF12C3}">
      <dsp:nvSpPr>
        <dsp:cNvPr id="0" name=""/>
        <dsp:cNvSpPr/>
      </dsp:nvSpPr>
      <dsp:spPr>
        <a:xfrm>
          <a:off x="448099" y="803853"/>
          <a:ext cx="558111" cy="364048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640480"/>
              </a:lnTo>
              <a:lnTo>
                <a:pt x="558111" y="364048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E7C7E6D-D4E6-43F3-8A20-1AF38A3A3B16}">
      <dsp:nvSpPr>
        <dsp:cNvPr id="0" name=""/>
        <dsp:cNvSpPr/>
      </dsp:nvSpPr>
      <dsp:spPr>
        <a:xfrm>
          <a:off x="1006210" y="3571496"/>
          <a:ext cx="3724022" cy="1745675"/>
        </a:xfrm>
        <a:prstGeom prst="roundRect">
          <a:avLst>
            <a:gd name="adj" fmla="val 10000"/>
          </a:avLst>
        </a:prstGeom>
        <a:solidFill>
          <a:srgbClr val="FFFFCC">
            <a:alpha val="89804"/>
          </a:srgb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3. Закрепление навыков и умения</a:t>
          </a:r>
        </a:p>
        <a:p>
          <a:pPr lvl="0" algn="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solidFill>
                <a:srgbClr val="FF0000"/>
              </a:solidFill>
            </a:rPr>
            <a:t>4. Применение З У Нов на практике</a:t>
          </a:r>
          <a:endParaRPr lang="ru-RU" sz="1800" kern="1200" dirty="0">
            <a:solidFill>
              <a:srgbClr val="FF0000"/>
            </a:solidFill>
          </a:endParaRPr>
        </a:p>
      </dsp:txBody>
      <dsp:txXfrm>
        <a:off x="1057339" y="3622625"/>
        <a:ext cx="3621764" cy="1643417"/>
      </dsp:txXfrm>
    </dsp:sp>
    <dsp:sp modelId="{C5248A4D-6F75-45C9-AB63-455E540C7187}">
      <dsp:nvSpPr>
        <dsp:cNvPr id="0" name=""/>
        <dsp:cNvSpPr/>
      </dsp:nvSpPr>
      <dsp:spPr>
        <a:xfrm>
          <a:off x="4551266" y="959"/>
          <a:ext cx="1960182" cy="802893"/>
        </a:xfrm>
        <a:prstGeom prst="roundRect">
          <a:avLst>
            <a:gd name="adj" fmla="val 10000"/>
          </a:avLst>
        </a:prstGeom>
        <a:solidFill>
          <a:srgbClr val="FFC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solidFill>
                <a:srgbClr val="002060"/>
              </a:solidFill>
            </a:rPr>
            <a:t>Методы обучения:</a:t>
          </a:r>
          <a:endParaRPr lang="ru-RU" sz="2000" kern="1200" dirty="0">
            <a:solidFill>
              <a:srgbClr val="002060"/>
            </a:solidFill>
          </a:endParaRPr>
        </a:p>
      </dsp:txBody>
      <dsp:txXfrm>
        <a:off x="4574782" y="24475"/>
        <a:ext cx="1913150" cy="755861"/>
      </dsp:txXfrm>
    </dsp:sp>
    <dsp:sp modelId="{07415E4F-1BFA-41CE-A9F9-DC78BCB9A8DD}">
      <dsp:nvSpPr>
        <dsp:cNvPr id="0" name=""/>
        <dsp:cNvSpPr/>
      </dsp:nvSpPr>
      <dsp:spPr>
        <a:xfrm>
          <a:off x="4747284" y="803853"/>
          <a:ext cx="196018" cy="128778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287785"/>
              </a:lnTo>
              <a:lnTo>
                <a:pt x="196018" y="1287785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95FA28D-CBF7-49C6-8562-21CC6801DDF1}">
      <dsp:nvSpPr>
        <dsp:cNvPr id="0" name=""/>
        <dsp:cNvSpPr/>
      </dsp:nvSpPr>
      <dsp:spPr>
        <a:xfrm>
          <a:off x="4943302" y="1088571"/>
          <a:ext cx="3280554" cy="2006135"/>
        </a:xfrm>
        <a:prstGeom prst="roundRect">
          <a:avLst>
            <a:gd name="adj" fmla="val 10000"/>
          </a:avLst>
        </a:prstGeom>
        <a:solidFill>
          <a:srgbClr val="92D050">
            <a:alpha val="90000"/>
          </a:srgb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lvl="0" algn="just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- Устное изложение</a:t>
          </a:r>
        </a:p>
        <a:p>
          <a:pPr lvl="0" algn="just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- Показ</a:t>
          </a:r>
        </a:p>
        <a:p>
          <a:pPr lvl="0" algn="just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- Самостоятельная работа</a:t>
          </a:r>
        </a:p>
        <a:p>
          <a:pPr lvl="0" algn="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solidFill>
                <a:srgbClr val="FFFF00"/>
              </a:solidFill>
            </a:rPr>
            <a:t>- Обсуждение изучаемого материала</a:t>
          </a:r>
        </a:p>
        <a:p>
          <a:pPr lvl="0" algn="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solidFill>
                <a:srgbClr val="FFFF00"/>
              </a:solidFill>
            </a:rPr>
            <a:t>- Самостоятельная работа</a:t>
          </a:r>
          <a:endParaRPr lang="ru-RU" sz="1600" kern="1200" dirty="0" smtClean="0"/>
        </a:p>
        <a:p>
          <a:pPr lvl="0" algn="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 </a:t>
          </a:r>
          <a:endParaRPr lang="ru-RU" sz="1600" kern="1200" dirty="0"/>
        </a:p>
      </dsp:txBody>
      <dsp:txXfrm>
        <a:off x="5002060" y="1147329"/>
        <a:ext cx="3163038" cy="1888619"/>
      </dsp:txXfrm>
    </dsp:sp>
    <dsp:sp modelId="{41D7CB32-3F75-46FC-B448-2D70E44CE6F0}">
      <dsp:nvSpPr>
        <dsp:cNvPr id="0" name=""/>
        <dsp:cNvSpPr/>
      </dsp:nvSpPr>
      <dsp:spPr>
        <a:xfrm>
          <a:off x="4747284" y="803853"/>
          <a:ext cx="196018" cy="344582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445824"/>
              </a:lnTo>
              <a:lnTo>
                <a:pt x="196018" y="3445824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3AEF3A9-3ED5-4625-83CC-0EBC2B10F5CA}">
      <dsp:nvSpPr>
        <dsp:cNvPr id="0" name=""/>
        <dsp:cNvSpPr/>
      </dsp:nvSpPr>
      <dsp:spPr>
        <a:xfrm>
          <a:off x="4943302" y="3379425"/>
          <a:ext cx="3307286" cy="1740504"/>
        </a:xfrm>
        <a:prstGeom prst="roundRect">
          <a:avLst>
            <a:gd name="adj" fmla="val 10000"/>
          </a:avLst>
        </a:prstGeom>
        <a:solidFill>
          <a:srgbClr val="99FF99">
            <a:alpha val="89804"/>
          </a:srgb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lvl="0" algn="just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-показ</a:t>
          </a:r>
        </a:p>
        <a:p>
          <a:pPr lvl="0" algn="just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-упражнения (игры)</a:t>
          </a:r>
        </a:p>
        <a:p>
          <a:pPr lvl="0" algn="just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- Самостоятельная работа</a:t>
          </a:r>
        </a:p>
        <a:p>
          <a:pPr lvl="0" algn="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solidFill>
                <a:srgbClr val="FF0000"/>
              </a:solidFill>
            </a:rPr>
            <a:t>- Метод практических работ</a:t>
          </a:r>
        </a:p>
        <a:p>
          <a:pPr lvl="0" algn="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solidFill>
                <a:srgbClr val="FF0000"/>
              </a:solidFill>
            </a:rPr>
            <a:t>- Самостоятельная работа</a:t>
          </a:r>
          <a:endParaRPr lang="ru-RU" sz="1800" kern="1200" dirty="0">
            <a:solidFill>
              <a:srgbClr val="FF0000"/>
            </a:solidFill>
          </a:endParaRPr>
        </a:p>
      </dsp:txBody>
      <dsp:txXfrm>
        <a:off x="4994280" y="3430403"/>
        <a:ext cx="3205330" cy="1638548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AC8C890-AFC1-4EF8-9F89-290C9580ED7A}">
      <dsp:nvSpPr>
        <dsp:cNvPr id="0" name=""/>
        <dsp:cNvSpPr/>
      </dsp:nvSpPr>
      <dsp:spPr>
        <a:xfrm rot="5400000">
          <a:off x="117" y="1472275"/>
          <a:ext cx="1526297" cy="1526531"/>
        </a:xfrm>
        <a:prstGeom prst="blockArc">
          <a:avLst>
            <a:gd name="adj1" fmla="val 13500000"/>
            <a:gd name="adj2" fmla="val 18900000"/>
            <a:gd name="adj3" fmla="val 496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B2DCE5E-B01A-4B1E-9EB7-2BEE898BA166}">
      <dsp:nvSpPr>
        <dsp:cNvPr id="0" name=""/>
        <dsp:cNvSpPr/>
      </dsp:nvSpPr>
      <dsp:spPr>
        <a:xfrm rot="16200000">
          <a:off x="1570990" y="1472275"/>
          <a:ext cx="1526297" cy="1526531"/>
        </a:xfrm>
        <a:prstGeom prst="blockArc">
          <a:avLst>
            <a:gd name="adj1" fmla="val 13500000"/>
            <a:gd name="adj2" fmla="val 18900000"/>
            <a:gd name="adj3" fmla="val 496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2785ABB-A411-4CB1-AA40-50B1D60F865C}">
      <dsp:nvSpPr>
        <dsp:cNvPr id="0" name=""/>
        <dsp:cNvSpPr/>
      </dsp:nvSpPr>
      <dsp:spPr>
        <a:xfrm>
          <a:off x="1751470" y="2798217"/>
          <a:ext cx="1158870" cy="30535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/>
            <a:t>Формирование, применение ТЗ</a:t>
          </a:r>
          <a:endParaRPr lang="ru-RU" sz="1200" kern="1200" dirty="0"/>
        </a:p>
      </dsp:txBody>
      <dsp:txXfrm>
        <a:off x="1751470" y="2798217"/>
        <a:ext cx="1158870" cy="305357"/>
      </dsp:txXfrm>
    </dsp:sp>
    <dsp:sp modelId="{72AB8E48-5860-47FE-B147-84F5F268DE9B}">
      <dsp:nvSpPr>
        <dsp:cNvPr id="0" name=""/>
        <dsp:cNvSpPr/>
      </dsp:nvSpPr>
      <dsp:spPr>
        <a:xfrm rot="5400000">
          <a:off x="1522030" y="1472275"/>
          <a:ext cx="1526297" cy="1526531"/>
        </a:xfrm>
        <a:prstGeom prst="blockArc">
          <a:avLst>
            <a:gd name="adj1" fmla="val 13500000"/>
            <a:gd name="adj2" fmla="val 18900000"/>
            <a:gd name="adj3" fmla="val 496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098ECD0-07D8-455C-8B98-31F9E5E56B94}">
      <dsp:nvSpPr>
        <dsp:cNvPr id="0" name=""/>
        <dsp:cNvSpPr/>
      </dsp:nvSpPr>
      <dsp:spPr>
        <a:xfrm rot="16200000">
          <a:off x="3092441" y="1472275"/>
          <a:ext cx="1526297" cy="1526531"/>
        </a:xfrm>
        <a:prstGeom prst="blockArc">
          <a:avLst>
            <a:gd name="adj1" fmla="val 13500000"/>
            <a:gd name="adj2" fmla="val 18900000"/>
            <a:gd name="adj3" fmla="val 496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CD8D6BE-CB6A-4B6F-8D4C-CC05DC6189E6}">
      <dsp:nvSpPr>
        <dsp:cNvPr id="0" name=""/>
        <dsp:cNvSpPr/>
      </dsp:nvSpPr>
      <dsp:spPr>
        <a:xfrm>
          <a:off x="3017588" y="2731591"/>
          <a:ext cx="1446908" cy="43860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/>
            <a:t>Закрепление З У Нов</a:t>
          </a:r>
          <a:endParaRPr lang="ru-RU" sz="1200" kern="1200" dirty="0"/>
        </a:p>
      </dsp:txBody>
      <dsp:txXfrm>
        <a:off x="3017588" y="2731591"/>
        <a:ext cx="1446908" cy="438609"/>
      </dsp:txXfrm>
    </dsp:sp>
    <dsp:sp modelId="{37466FCD-F0E2-46FD-A567-62326C56A945}">
      <dsp:nvSpPr>
        <dsp:cNvPr id="0" name=""/>
        <dsp:cNvSpPr/>
      </dsp:nvSpPr>
      <dsp:spPr>
        <a:xfrm>
          <a:off x="1663447" y="1723478"/>
          <a:ext cx="786454" cy="1073061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900" kern="1200" dirty="0" smtClean="0"/>
            <a:t>По образцу</a:t>
          </a:r>
          <a:endParaRPr lang="ru-RU" sz="900" kern="1200" dirty="0"/>
        </a:p>
      </dsp:txBody>
      <dsp:txXfrm>
        <a:off x="1773267" y="1850015"/>
        <a:ext cx="453451" cy="819987"/>
      </dsp:txXfrm>
    </dsp:sp>
    <dsp:sp modelId="{494AD886-8487-4B07-809B-D10A717936B5}">
      <dsp:nvSpPr>
        <dsp:cNvPr id="0" name=""/>
        <dsp:cNvSpPr/>
      </dsp:nvSpPr>
      <dsp:spPr>
        <a:xfrm>
          <a:off x="2239510" y="1795490"/>
          <a:ext cx="815315" cy="943163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900" kern="1200" dirty="0" smtClean="0"/>
            <a:t>Контроль</a:t>
          </a:r>
          <a:endParaRPr lang="ru-RU" sz="900" kern="1200" dirty="0"/>
        </a:p>
      </dsp:txBody>
      <dsp:txXfrm>
        <a:off x="2470883" y="1906709"/>
        <a:ext cx="470091" cy="720725"/>
      </dsp:txXfrm>
    </dsp:sp>
    <dsp:sp modelId="{89E10269-CD56-4AC7-88A9-32ACEF9B19CE}">
      <dsp:nvSpPr>
        <dsp:cNvPr id="0" name=""/>
        <dsp:cNvSpPr/>
      </dsp:nvSpPr>
      <dsp:spPr>
        <a:xfrm>
          <a:off x="36002" y="1363438"/>
          <a:ext cx="1084142" cy="1015443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900" kern="1200" dirty="0" smtClean="0"/>
            <a:t>Определение</a:t>
          </a:r>
          <a:endParaRPr lang="ru-RU" sz="900" kern="1200" dirty="0"/>
        </a:p>
      </dsp:txBody>
      <dsp:txXfrm>
        <a:off x="194771" y="1512146"/>
        <a:ext cx="766604" cy="718027"/>
      </dsp:txXfrm>
    </dsp:sp>
    <dsp:sp modelId="{625E9B00-8341-4DB2-8B08-97F33791E05D}">
      <dsp:nvSpPr>
        <dsp:cNvPr id="0" name=""/>
        <dsp:cNvSpPr/>
      </dsp:nvSpPr>
      <dsp:spPr>
        <a:xfrm>
          <a:off x="268311" y="2137154"/>
          <a:ext cx="237558" cy="237463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01EBB30B-A5EC-4AD1-A720-DB76FF014190}">
      <dsp:nvSpPr>
        <dsp:cNvPr id="0" name=""/>
        <dsp:cNvSpPr/>
      </dsp:nvSpPr>
      <dsp:spPr>
        <a:xfrm>
          <a:off x="969986" y="1827949"/>
          <a:ext cx="138225" cy="138135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C164C38B-32C7-4F9C-AF1B-03DA75FC7E34}">
      <dsp:nvSpPr>
        <dsp:cNvPr id="0" name=""/>
        <dsp:cNvSpPr/>
      </dsp:nvSpPr>
      <dsp:spPr>
        <a:xfrm>
          <a:off x="828093" y="1867591"/>
          <a:ext cx="701719" cy="791991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800" kern="1200" dirty="0" smtClean="0"/>
            <a:t>Правило</a:t>
          </a:r>
          <a:endParaRPr lang="ru-RU" sz="800" kern="1200" dirty="0"/>
        </a:p>
      </dsp:txBody>
      <dsp:txXfrm>
        <a:off x="930857" y="1983575"/>
        <a:ext cx="496191" cy="560023"/>
      </dsp:txXfrm>
    </dsp:sp>
    <dsp:sp modelId="{F73BC0AE-4C53-4991-BE8A-BBDF07CD175E}">
      <dsp:nvSpPr>
        <dsp:cNvPr id="0" name=""/>
        <dsp:cNvSpPr/>
      </dsp:nvSpPr>
      <dsp:spPr>
        <a:xfrm>
          <a:off x="969192" y="2534884"/>
          <a:ext cx="138225" cy="138135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79DAB761-DF19-41C4-ACCC-416A611BA6FF}">
      <dsp:nvSpPr>
        <dsp:cNvPr id="0" name=""/>
        <dsp:cNvSpPr/>
      </dsp:nvSpPr>
      <dsp:spPr>
        <a:xfrm>
          <a:off x="161499" y="2299545"/>
          <a:ext cx="783180" cy="900552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900" kern="1200" dirty="0" smtClean="0"/>
            <a:t>Алгоритм</a:t>
          </a:r>
          <a:endParaRPr lang="ru-RU" sz="900" kern="1200" dirty="0"/>
        </a:p>
      </dsp:txBody>
      <dsp:txXfrm>
        <a:off x="276193" y="2431428"/>
        <a:ext cx="553792" cy="636786"/>
      </dsp:txXfrm>
    </dsp:sp>
    <dsp:sp modelId="{981EBE91-251D-4E0B-B2AD-D2FCBF07F0D4}">
      <dsp:nvSpPr>
        <dsp:cNvPr id="0" name=""/>
        <dsp:cNvSpPr/>
      </dsp:nvSpPr>
      <dsp:spPr>
        <a:xfrm>
          <a:off x="3240364" y="1723477"/>
          <a:ext cx="891439" cy="891278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/>
            <a:t>Систематизация</a:t>
          </a:r>
          <a:endParaRPr lang="ru-RU" sz="1200" kern="1200" dirty="0"/>
        </a:p>
      </dsp:txBody>
      <dsp:txXfrm>
        <a:off x="3370912" y="1854002"/>
        <a:ext cx="630343" cy="630228"/>
      </dsp:txXfrm>
    </dsp:sp>
    <dsp:sp modelId="{27E27905-7E6B-411F-8113-9A6E769ED5C1}">
      <dsp:nvSpPr>
        <dsp:cNvPr id="0" name=""/>
        <dsp:cNvSpPr/>
      </dsp:nvSpPr>
      <dsp:spPr>
        <a:xfrm>
          <a:off x="286830" y="2798217"/>
          <a:ext cx="1158870" cy="30535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kern="1200" dirty="0" smtClean="0"/>
            <a:t>Изучение нового материала</a:t>
          </a:r>
          <a:endParaRPr lang="ru-RU" sz="1000" kern="1200" dirty="0"/>
        </a:p>
      </dsp:txBody>
      <dsp:txXfrm>
        <a:off x="286830" y="2798217"/>
        <a:ext cx="1158870" cy="30535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9/3/layout/PhasedProcess">
  <dgm:title val=""/>
  <dgm:desc val=""/>
  <dgm:catLst>
    <dgm:cat type="process" pri="12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20">
          <dgm:prSet phldr="1"/>
        </dgm:pt>
        <dgm:pt modelId="21">
          <dgm:prSet phldr="1"/>
        </dgm:pt>
        <dgm:pt modelId="22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6" srcId="10" destId="11" srcOrd="0" destOrd="0"/>
        <dgm:cxn modelId="17" srcId="10" destId="12" srcOrd="1" destOrd="0"/>
        <dgm:cxn modelId="18" srcId="10" destId="13" srcOrd="2" destOrd="0"/>
        <dgm:cxn modelId="50" srcId="0" destId="20" srcOrd="1" destOrd="0"/>
        <dgm:cxn modelId="60" srcId="0" destId="30" srcOrd="2" destOrd="0"/>
        <dgm:cxn modelId="32" srcId="30" destId="31" srcOrd="0" destOrd="0"/>
        <dgm:cxn modelId="26" srcId="20" destId="21" srcOrd="0" destOrd="0"/>
        <dgm:cxn modelId="27" srcId="20" destId="22" srcOrd="1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20">
          <dgm:prSet phldr="1"/>
        </dgm:pt>
        <dgm:pt modelId="21">
          <dgm:prSet phldr="1"/>
        </dgm:pt>
        <dgm:pt modelId="22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6" srcId="10" destId="11" srcOrd="0" destOrd="0"/>
        <dgm:cxn modelId="17" srcId="10" destId="12" srcOrd="1" destOrd="0"/>
        <dgm:cxn modelId="18" srcId="10" destId="13" srcOrd="2" destOrd="0"/>
        <dgm:cxn modelId="50" srcId="0" destId="20" srcOrd="1" destOrd="0"/>
        <dgm:cxn modelId="60" srcId="0" destId="30" srcOrd="2" destOrd="0"/>
        <dgm:cxn modelId="32" srcId="30" destId="31" srcOrd="0" destOrd="0"/>
        <dgm:cxn modelId="26" srcId="20" destId="21" srcOrd="0" destOrd="0"/>
        <dgm:cxn modelId="27" srcId="20" destId="22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20">
          <dgm:prSet phldr="1"/>
        </dgm:pt>
        <dgm:pt modelId="21">
          <dgm:prSet phldr="1"/>
        </dgm:pt>
        <dgm:pt modelId="22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6" srcId="10" destId="11" srcOrd="0" destOrd="0"/>
        <dgm:cxn modelId="17" srcId="10" destId="12" srcOrd="1" destOrd="0"/>
        <dgm:cxn modelId="18" srcId="10" destId="13" srcOrd="2" destOrd="0"/>
        <dgm:cxn modelId="50" srcId="0" destId="20" srcOrd="1" destOrd="0"/>
        <dgm:cxn modelId="60" srcId="0" destId="30" srcOrd="2" destOrd="0"/>
        <dgm:cxn modelId="32" srcId="30" destId="31" srcOrd="0" destOrd="0"/>
        <dgm:cxn modelId="26" srcId="20" destId="21" srcOrd="0" destOrd="0"/>
        <dgm:cxn modelId="27" srcId="20" destId="22" srcOrd="1" destOrd="0"/>
      </dgm:cxnLst>
      <dgm:bg/>
      <dgm:whole/>
    </dgm:dataModel>
  </dgm:clrData>
  <dgm:layoutNode name="Name0">
    <dgm:varLst>
      <dgm:chMax val="3"/>
      <dgm:chPref val="3"/>
      <dgm:bulletEnabled val="1"/>
      <dgm:dir/>
      <dgm:animLvl val="lvl"/>
    </dgm:varLst>
    <dgm:shape xmlns:r="http://schemas.openxmlformats.org/officeDocument/2006/relationships" r:blip="">
      <dgm:adjLst/>
    </dgm:shape>
    <dgm:choose name="Name1">
      <dgm:if name="Name2" axis="ch" ptType="node" func="cnt" op="gte" val="3">
        <dgm:alg type="composite">
          <dgm:param type="ar" val="2.8316"/>
        </dgm:alg>
        <dgm:choose name="Name3">
          <dgm:if name="Name4" func="var" arg="dir" op="equ" val="norm">
            <dgm:constrLst>
              <dgm:constr type="primFontSz" for="des" forName="parentText1" val="65"/>
              <dgm:constr type="primFontSz" for="des" forName="childText1_1" val="65"/>
              <dgm:constr type="primFontSz" for="des" forName="circ1Tx" val="65"/>
              <dgm:constr type="primFontSz" for="des" forName="parentText2" refType="primFontSz" refFor="des" refForName="parentText1" op="equ"/>
              <dgm:constr type="primFontSz" for="des" forName="parentText3" refType="primFontSz" refFor="des" refForName="parentText1" op="equ"/>
              <dgm:constr type="primFontSz" for="des" forName="childText1_1" refType="primFontSz" refFor="des" refForName="parentText1" op="lte"/>
              <dgm:constr type="primFontSz" for="des" forName="childText1_2" refType="primFontSz" refFor="des" refForName="parentText1" op="lte"/>
              <dgm:constr type="primFontSz" for="des" forName="childText1_3" refType="primFontSz" refFor="des" refForName="parentText1" op="lte"/>
              <dgm:constr type="primFontSz" for="des" forName="childText1_4" refType="primFontSz" refFor="des" refForName="parentText1" op="lte"/>
              <dgm:constr type="primFontSz" for="des" forName="childText1_1" refType="primFontSz" refFor="des" refForName="parentText2" op="lte"/>
              <dgm:constr type="primFontSz" for="des" forName="childText1_2" refType="primFontSz" refFor="des" refForName="parentText2" op="lte"/>
              <dgm:constr type="primFontSz" for="des" forName="childText1_3" refType="primFontSz" refFor="des" refForName="parentText2" op="lte"/>
              <dgm:constr type="primFontSz" for="des" forName="childText1_4" refType="primFontSz" refFor="des" refForName="parentText2" op="lte"/>
              <dgm:constr type="primFontSz" for="des" forName="childText1_1" refType="primFontSz" refFor="des" refForName="parentText3" op="lte"/>
              <dgm:constr type="primFontSz" for="des" forName="childText1_2" refType="primFontSz" refFor="des" refForName="parentText3" op="lte"/>
              <dgm:constr type="primFontSz" for="des" forName="childText1_3" refType="primFontSz" refFor="des" refForName="parentText3" op="lte"/>
              <dgm:constr type="primFontSz" for="des" forName="childText1_4" refType="primFontSz" refFor="des" refForName="parentText3" op="lte"/>
              <dgm:constr type="primFontSz" for="des" forName="circ1Tx" refType="primFontSz" refFor="des" refForName="parentText1" op="lte"/>
              <dgm:constr type="primFontSz" for="des" forName="circ2Tx" refType="primFontSz" refFor="des" refForName="parentText1" op="lte"/>
              <dgm:constr type="primFontSz" for="des" forName="circ3Tx" refType="primFontSz" refFor="des" refForName="parentText1" op="lte"/>
              <dgm:constr type="primFontSz" for="des" forName="circ4Tx" refType="primFontSz" refFor="des" refForName="parentText1" op="lte"/>
              <dgm:constr type="primFontSz" for="des" forName="circ1Tx" refType="primFontSz" refFor="des" refForName="parentText2" op="lte"/>
              <dgm:constr type="primFontSz" for="des" forName="circ2Tx" refType="primFontSz" refFor="des" refForName="parentText2" op="lte"/>
              <dgm:constr type="primFontSz" for="des" forName="circ3Tx" refType="primFontSz" refFor="des" refForName="parentText2" op="lte"/>
              <dgm:constr type="primFontSz" for="des" forName="circ4Tx" refType="primFontSz" refFor="des" refForName="parentText2" op="lte"/>
              <dgm:constr type="primFontSz" for="des" forName="circ1Tx" refType="primFontSz" refFor="des" refForName="parentText3" op="lte"/>
              <dgm:constr type="primFontSz" for="des" forName="circ2Tx" refType="primFontSz" refFor="des" refForName="parentText3" op="lte"/>
              <dgm:constr type="primFontSz" for="des" forName="circ3Tx" refType="primFontSz" refFor="des" refForName="parentText3" op="lte"/>
              <dgm:constr type="primFontSz" for="des" forName="circ4Tx" refType="primFontSz" refFor="des" refForName="parentText3" op="lte"/>
              <dgm:constr type="primFontSz" for="des" forName="rightChild" refType="primFontSz" refFor="des" refForName="parentText1" op="lte"/>
              <dgm:constr type="primFontSz" for="des" forName="rightChild" refType="primFontSz" refFor="des" refForName="parentText2" op="lte"/>
              <dgm:constr type="primFontSz" for="des" forName="rightChild" refType="primFontSz" refFor="des" refForName="parentText3" op="lte"/>
              <dgm:constr type="primFontSz" for="des" forName="childText1_2" refType="primFontSz" refFor="des" refForName="childText1_1" op="equ"/>
              <dgm:constr type="primFontSz" for="des" forName="childText1_3" refType="primFontSz" refFor="des" refForName="childText1_1" op="equ"/>
              <dgm:constr type="primFontSz" for="des" forName="childText1_4" refType="primFontSz" refFor="des" refForName="childText1_1" op="equ"/>
              <dgm:constr type="primFontSz" for="des" forName="circ2Tx" refType="primFontSz" refFor="des" refForName="circ1Tx" op="equ"/>
              <dgm:constr type="primFontSz" for="des" forName="circ3Tx" refType="primFontSz" refFor="des" refForName="circ1Tx" op="equ"/>
              <dgm:constr type="primFontSz" for="des" forName="circ4Tx" refType="primFontSz" refFor="des" refForName="circ1Tx" op="equ"/>
              <dgm:constr type="l" for="ch" forName="leftComposite" refType="w" fact="0.0567"/>
              <dgm:constr type="t" for="ch" forName="leftComposite" refType="h" fact="0.1159"/>
              <dgm:constr type="w" for="ch" forName="leftComposite" refType="w" fact="0.2455"/>
              <dgm:constr type="h" for="ch" forName="leftComposite" refType="h" fact="0.6953"/>
              <dgm:constr type="l" for="ch" forName="middleComposite" refType="w" fact="0.365"/>
              <dgm:constr type="t" for="ch" forName="middleComposite" refType="h" fact="0.1545"/>
              <dgm:constr type="w" for="ch" forName="middleComposite" refType="w" fact="0.2728"/>
              <dgm:constr type="h" for="ch" forName="middleComposite" refType="h" fact="0.6567"/>
              <dgm:constr type="l" for="ch" forName="arc1" refType="w" fact="0"/>
              <dgm:constr type="t" for="ch" forName="arc1" refType="h" fact="0"/>
              <dgm:constr type="w" for="ch" forName="arc1" refType="w" fact="0.3305"/>
              <dgm:constr type="h" for="ch" forName="arc1" refType="h" fact="0.9357"/>
              <dgm:constr type="l" for="ch" forName="arc2" refType="w" fact="0.3295"/>
              <dgm:constr type="t" for="ch" forName="arc2" refType="h" fact="0"/>
              <dgm:constr type="w" for="ch" forName="arc2" refType="w" fact="0.3305"/>
              <dgm:constr type="h" for="ch" forName="arc2" refType="h" fact="0.9357"/>
              <dgm:constr type="l" for="ch" forName="arc3" refType="w" fact="0.3401"/>
              <dgm:constr type="t" for="ch" forName="arc3" refType="h" fact="0"/>
              <dgm:constr type="w" for="ch" forName="arc3" refType="w" fact="0.3305"/>
              <dgm:constr type="h" for="ch" forName="arc3" refType="h" fact="0.9357"/>
              <dgm:constr type="l" for="ch" forName="arc4" refType="w" fact="0.6695"/>
              <dgm:constr type="t" for="ch" forName="arc4" refType="h" fact="0"/>
              <dgm:constr type="w" for="ch" forName="arc4" refType="w" fact="0.3305"/>
              <dgm:constr type="h" for="ch" forName="arc4" refType="h" fact="0.9357"/>
              <dgm:constr type="l" for="ch" forName="rightChild" refType="w" fact="0.713"/>
              <dgm:constr type="t" for="ch" forName="rightChild" refType="h" fact="0.1934"/>
              <dgm:constr type="w" for="ch" forName="rightChild" refType="w" fact="0.193"/>
              <dgm:constr type="h" for="ch" forName="rightChild" refType="h" fact="0.5464"/>
              <dgm:constr type="l" for="ch" forName="parentText1" refType="w" fact="0.0621"/>
              <dgm:constr type="t" for="ch" forName="parentText1" refType="h" fact="0.8128"/>
              <dgm:constr type="w" for="ch" forName="parentText1" refType="w" fact="0.2509"/>
              <dgm:constr type="h" for="ch" forName="parentText1" refType="h" fact="0.1872"/>
              <dgm:constr type="l" for="ch" forName="parentText2" refType="w" fact="0.3792"/>
              <dgm:constr type="t" for="ch" forName="parentText2" refType="h" fact="0.8128"/>
              <dgm:constr type="w" for="ch" forName="parentText2" refType="w" fact="0.2509"/>
              <dgm:constr type="h" for="ch" forName="parentText2" refType="h" fact="0.1872"/>
              <dgm:constr type="l" for="ch" forName="parentText3" refType="w" fact="0.6845"/>
              <dgm:constr type="t" for="ch" forName="parentText3" refType="h" fact="0.8128"/>
              <dgm:constr type="w" for="ch" forName="parentText3" refType="w" fact="0.2509"/>
              <dgm:constr type="h" for="ch" forName="parentText3" refType="h" fact="0.1872"/>
            </dgm:constrLst>
          </dgm:if>
          <dgm:else name="Name5">
            <dgm:constrLst>
              <dgm:constr type="primFontSz" for="des" forName="parentText1" val="65"/>
              <dgm:constr type="primFontSz" for="des" forName="childText1_1" val="65"/>
              <dgm:constr type="primFontSz" for="des" forName="circ1Tx" val="65"/>
              <dgm:constr type="primFontSz" for="des" forName="parentText2" refType="primFontSz" refFor="des" refForName="parentText1" op="equ"/>
              <dgm:constr type="primFontSz" for="des" forName="parentText3" refType="primFontSz" refFor="des" refForName="parentText1" op="equ"/>
              <dgm:constr type="primFontSz" for="des" forName="childText1_1" refType="primFontSz" refFor="des" refForName="parentText1" op="lte"/>
              <dgm:constr type="primFontSz" for="des" forName="childText1_2" refType="primFontSz" refFor="des" refForName="parentText1" op="lte"/>
              <dgm:constr type="primFontSz" for="des" forName="childText1_3" refType="primFontSz" refFor="des" refForName="parentText1" op="lte"/>
              <dgm:constr type="primFontSz" for="des" forName="childText1_4" refType="primFontSz" refFor="des" refForName="parentText1" op="lte"/>
              <dgm:constr type="primFontSz" for="des" forName="childText1_1" refType="primFontSz" refFor="des" refForName="parentText2" op="lte"/>
              <dgm:constr type="primFontSz" for="des" forName="childText1_2" refType="primFontSz" refFor="des" refForName="parentText2" op="lte"/>
              <dgm:constr type="primFontSz" for="des" forName="childText1_3" refType="primFontSz" refFor="des" refForName="parentText2" op="lte"/>
              <dgm:constr type="primFontSz" for="des" forName="childText1_4" refType="primFontSz" refFor="des" refForName="parentText2" op="lte"/>
              <dgm:constr type="primFontSz" for="des" forName="childText1_1" refType="primFontSz" refFor="des" refForName="parentText3" op="lte"/>
              <dgm:constr type="primFontSz" for="des" forName="childText1_2" refType="primFontSz" refFor="des" refForName="parentText3" op="lte"/>
              <dgm:constr type="primFontSz" for="des" forName="childText1_3" refType="primFontSz" refFor="des" refForName="parentText3" op="lte"/>
              <dgm:constr type="primFontSz" for="des" forName="childText1_4" refType="primFontSz" refFor="des" refForName="parentText3" op="lte"/>
              <dgm:constr type="primFontSz" for="des" forName="circ1Tx" refType="primFontSz" refFor="des" refForName="parentText1" op="lte"/>
              <dgm:constr type="primFontSz" for="des" forName="circ2Tx" refType="primFontSz" refFor="des" refForName="parentText1" op="lte"/>
              <dgm:constr type="primFontSz" for="des" forName="circ3Tx" refType="primFontSz" refFor="des" refForName="parentText1" op="lte"/>
              <dgm:constr type="primFontSz" for="des" forName="circ4Tx" refType="primFontSz" refFor="des" refForName="parentText1" op="lte"/>
              <dgm:constr type="primFontSz" for="des" forName="circ1Tx" refType="primFontSz" refFor="des" refForName="parentText2" op="lte"/>
              <dgm:constr type="primFontSz" for="des" forName="circ2Tx" refType="primFontSz" refFor="des" refForName="parentText2" op="lte"/>
              <dgm:constr type="primFontSz" for="des" forName="circ3Tx" refType="primFontSz" refFor="des" refForName="parentText2" op="lte"/>
              <dgm:constr type="primFontSz" for="des" forName="circ4Tx" refType="primFontSz" refFor="des" refForName="parentText2" op="lte"/>
              <dgm:constr type="primFontSz" for="des" forName="circ1Tx" refType="primFontSz" refFor="des" refForName="parentText3" op="lte"/>
              <dgm:constr type="primFontSz" for="des" forName="circ2Tx" refType="primFontSz" refFor="des" refForName="parentText3" op="lte"/>
              <dgm:constr type="primFontSz" for="des" forName="circ3Tx" refType="primFontSz" refFor="des" refForName="parentText3" op="lte"/>
              <dgm:constr type="primFontSz" for="des" forName="circ4Tx" refType="primFontSz" refFor="des" refForName="parentText3" op="lte"/>
              <dgm:constr type="primFontSz" for="des" forName="rightChild" refType="primFontSz" refFor="des" refForName="parentText1" op="lte"/>
              <dgm:constr type="primFontSz" for="des" forName="rightChild" refType="primFontSz" refFor="des" refForName="parentText2" op="lte"/>
              <dgm:constr type="primFontSz" for="des" forName="rightChild" refType="primFontSz" refFor="des" refForName="parentText3" op="lte"/>
              <dgm:constr type="primFontSz" for="des" forName="childText1_2" refType="primFontSz" refFor="des" refForName="childText1_1" op="equ"/>
              <dgm:constr type="primFontSz" for="des" forName="childText1_3" refType="primFontSz" refFor="des" refForName="childText1_1" op="equ"/>
              <dgm:constr type="primFontSz" for="des" forName="childText1_4" refType="primFontSz" refFor="des" refForName="childText1_1" op="equ"/>
              <dgm:constr type="primFontSz" for="des" forName="circ2Tx" refType="primFontSz" refFor="des" refForName="circ1Tx" op="equ"/>
              <dgm:constr type="primFontSz" for="des" forName="circ3Tx" refType="primFontSz" refFor="des" refForName="circ1Tx" op="equ"/>
              <dgm:constr type="primFontSz" for="des" forName="circ4Tx" refType="primFontSz" refFor="des" refForName="circ1Tx" op="equ"/>
              <dgm:constr type="l" for="ch" forName="leftComposite" refType="w" fact="0.72"/>
              <dgm:constr type="t" for="ch" forName="leftComposite" refType="h" fact="0.1159"/>
              <dgm:constr type="w" for="ch" forName="leftComposite" refType="w" fact="0.2455"/>
              <dgm:constr type="h" for="ch" forName="leftComposite" refType="h" fact="0.6953"/>
              <dgm:constr type="l" for="ch" forName="middleComposite" refType="w" fact="0.365"/>
              <dgm:constr type="t" for="ch" forName="middleComposite" refType="h" fact="0.1545"/>
              <dgm:constr type="w" for="ch" forName="middleComposite" refType="w" fact="0.2728"/>
              <dgm:constr type="h" for="ch" forName="middleComposite" refType="h" fact="0.6567"/>
              <dgm:constr type="l" for="ch" forName="rightChild" refType="w" fact="0.09"/>
              <dgm:constr type="t" for="ch" forName="rightChild" refType="h" fact="0.1934"/>
              <dgm:constr type="w" for="ch" forName="rightChild" refType="w" fact="0.193"/>
              <dgm:constr type="h" for="ch" forName="rightChild" refType="h" fact="0.5464"/>
              <dgm:constr type="l" for="ch" forName="arc1" refType="w" fact="0"/>
              <dgm:constr type="t" for="ch" forName="arc1" refType="h" fact="0"/>
              <dgm:constr type="w" for="ch" forName="arc1" refType="w" fact="0.3305"/>
              <dgm:constr type="h" for="ch" forName="arc1" refType="h" fact="0.9357"/>
              <dgm:constr type="l" for="ch" forName="arc2" refType="w" fact="0.3295"/>
              <dgm:constr type="t" for="ch" forName="arc2" refType="h" fact="0"/>
              <dgm:constr type="w" for="ch" forName="arc2" refType="w" fact="0.3305"/>
              <dgm:constr type="h" for="ch" forName="arc2" refType="h" fact="0.9357"/>
              <dgm:constr type="l" for="ch" forName="arc3" refType="w" fact="0.3401"/>
              <dgm:constr type="t" for="ch" forName="arc3" refType="h" fact="0"/>
              <dgm:constr type="w" for="ch" forName="arc3" refType="w" fact="0.3305"/>
              <dgm:constr type="h" for="ch" forName="arc3" refType="h" fact="0.9357"/>
              <dgm:constr type="l" for="ch" forName="arc4" refType="w" fact="0.6695"/>
              <dgm:constr type="t" for="ch" forName="arc4" refType="h" fact="0"/>
              <dgm:constr type="w" for="ch" forName="arc4" refType="w" fact="0.3305"/>
              <dgm:constr type="h" for="ch" forName="arc4" refType="h" fact="0.9357"/>
              <dgm:constr type="l" for="ch" forName="parentText1" refType="w" fact="0.7"/>
              <dgm:constr type="t" for="ch" forName="parentText1" refType="h" fact="0.8128"/>
              <dgm:constr type="w" for="ch" forName="parentText1" refType="w" fact="0.2509"/>
              <dgm:constr type="h" for="ch" forName="parentText1" refType="h" fact="0.1872"/>
              <dgm:constr type="l" for="ch" forName="parentText2" refType="w" fact="0.3792"/>
              <dgm:constr type="t" for="ch" forName="parentText2" refType="h" fact="0.8128"/>
              <dgm:constr type="w" for="ch" forName="parentText2" refType="w" fact="0.2509"/>
              <dgm:constr type="h" for="ch" forName="parentText2" refType="h" fact="0.1872"/>
              <dgm:constr type="l" for="ch" forName="parentText3" refType="w" fact="0.062"/>
              <dgm:constr type="t" for="ch" forName="parentText3" refType="h" fact="0.8128"/>
              <dgm:constr type="w" for="ch" forName="parentText3" refType="w" fact="0.2509"/>
              <dgm:constr type="h" for="ch" forName="parentText3" refType="h" fact="0.1872"/>
            </dgm:constrLst>
          </dgm:else>
        </dgm:choose>
      </dgm:if>
      <dgm:if name="Name6" axis="ch" ptType="node" func="cnt" op="gte" val="2">
        <dgm:alg type="composite">
          <dgm:param type="ar" val="1.8986"/>
        </dgm:alg>
        <dgm:choose name="Name7">
          <dgm:if name="Name8" func="var" arg="dir" op="equ" val="norm">
            <dgm:constrLst>
              <dgm:constr type="primFontSz" for="des" forName="parentText1" val="65"/>
              <dgm:constr type="primFontSz" for="des" forName="childText1_1" val="65"/>
              <dgm:constr type="primFontSz" for="des" forName="circ1Tx" val="65"/>
              <dgm:constr type="primFontSz" for="des" forName="parentText2" refType="primFontSz" refFor="des" refForName="parentText1" op="equ"/>
              <dgm:constr type="primFontSz" for="des" forName="childText1_1" refType="primFontSz" refFor="des" refForName="parentText1" op="lte"/>
              <dgm:constr type="primFontSz" for="des" forName="childText1_2" refType="primFontSz" refFor="des" refForName="parentText1" op="lte"/>
              <dgm:constr type="primFontSz" for="des" forName="childText1_3" refType="primFontSz" refFor="des" refForName="parentText1" op="lte"/>
              <dgm:constr type="primFontSz" for="des" forName="childText1_4" refType="primFontSz" refFor="des" refForName="parentText1" op="lte"/>
              <dgm:constr type="primFontSz" for="des" forName="childText1_1" refType="primFontSz" refFor="des" refForName="parentText2" op="lte"/>
              <dgm:constr type="primFontSz" for="des" forName="childText1_2" refType="primFontSz" refFor="des" refForName="parentText2" op="lte"/>
              <dgm:constr type="primFontSz" for="des" forName="childText1_3" refType="primFontSz" refFor="des" refForName="parentText2" op="lte"/>
              <dgm:constr type="primFontSz" for="des" forName="childText1_4" refType="primFontSz" refFor="des" refForName="parentText2" op="lte"/>
              <dgm:constr type="primFontSz" for="des" forName="childText1_1" refType="primFontSz" refFor="des" refForName="parentText3" op="lte"/>
              <dgm:constr type="primFontSz" for="des" forName="childText1_2" refType="primFontSz" refFor="des" refForName="parentText3" op="lte"/>
              <dgm:constr type="primFontSz" for="des" forName="childText1_3" refType="primFontSz" refFor="des" refForName="parentText3" op="lte"/>
              <dgm:constr type="primFontSz" for="des" forName="childText1_4" refType="primFontSz" refFor="des" refForName="parentText3" op="lte"/>
              <dgm:constr type="primFontSz" for="des" forName="circ1Tx" refType="primFontSz" refFor="des" refForName="parentText1" op="lte"/>
              <dgm:constr type="primFontSz" for="des" forName="circ2Tx" refType="primFontSz" refFor="des" refForName="parentText1" op="lte"/>
              <dgm:constr type="primFontSz" for="des" forName="circ3Tx" refType="primFontSz" refFor="des" refForName="parentText1" op="lte"/>
              <dgm:constr type="primFontSz" for="des" forName="circ4Tx" refType="primFontSz" refFor="des" refForName="parentText1" op="lte"/>
              <dgm:constr type="primFontSz" for="des" forName="circ1Tx" refType="primFontSz" refFor="des" refForName="parentText2" op="lte"/>
              <dgm:constr type="primFontSz" for="des" forName="circ2Tx" refType="primFontSz" refFor="des" refForName="parentText2" op="lte"/>
              <dgm:constr type="primFontSz" for="des" forName="circ3Tx" refType="primFontSz" refFor="des" refForName="parentText2" op="lte"/>
              <dgm:constr type="primFontSz" for="des" forName="circ4Tx" refType="primFontSz" refFor="des" refForName="parentText2" op="lte"/>
              <dgm:constr type="primFontSz" for="des" forName="circ1Tx" refType="primFontSz" refFor="des" refForName="parentText3" op="lte"/>
              <dgm:constr type="primFontSz" for="des" forName="circ2Tx" refType="primFontSz" refFor="des" refForName="parentText3" op="lte"/>
              <dgm:constr type="primFontSz" for="des" forName="circ3Tx" refType="primFontSz" refFor="des" refForName="parentText3" op="lte"/>
              <dgm:constr type="primFontSz" for="des" forName="circ4Tx" refType="primFontSz" refFor="des" refForName="parentText3" op="lte"/>
              <dgm:constr type="primFontSz" for="des" forName="childText1_2" refType="primFontSz" refFor="des" refForName="childText1_1" op="equ"/>
              <dgm:constr type="primFontSz" for="des" forName="childText1_3" refType="primFontSz" refFor="des" refForName="childText1_1" op="equ"/>
              <dgm:constr type="primFontSz" for="des" forName="childText1_4" refType="primFontSz" refFor="des" refForName="childText1_1" op="equ"/>
              <dgm:constr type="primFontSz" for="des" forName="circ2Tx" refType="primFontSz" refFor="des" refForName="circ1Tx" op="equ"/>
              <dgm:constr type="primFontSz" for="des" forName="circ3Tx" refType="primFontSz" refFor="des" refForName="circ1Tx" op="equ"/>
              <dgm:constr type="primFontSz" for="des" forName="circ4Tx" refType="primFontSz" refFor="des" refForName="circ1Tx" op="equ"/>
              <dgm:constr type="l" for="ch" forName="leftComposite" refType="w" fact="0.0941"/>
              <dgm:constr type="t" for="ch" forName="leftComposite" refType="h" fact="0.1159"/>
              <dgm:constr type="w" for="ch" forName="leftComposite" refType="w" fact="0.3469"/>
              <dgm:constr type="h" for="ch" forName="leftComposite" refType="h" fact="0.6953"/>
              <dgm:constr type="l" for="ch" forName="middleComposite" refType="w" fact="0.5782"/>
              <dgm:constr type="t" for="ch" forName="middleComposite" refType="h" fact="0.1159"/>
              <dgm:constr type="w" for="ch" forName="middleComposite" refType="w" fact="0.3389"/>
              <dgm:constr type="h" for="ch" forName="middleComposite" refType="h" fact="0.6567"/>
              <dgm:constr type="l" for="ch" forName="arc1" refType="w" fact="0"/>
              <dgm:constr type="t" for="ch" forName="arc1" refType="h" fact="0"/>
              <dgm:constr type="w" for="ch" forName="arc1" refType="w" fact="0.4928"/>
              <dgm:constr type="h" for="ch" forName="arc1" refType="h" fact="0.9357"/>
              <dgm:constr type="l" for="ch" forName="arc3" refType="w" fact="0.5072"/>
              <dgm:constr type="t" for="ch" forName="arc3" refType="h" fact="0"/>
              <dgm:constr type="w" for="ch" forName="arc3" refType="w" fact="0.4928"/>
              <dgm:constr type="h" for="ch" forName="arc3" refType="h" fact="0.9357"/>
              <dgm:constr type="l" for="ch" forName="parentText1" refType="w" fact="0.0926"/>
              <dgm:constr type="t" for="ch" forName="parentText1" refType="h" fact="0.8128"/>
              <dgm:constr type="w" for="ch" forName="parentText1" refType="w" fact="0.3742"/>
              <dgm:constr type="h" for="ch" forName="parentText1" refType="h" fact="0.1872"/>
              <dgm:constr type="l" for="ch" forName="parentText2" refType="w" fact="0.5655"/>
              <dgm:constr type="t" for="ch" forName="parentText2" refType="h" fact="0.8128"/>
              <dgm:constr type="w" for="ch" forName="parentText2" refType="w" fact="0.3742"/>
              <dgm:constr type="h" for="ch" forName="parentText2" refType="h" fact="0.1872"/>
            </dgm:constrLst>
          </dgm:if>
          <dgm:else name="Name9">
            <dgm:constrLst>
              <dgm:constr type="primFontSz" for="des" forName="parentText1" val="65"/>
              <dgm:constr type="primFontSz" for="des" forName="childText1_1" val="65"/>
              <dgm:constr type="primFontSz" for="des" forName="circ1Tx" val="65"/>
              <dgm:constr type="primFontSz" for="des" forName="parentText2" refType="primFontSz" refFor="des" refForName="parentText1" op="equ"/>
              <dgm:constr type="primFontSz" for="des" forName="childText1_1" refType="primFontSz" refFor="des" refForName="parentText1" op="lte"/>
              <dgm:constr type="primFontSz" for="des" forName="childText1_2" refType="primFontSz" refFor="des" refForName="parentText1" op="lte"/>
              <dgm:constr type="primFontSz" for="des" forName="childText1_3" refType="primFontSz" refFor="des" refForName="parentText1" op="lte"/>
              <dgm:constr type="primFontSz" for="des" forName="childText1_4" refType="primFontSz" refFor="des" refForName="parentText1" op="lte"/>
              <dgm:constr type="primFontSz" for="des" forName="childText1_1" refType="primFontSz" refFor="des" refForName="parentText2" op="lte"/>
              <dgm:constr type="primFontSz" for="des" forName="childText1_2" refType="primFontSz" refFor="des" refForName="parentText2" op="lte"/>
              <dgm:constr type="primFontSz" for="des" forName="childText1_3" refType="primFontSz" refFor="des" refForName="parentText2" op="lte"/>
              <dgm:constr type="primFontSz" for="des" forName="childText1_4" refType="primFontSz" refFor="des" refForName="parentText2" op="lte"/>
              <dgm:constr type="primFontSz" for="des" forName="childText1_1" refType="primFontSz" refFor="des" refForName="parentText3" op="lte"/>
              <dgm:constr type="primFontSz" for="des" forName="childText1_2" refType="primFontSz" refFor="des" refForName="parentText3" op="lte"/>
              <dgm:constr type="primFontSz" for="des" forName="childText1_3" refType="primFontSz" refFor="des" refForName="parentText3" op="lte"/>
              <dgm:constr type="primFontSz" for="des" forName="childText1_4" refType="primFontSz" refFor="des" refForName="parentText3" op="lte"/>
              <dgm:constr type="primFontSz" for="des" forName="circ1Tx" refType="primFontSz" refFor="des" refForName="parentText1" op="lte"/>
              <dgm:constr type="primFontSz" for="des" forName="circ2Tx" refType="primFontSz" refFor="des" refForName="parentText1" op="lte"/>
              <dgm:constr type="primFontSz" for="des" forName="circ3Tx" refType="primFontSz" refFor="des" refForName="parentText1" op="lte"/>
              <dgm:constr type="primFontSz" for="des" forName="circ4Tx" refType="primFontSz" refFor="des" refForName="parentText1" op="lte"/>
              <dgm:constr type="primFontSz" for="des" forName="circ1Tx" refType="primFontSz" refFor="des" refForName="parentText2" op="lte"/>
              <dgm:constr type="primFontSz" for="des" forName="circ2Tx" refType="primFontSz" refFor="des" refForName="parentText2" op="lte"/>
              <dgm:constr type="primFontSz" for="des" forName="circ3Tx" refType="primFontSz" refFor="des" refForName="parentText2" op="lte"/>
              <dgm:constr type="primFontSz" for="des" forName="circ4Tx" refType="primFontSz" refFor="des" refForName="parentText2" op="lte"/>
              <dgm:constr type="primFontSz" for="des" forName="circ1Tx" refType="primFontSz" refFor="des" refForName="parentText3" op="lte"/>
              <dgm:constr type="primFontSz" for="des" forName="circ2Tx" refType="primFontSz" refFor="des" refForName="parentText3" op="lte"/>
              <dgm:constr type="primFontSz" for="des" forName="circ3Tx" refType="primFontSz" refFor="des" refForName="parentText3" op="lte"/>
              <dgm:constr type="primFontSz" for="des" forName="circ4Tx" refType="primFontSz" refFor="des" refForName="parentText3" op="lte"/>
              <dgm:constr type="primFontSz" for="des" forName="childText1_2" refType="primFontSz" refFor="des" refForName="childText1_1" op="equ"/>
              <dgm:constr type="primFontSz" for="des" forName="childText1_3" refType="primFontSz" refFor="des" refForName="childText1_1" op="equ"/>
              <dgm:constr type="primFontSz" for="des" forName="childText1_4" refType="primFontSz" refFor="des" refForName="childText1_1" op="equ"/>
              <dgm:constr type="primFontSz" for="des" forName="circ2Tx" refType="primFontSz" refFor="des" refForName="circ1Tx" op="equ"/>
              <dgm:constr type="primFontSz" for="des" forName="circ3Tx" refType="primFontSz" refFor="des" refForName="circ1Tx" op="equ"/>
              <dgm:constr type="primFontSz" for="des" forName="circ4Tx" refType="primFontSz" refFor="des" refForName="circ1Tx" op="equ"/>
              <dgm:constr type="l" for="ch" forName="leftComposite" refType="w" fact="0.592"/>
              <dgm:constr type="t" for="ch" forName="leftComposite" refType="h" fact="0.1159"/>
              <dgm:constr type="w" for="ch" forName="leftComposite" refType="w" fact="0.3469"/>
              <dgm:constr type="h" for="ch" forName="leftComposite" refType="h" fact="0.6953"/>
              <dgm:constr type="l" for="ch" forName="middleComposite" refType="w" fact="0.0941"/>
              <dgm:constr type="t" for="ch" forName="middleComposite" refType="h" fact="0.1159"/>
              <dgm:constr type="w" for="ch" forName="middleComposite" refType="w" fact="0.3389"/>
              <dgm:constr type="h" for="ch" forName="middleComposite" refType="h" fact="0.6567"/>
              <dgm:constr type="l" for="ch" forName="arc1" refType="w" fact="0"/>
              <dgm:constr type="t" for="ch" forName="arc1" refType="h" fact="0"/>
              <dgm:constr type="w" for="ch" forName="arc1" refType="w" fact="0.4928"/>
              <dgm:constr type="h" for="ch" forName="arc1" refType="h" fact="0.9357"/>
              <dgm:constr type="l" for="ch" forName="arc3" refType="w" fact="0.5072"/>
              <dgm:constr type="t" for="ch" forName="arc3" refType="h" fact="0"/>
              <dgm:constr type="w" for="ch" forName="arc3" refType="w" fact="0.4928"/>
              <dgm:constr type="h" for="ch" forName="arc3" refType="h" fact="0.9357"/>
              <dgm:constr type="l" for="ch" forName="parentText2" refType="w" fact="0.0926"/>
              <dgm:constr type="t" for="ch" forName="parentText2" refType="h" fact="0.8128"/>
              <dgm:constr type="w" for="ch" forName="parentText2" refType="w" fact="0.3742"/>
              <dgm:constr type="h" for="ch" forName="parentText2" refType="h" fact="0.1872"/>
              <dgm:constr type="l" for="ch" forName="parentText1" refType="w" fact="0.5655"/>
              <dgm:constr type="t" for="ch" forName="parentText1" refType="h" fact="0.8128"/>
              <dgm:constr type="w" for="ch" forName="parentText1" refType="w" fact="0.3742"/>
              <dgm:constr type="h" for="ch" forName="parentText1" refType="h" fact="0.1872"/>
            </dgm:constrLst>
          </dgm:else>
        </dgm:choose>
      </dgm:if>
      <dgm:else name="Name10">
        <dgm:alg type="composite">
          <dgm:param type="ar" val="0.8036"/>
        </dgm:alg>
        <dgm:constrLst>
          <dgm:constr type="primFontSz" for="des" forName="parentText1" val="65"/>
          <dgm:constr type="primFontSz" for="des" forName="childText1_1" val="65"/>
          <dgm:constr type="primFontSz" for="des" forName="childText1_1" refType="primFontSz" refFor="des" refForName="parentText1" op="lte"/>
          <dgm:constr type="primFontSz" for="des" forName="childText1_2" refType="primFontSz" refFor="des" refForName="parentText1" op="lte"/>
          <dgm:constr type="primFontSz" for="des" forName="childText1_3" refType="primFontSz" refFor="des" refForName="parentText1" op="lte"/>
          <dgm:constr type="primFontSz" for="des" forName="childText1_4" refType="primFontSz" refFor="des" refForName="parentText1" op="lte"/>
          <dgm:constr type="primFontSz" for="des" forName="childText1_1" refType="primFontSz" refFor="des" refForName="parentText2" op="lte"/>
          <dgm:constr type="primFontSz" for="des" forName="childText1_2" refType="primFontSz" refFor="des" refForName="parentText2" op="lte"/>
          <dgm:constr type="primFontSz" for="des" forName="childText1_3" refType="primFontSz" refFor="des" refForName="parentText2" op="lte"/>
          <dgm:constr type="primFontSz" for="des" forName="childText1_4" refType="primFontSz" refFor="des" refForName="parentText2" op="lte"/>
          <dgm:constr type="primFontSz" for="des" forName="childText1_1" refType="primFontSz" refFor="des" refForName="parentText3" op="lte"/>
          <dgm:constr type="primFontSz" for="des" forName="childText1_2" refType="primFontSz" refFor="des" refForName="parentText3" op="lte"/>
          <dgm:constr type="primFontSz" for="des" forName="childText1_3" refType="primFontSz" refFor="des" refForName="parentText3" op="lte"/>
          <dgm:constr type="primFontSz" for="des" forName="childText1_4" refType="primFontSz" refFor="des" refForName="parentText3" op="lte"/>
          <dgm:constr type="primFontSz" for="des" forName="childText1_2" refType="primFontSz" refFor="des" refForName="childText1_1" op="equ"/>
          <dgm:constr type="primFontSz" for="des" forName="childText1_3" refType="primFontSz" refFor="des" refForName="childText1_1" op="equ"/>
          <dgm:constr type="primFontSz" for="des" forName="childText1_4" refType="primFontSz" refFor="des" refForName="childText1_1" op="equ"/>
          <dgm:constr type="l" for="ch" forName="leftComposite" refType="w" fact="0"/>
          <dgm:constr type="t" for="ch" forName="leftComposite" refType="h" fact="0.1159"/>
          <dgm:constr type="w" for="ch" forName="leftComposite" refType="w"/>
          <dgm:constr type="h" for="ch" forName="leftComposite" refType="h" fact="0.6953"/>
          <dgm:constr type="l" for="ch" forName="parentText1" refType="w" fact="0"/>
          <dgm:constr type="t" for="ch" forName="parentText1" refType="h" fact="0.8128"/>
          <dgm:constr type="w" for="ch" forName="parentText1" refType="w"/>
          <dgm:constr type="h" for="ch" forName="parentText1" refType="h" fact="0.1872"/>
        </dgm:constrLst>
      </dgm:else>
    </dgm:choose>
    <dgm:choose name="Name11">
      <dgm:if name="Name12" axis="ch" ptType="node" func="cnt" op="gte" val="1">
        <dgm:choose name="Name13">
          <dgm:if name="Name14" axis="ch" ptType="node" func="cnt" op="gte" val="2">
            <dgm:layoutNode name="arc1">
              <dgm:alg type="sp"/>
              <dgm:shape xmlns:r="http://schemas.openxmlformats.org/officeDocument/2006/relationships" rot="90" type="blockArc" r:blip="">
                <dgm:adjLst>
                  <dgm:adj idx="1" val="-135"/>
                  <dgm:adj idx="2" val="-45"/>
                  <dgm:adj idx="3" val="0.0496"/>
                </dgm:adjLst>
              </dgm:shape>
              <dgm:presOf/>
            </dgm:layoutNode>
            <dgm:layoutNode name="arc3">
              <dgm:alg type="sp"/>
              <dgm:shape xmlns:r="http://schemas.openxmlformats.org/officeDocument/2006/relationships" rot="270" type="blockArc" r:blip="">
                <dgm:adjLst>
                  <dgm:adj idx="1" val="-135"/>
                  <dgm:adj idx="2" val="-45"/>
                  <dgm:adj idx="3" val="0.0496"/>
                </dgm:adjLst>
              </dgm:shape>
              <dgm:presOf/>
            </dgm:layoutNode>
            <dgm:layoutNode name="parentText2" styleLbl="revTx">
              <dgm:varLst>
                <dgm:chMax val="4"/>
                <dgm:chPref val="3"/>
                <dgm:bulletEnabled val="1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ch 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15"/>
        </dgm:choose>
        <dgm:choose name="Name16">
          <dgm:if name="Name17" axis="ch" ptType="node" func="cnt" op="gte" val="3">
            <dgm:layoutNode name="arc2">
              <dgm:alg type="sp"/>
              <dgm:shape xmlns:r="http://schemas.openxmlformats.org/officeDocument/2006/relationships" rot="90" type="blockArc" r:blip="">
                <dgm:adjLst>
                  <dgm:adj idx="1" val="-135"/>
                  <dgm:adj idx="2" val="-45"/>
                  <dgm:adj idx="3" val="0.0496"/>
                </dgm:adjLst>
              </dgm:shape>
              <dgm:presOf/>
            </dgm:layoutNode>
            <dgm:layoutNode name="arc4">
              <dgm:alg type="sp"/>
              <dgm:shape xmlns:r="http://schemas.openxmlformats.org/officeDocument/2006/relationships" rot="270" type="blockArc" r:blip="">
                <dgm:adjLst>
                  <dgm:adj idx="1" val="-135"/>
                  <dgm:adj idx="2" val="-45"/>
                  <dgm:adj idx="3" val="0.0496"/>
                </dgm:adjLst>
              </dgm:shape>
              <dgm:presOf/>
            </dgm:layoutNode>
            <dgm:layoutNode name="parentText3" styleLbl="revTx">
              <dgm:varLst>
                <dgm:chMax val="1"/>
                <dgm:chPref val="1"/>
                <dgm:bulletEnabled val="1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ch self" ptType="node node" st="3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18"/>
        </dgm:choose>
      </dgm:if>
      <dgm:else name="Name19"/>
    </dgm:choose>
    <dgm:layoutNode name="middleComposite">
      <dgm:choose name="Name20">
        <dgm:if name="Name21" axis="ch ch" ptType="node node" st="2 1" cnt="1 0" func="cnt" op="lte" val="1">
          <dgm:alg type="composite">
            <dgm:param type="ar" val="1"/>
          </dgm:alg>
        </dgm:if>
        <dgm:if name="Name22" axis="ch ch" ptType="node node" st="2 1" cnt="1 0" func="cnt" op="equ" val="2">
          <dgm:alg type="composite">
            <dgm:param type="ar" val="1.792"/>
          </dgm:alg>
        </dgm:if>
        <dgm:if name="Name23" axis="ch ch" ptType="node node" st="2 1" cnt="1 0" func="cnt" op="equ" val="3">
          <dgm:alg type="composite">
            <dgm:param type="ar" val="1"/>
          </dgm:alg>
        </dgm:if>
        <dgm:else name="Name24">
          <dgm:alg type="composite">
            <dgm:param type="ar" val="1"/>
          </dgm:alg>
        </dgm:else>
      </dgm:choose>
      <dgm:shape xmlns:r="http://schemas.openxmlformats.org/officeDocument/2006/relationships" r:blip="">
        <dgm:adjLst/>
      </dgm:shape>
      <dgm:presOf/>
      <dgm:choose name="Name25">
        <dgm:if name="Name26" axis="ch ch" ptType="node node" st="2 1" cnt="1 0" func="cnt" op="lte" val="1">
          <dgm:constrLst>
            <dgm:constr type="ctrX" for="ch" forName="circ1" refType="w" fact="0.5"/>
            <dgm:constr type="ctrY" for="ch" forName="circ1" refType="h" fact="0.5"/>
            <dgm:constr type="w" for="ch" forName="circ1" refType="w"/>
            <dgm:constr type="h" for="ch" forName="circ1" refType="h"/>
            <dgm:constr type="l" for="ch" forName="circ1Tx" refType="w" fact="0.2"/>
            <dgm:constr type="t" for="ch" forName="circ1Tx" refType="h" fact="0.1"/>
            <dgm:constr type="w" for="ch" forName="circ1Tx" refType="w" fact="0.6"/>
            <dgm:constr type="h" for="ch" forName="circ1Tx" refType="h" fact="0.8"/>
          </dgm:constrLst>
        </dgm:if>
        <dgm:if name="Name27" axis="ch ch" ptType="node node" st="2 1" cnt="1 0" func="cnt" op="equ" val="2">
          <dgm:constrLst>
            <dgm:constr type="ctrX" for="ch" forName="circ1" refType="w" fact="0.3"/>
            <dgm:constr type="ctrY" for="ch" forName="circ1" refType="h" fact="0.5"/>
            <dgm:constr type="w" for="ch" forName="circ1" refType="w" fact="0.555"/>
            <dgm:constr type="h" for="ch" forName="circ1" refType="h" fact="0.99456"/>
            <dgm:constr type="l" for="ch" forName="circ1Tx" refType="w" fact="0.1"/>
            <dgm:constr type="t" for="ch" forName="circ1Tx" refType="h" fact="0.12"/>
            <dgm:constr type="w" for="ch" forName="circ1Tx" refType="w" fact="0.32"/>
            <dgm:constr type="h" for="ch" forName="circ1Tx" refType="h" fact="0.76"/>
            <dgm:constr type="ctrX" for="ch" forName="circ2" refType="w" fact="0.7"/>
            <dgm:constr type="ctrY" for="ch" forName="circ2" refType="h" fact="0.5"/>
            <dgm:constr type="w" for="ch" forName="circ2" refType="w" fact="0.555"/>
            <dgm:constr type="h" for="ch" forName="circ2" refType="h" fact="0.99456"/>
            <dgm:constr type="l" for="ch" forName="circ2Tx" refType="w" fact="0.58"/>
            <dgm:constr type="t" for="ch" forName="circ2Tx" refType="h" fact="0.12"/>
            <dgm:constr type="w" for="ch" forName="circ2Tx" refType="w" fact="0.32"/>
            <dgm:constr type="h" for="ch" forName="circ2Tx" refType="h" fact="0.76"/>
          </dgm:constrLst>
        </dgm:if>
        <dgm:if name="Name28" axis="ch ch" ptType="node node" st="2 1" cnt="1 0" func="cnt" op="equ" val="3">
          <dgm:constrLst>
            <dgm:constr type="ctrX" for="ch" forName="circ1" refType="w" fact="0.5"/>
            <dgm:constr type="ctrY" for="ch" forName="circ1" refType="w" fact="0.25"/>
            <dgm:constr type="w" for="ch" forName="circ1" refType="w" fact="0.6"/>
            <dgm:constr type="h" for="ch" forName="circ1" refType="h" fact="0.6"/>
            <dgm:constr type="l" for="ch" forName="circ1Tx" refType="w" fact="0.28"/>
            <dgm:constr type="t" for="ch" forName="circ1Tx" refType="h" fact="0.055"/>
            <dgm:constr type="w" for="ch" forName="circ1Tx" refType="w" fact="0.44"/>
            <dgm:constr type="h" for="ch" forName="circ1Tx" refType="h" fact="0.27"/>
            <dgm:constr type="ctrX" for="ch" forName="circ2" refType="w" fact="0.7165"/>
            <dgm:constr type="ctrY" for="ch" forName="circ2" refType="w" fact="0.625"/>
            <dgm:constr type="w" for="ch" forName="circ2" refType="w" fact="0.6"/>
            <dgm:constr type="h" for="ch" forName="circ2" refType="h" fact="0.6"/>
            <dgm:constr type="l" for="ch" forName="circ2Tx" refType="w" fact="0.6"/>
            <dgm:constr type="t" for="ch" forName="circ2Tx" refType="h" fact="0.48"/>
            <dgm:constr type="w" for="ch" forName="circ2Tx" refType="w" fact="0.36"/>
            <dgm:constr type="h" for="ch" forName="circ2Tx" refType="h" fact="0.33"/>
            <dgm:constr type="ctrX" for="ch" forName="circ3" refType="w" fact="0.2835"/>
            <dgm:constr type="ctrY" for="ch" forName="circ3" refType="w" fact="0.625"/>
            <dgm:constr type="w" for="ch" forName="circ3" refType="w" fact="0.6"/>
            <dgm:constr type="h" for="ch" forName="circ3" refType="h" fact="0.6"/>
            <dgm:constr type="l" for="ch" forName="circ3Tx" refType="w" fact="0.04"/>
            <dgm:constr type="t" for="ch" forName="circ3Tx" refType="h" fact="0.48"/>
            <dgm:constr type="w" for="ch" forName="circ3Tx" refType="w" fact="0.36"/>
            <dgm:constr type="h" for="ch" forName="circ3Tx" refType="h" fact="0.33"/>
          </dgm:constrLst>
        </dgm:if>
        <dgm:else name="Name29">
          <dgm:constrLst>
            <dgm:constr type="ctrX" for="ch" forName="circ1" refType="w" fact="0.5"/>
            <dgm:constr type="ctrY" for="ch" forName="circ1" refType="w" fact="0.27"/>
            <dgm:constr type="w" for="ch" forName="circ1" refType="w" fact="0.52"/>
            <dgm:constr type="h" for="ch" forName="circ1" refType="h" fact="0.52"/>
            <dgm:constr type="l" for="ch" forName="circ1Tx" refType="w" fact="0.3"/>
            <dgm:constr type="t" for="ch" forName="circ1Tx" refType="h" fact="0.08"/>
            <dgm:constr type="w" for="ch" forName="circ1Tx" refType="w" fact="0.4"/>
            <dgm:constr type="h" for="ch" forName="circ1Tx" refType="h" fact="0.165"/>
            <dgm:constr type="ctrX" for="ch" forName="circ2" refType="w" fact="0.73"/>
            <dgm:constr type="ctrY" for="ch" forName="circ2" refType="w" fact="0.5"/>
            <dgm:constr type="w" for="ch" forName="circ2" refType="w" fact="0.52"/>
            <dgm:constr type="h" for="ch" forName="circ2" refType="h" fact="0.52"/>
            <dgm:constr type="r" for="ch" forName="circ2Tx" refType="w" fact="0.95"/>
            <dgm:constr type="t" for="ch" forName="circ2Tx" refType="h" fact="0.3"/>
            <dgm:constr type="w" for="ch" forName="circ2Tx" refType="w" fact="0.2"/>
            <dgm:constr type="h" for="ch" forName="circ2Tx" refType="h" fact="0.4"/>
            <dgm:constr type="ctrX" for="ch" forName="circ3" refType="w" fact="0.5"/>
            <dgm:constr type="ctrY" for="ch" forName="circ3" refType="w" fact="0.73"/>
            <dgm:constr type="w" for="ch" forName="circ3" refType="w" fact="0.52"/>
            <dgm:constr type="h" for="ch" forName="circ3" refType="h" fact="0.52"/>
            <dgm:constr type="l" for="ch" forName="circ3Tx" refType="w" fact="0.3"/>
            <dgm:constr type="b" for="ch" forName="circ3Tx" refType="h" fact="0.92"/>
            <dgm:constr type="w" for="ch" forName="circ3Tx" refType="w" fact="0.4"/>
            <dgm:constr type="h" for="ch" forName="circ3Tx" refType="h" fact="0.165"/>
            <dgm:constr type="ctrX" for="ch" forName="circ4" refType="w" fact="0.27"/>
            <dgm:constr type="ctrY" for="ch" forName="circ4" refType="h" fact="0.5"/>
            <dgm:constr type="w" for="ch" forName="circ4" refType="w" fact="0.52"/>
            <dgm:constr type="h" for="ch" forName="circ4" refType="h" fact="0.52"/>
            <dgm:constr type="l" for="ch" forName="circ4Tx" refType="w" fact="0.05"/>
            <dgm:constr type="t" for="ch" forName="circ4Tx" refType="h" fact="0.3"/>
            <dgm:constr type="w" for="ch" forName="circ4Tx" refType="w" fact="0.2"/>
            <dgm:constr type="h" for="ch" forName="circ4Tx" refType="h" fact="0.4"/>
          </dgm:constrLst>
        </dgm:else>
      </dgm:choose>
      <dgm:ruleLst/>
      <dgm:forEach name="Name30" axis="ch ch" ptType="node node" st="2 1" cnt="1 1">
        <dgm:layoutNode name="circ1" styleLbl="vennNode1">
          <dgm:alg type="sp"/>
          <dgm:shape xmlns:r="http://schemas.openxmlformats.org/officeDocument/2006/relationships" type="ellipse" r:blip="">
            <dgm:adjLst/>
          </dgm:shape>
          <dgm:presOf axis="desOrSelf" ptType="node"/>
          <dgm:constrLst/>
          <dgm:ruleLst/>
        </dgm:layoutNode>
        <dgm:layoutNode name="circ1Tx" styleLbl="revTx">
          <dgm:varLst>
            <dgm:chMax val="0"/>
            <dgm:chPref val="0"/>
          </dgm:varLst>
          <dgm:alg type="tx">
            <dgm:param type="txAnchorHorzCh" val="ctr"/>
            <dgm:param type="txAnchorVertCh" val="mid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/>
            <dgm:constr type="bMarg"/>
            <dgm:constr type="lMarg"/>
            <dgm:constr type="rMarg"/>
            <dgm:constr type="primFontSz" val="20"/>
          </dgm:constrLst>
          <dgm:ruleLst>
            <dgm:rule type="primFontSz" val="5" fact="NaN" max="NaN"/>
          </dgm:ruleLst>
        </dgm:layoutNode>
      </dgm:forEach>
      <dgm:forEach name="Name31" axis="ch ch" ptType="node node" st="2 2" cnt="1 1">
        <dgm:layoutNode name="circ2" styleLbl="vennNode1">
          <dgm:alg type="sp"/>
          <dgm:shape xmlns:r="http://schemas.openxmlformats.org/officeDocument/2006/relationships" type="ellipse" r:blip="">
            <dgm:adjLst/>
          </dgm:shape>
          <dgm:presOf axis="desOrSelf" ptType="node"/>
          <dgm:constrLst/>
          <dgm:ruleLst/>
        </dgm:layoutNode>
        <dgm:layoutNode name="circ2Tx" styleLbl="revTx">
          <dgm:varLst>
            <dgm:chMax val="0"/>
            <dgm:chPref val="0"/>
          </dgm:varLst>
          <dgm:alg type="tx">
            <dgm:param type="txAnchorHorzCh" val="ctr"/>
            <dgm:param type="txAnchorVertCh" val="mid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/>
            <dgm:constr type="bMarg"/>
            <dgm:constr type="lMarg"/>
            <dgm:constr type="rMarg"/>
            <dgm:constr type="primFontSz" val="20"/>
          </dgm:constrLst>
          <dgm:ruleLst>
            <dgm:rule type="primFontSz" val="5" fact="NaN" max="NaN"/>
          </dgm:ruleLst>
        </dgm:layoutNode>
      </dgm:forEach>
      <dgm:forEach name="Name32" axis="ch ch" ptType="node node" st="2 3" cnt="1 1">
        <dgm:layoutNode name="circ3" styleLbl="vennNode1">
          <dgm:alg type="sp"/>
          <dgm:shape xmlns:r="http://schemas.openxmlformats.org/officeDocument/2006/relationships" type="ellipse" r:blip="">
            <dgm:adjLst/>
          </dgm:shape>
          <dgm:presOf axis="desOrSelf" ptType="node"/>
          <dgm:constrLst/>
          <dgm:ruleLst/>
        </dgm:layoutNode>
        <dgm:layoutNode name="circ3Tx" styleLbl="revTx">
          <dgm:varLst>
            <dgm:chMax val="0"/>
            <dgm:chPref val="0"/>
          </dgm:varLst>
          <dgm:alg type="tx">
            <dgm:param type="txAnchorHorzCh" val="ctr"/>
            <dgm:param type="txAnchorVertCh" val="mid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/>
            <dgm:constr type="bMarg"/>
            <dgm:constr type="lMarg"/>
            <dgm:constr type="rMarg"/>
            <dgm:constr type="primFontSz" val="20"/>
          </dgm:constrLst>
          <dgm:ruleLst>
            <dgm:rule type="primFontSz" val="5" fact="NaN" max="NaN"/>
          </dgm:ruleLst>
        </dgm:layoutNode>
      </dgm:forEach>
      <dgm:forEach name="Name33" axis="ch ch" ptType="node node" st="2 4" cnt="1 1">
        <dgm:layoutNode name="circ4" styleLbl="vennNode1">
          <dgm:alg type="sp"/>
          <dgm:shape xmlns:r="http://schemas.openxmlformats.org/officeDocument/2006/relationships" type="ellipse" r:blip="">
            <dgm:adjLst/>
          </dgm:shape>
          <dgm:presOf axis="desOrSelf" ptType="node"/>
          <dgm:constrLst/>
          <dgm:ruleLst/>
        </dgm:layoutNode>
        <dgm:layoutNode name="circ4Tx" styleLbl="revTx">
          <dgm:varLst>
            <dgm:chMax val="0"/>
            <dgm:chPref val="0"/>
            <dgm:bulletEnabled val="1"/>
          </dgm:varLst>
          <dgm:alg type="tx">
            <dgm:param type="txAnchorHorzCh" val="ctr"/>
            <dgm:param type="txAnchorVertCh" val="mid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/>
            <dgm:constr type="bMarg"/>
            <dgm:constr type="lMarg"/>
            <dgm:constr type="rMarg"/>
            <dgm:constr type="primFontSz" val="20"/>
          </dgm:constrLst>
          <dgm:ruleLst>
            <dgm:rule type="primFontSz" val="5" fact="NaN" max="NaN"/>
          </dgm:ruleLst>
        </dgm:layoutNode>
      </dgm:forEach>
    </dgm:layoutNode>
    <dgm:layoutNode name="leftComposite">
      <dgm:choose name="Name34">
        <dgm:if name="Name35" axis="ch ch" ptType="node node" st="1 1" cnt="1 0" func="cnt" op="lte" val="1">
          <dgm:alg type="composite">
            <dgm:param type="ar" val="1.3085"/>
          </dgm:alg>
          <dgm:constrLst>
            <dgm:constr type="l" for="ch" forName="childText1_1" refType="w" fact="0.2124"/>
            <dgm:constr type="t" for="ch" forName="childText1_1" refType="h" fact="0"/>
            <dgm:constr type="w" for="ch" forName="childText1_1" refType="w" fact="0.5759"/>
            <dgm:constr type="h" for="ch" forName="childText1_1" refType="h" fact="0.7535"/>
            <dgm:constr type="l" for="ch" forName="ellipse1" refType="w" fact="0"/>
            <dgm:constr type="t" for="ch" forName="ellipse1" refType="h" fact="0.63"/>
            <dgm:constr type="w" for="ch" forName="ellipse1" refType="w" fact="0.2828"/>
            <dgm:constr type="h" for="ch" forName="ellipse1" refType="h" fact="0.37"/>
            <dgm:constr type="l" for="ch" forName="ellipse2" refType="w" fact="0.82"/>
            <dgm:constr type="t" for="ch" forName="ellipse2" refType="h" fact="0.17"/>
            <dgm:constr type="w" for="ch" forName="ellipse2" refType="w" fact="0.1645"/>
            <dgm:constr type="h" for="ch" forName="ellipse2" refType="h" fact="0.2153"/>
          </dgm:constrLst>
        </dgm:if>
        <dgm:if name="Name36" axis="ch ch" ptType="node node" st="1 1" cnt="1 0" func="cnt" op="equ" val="2">
          <dgm:alg type="composite">
            <dgm:param type="ar" val="0.8917"/>
          </dgm:alg>
          <dgm:constrLst>
            <dgm:constr type="l" for="ch" forName="childText1_1" refType="w" fact="0.1864"/>
            <dgm:constr type="t" for="ch" forName="childText1_1" refType="h" fact="0"/>
            <dgm:constr type="w" for="ch" forName="childText1_1" refType="w" fact="0.5055"/>
            <dgm:constr type="h" for="ch" forName="childText1_1" refType="h" fact="0.4507"/>
            <dgm:constr type="l" for="ch" forName="childText1_2" refType="w" fact="0.4945"/>
            <dgm:constr type="t" for="ch" forName="childText1_2" refType="h" fact="0.3929"/>
            <dgm:constr type="w" for="ch" forName="childText1_2" refType="w" fact="0.5055"/>
            <dgm:constr type="h" for="ch" forName="childText1_2" refType="h" fact="0.4507"/>
            <dgm:constr type="l" for="ch" forName="ellipse1" refType="w" fact="0"/>
            <dgm:constr type="t" for="ch" forName="ellipse1" refType="h" fact="0.3768"/>
            <dgm:constr type="w" for="ch" forName="ellipse1" refType="w" fact="0.2482"/>
            <dgm:constr type="h" for="ch" forName="ellipse1" refType="h" fact="0.2213"/>
            <dgm:constr type="l" for="ch" forName="ellipse3" refType="w" fact="0.5474"/>
            <dgm:constr type="t" for="ch" forName="ellipse3" refType="h" fact="0.8712"/>
            <dgm:constr type="w" for="ch" forName="ellipse3" refType="w" fact="0.1444"/>
            <dgm:constr type="h" for="ch" forName="ellipse3" refType="h" fact="0.1288"/>
            <dgm:constr type="l" for="ch" forName="ellipse2" refType="w" fact="0.7333"/>
            <dgm:constr type="t" for="ch" forName="ellipse2" refType="h" fact="0.0887"/>
            <dgm:constr type="w" for="ch" forName="ellipse2" refType="w" fact="0.1444"/>
            <dgm:constr type="h" for="ch" forName="ellipse2" refType="h" fact="0.1288"/>
          </dgm:constrLst>
        </dgm:if>
        <dgm:if name="Name37" axis="ch ch" ptType="node node" st="1 1" cnt="1 0" func="cnt" op="equ" val="3">
          <dgm:alg type="composite">
            <dgm:param type="ar" val="1.0811"/>
          </dgm:alg>
          <dgm:constrLst>
            <dgm:constr type="l" for="ch" forName="childText1_3" refType="w" fact="0.1649"/>
            <dgm:constr type="t" for="ch" forName="childText1_3" refType="h" fact="0.5389"/>
            <dgm:constr type="w" for="ch" forName="childText1_3" refType="w" fact="0.4265"/>
            <dgm:constr type="h" for="ch" forName="childText1_3" refType="h" fact="0.4611"/>
            <dgm:constr type="l" for="ch" forName="childText1_1" refType="w" fact="0.1573"/>
            <dgm:constr type="t" for="ch" forName="childText1_1" refType="h" fact="0"/>
            <dgm:constr type="w" for="ch" forName="childText1_1" refType="w" fact="0.4265"/>
            <dgm:constr type="h" for="ch" forName="childText1_1" refType="h" fact="0.4611"/>
            <dgm:constr type="l" for="ch" forName="childText1_2" refType="w" fact="0.5735"/>
            <dgm:constr type="t" for="ch" forName="childText1_2" refType="h" fact="0.2754"/>
            <dgm:constr type="w" for="ch" forName="childText1_2" refType="w" fact="0.4265"/>
            <dgm:constr type="h" for="ch" forName="childText1_2" refType="h" fact="0.4611"/>
            <dgm:constr type="l" for="ch" forName="ellipse1" refType="w" fact="0"/>
            <dgm:constr type="t" for="ch" forName="ellipse1" refType="h" fact="0.3855"/>
            <dgm:constr type="w" for="ch" forName="ellipse1" refType="w" fact="0.2095"/>
            <dgm:constr type="h" for="ch" forName="ellipse1" refType="h" fact="0.2264"/>
            <dgm:constr type="l" for="ch" forName="ellipse3" refType="w" fact="0.6181"/>
            <dgm:constr type="t" for="ch" forName="ellipse3" refType="h" fact="0.7647"/>
            <dgm:constr type="w" for="ch" forName="ellipse3" refType="w" fact="0.1219"/>
            <dgm:constr type="h" for="ch" forName="ellipse3" refType="h" fact="0.1317"/>
            <dgm:constr type="l" for="ch" forName="ellipse2" refType="w" fact="0.6188"/>
            <dgm:constr type="t" for="ch" forName="ellipse2" refType="h" fact="0.0907"/>
            <dgm:constr type="w" for="ch" forName="ellipse2" refType="w" fact="0.1219"/>
            <dgm:constr type="h" for="ch" forName="ellipse2" refType="h" fact="0.1317"/>
          </dgm:constrLst>
        </dgm:if>
        <dgm:else name="Name38">
          <dgm:alg type="composite">
            <dgm:param type="ar" val="0.9472"/>
          </dgm:alg>
          <dgm:constrLst>
            <dgm:constr type="l" for="ch" forName="childText1_3" refType="w" fact="0"/>
            <dgm:constr type="t" for="ch" forName="childText1_3" refType="h" fact="0.6035"/>
            <dgm:constr type="w" for="ch" forName="childText1_3" refType="w" fact="0.4186"/>
            <dgm:constr type="h" for="ch" forName="childText1_3" refType="h" fact="0.3965"/>
            <dgm:constr type="l" for="ch" forName="childText1_1" refType="w" fact="0.0981"/>
            <dgm:constr type="t" for="ch" forName="childText1_1" refType="h" fact="0"/>
            <dgm:constr type="w" for="ch" forName="childText1_1" refType="w" fact="0.4186"/>
            <dgm:constr type="h" for="ch" forName="childText1_1" refType="h" fact="0.3965"/>
            <dgm:constr type="l" for="ch" forName="childText1_2" refType="w" fact="0.5385"/>
            <dgm:constr type="t" for="ch" forName="childText1_2" refType="h" fact="0.1304"/>
            <dgm:constr type="w" for="ch" forName="childText1_2" refType="w" fact="0.4186"/>
            <dgm:constr type="h" for="ch" forName="childText1_2" refType="h" fact="0.3965"/>
            <dgm:constr type="l" for="ch" forName="ellipse4" refType="w" fact="0.3222"/>
            <dgm:constr type="t" for="ch" forName="ellipse4" refType="h" fact="0.4232"/>
            <dgm:constr type="w" for="ch" forName="ellipse4" refType="w" fact="0.2056"/>
            <dgm:constr type="h" for="ch" forName="ellipse4" refType="h" fact="0.1947"/>
            <dgm:constr type="l" for="ch" forName="ellipse1" refType="w" fact="0.1489"/>
            <dgm:constr type="t" for="ch" forName="ellipse1" refType="h" fact="0.4502"/>
            <dgm:constr type="w" for="ch" forName="ellipse1" refType="w" fact="0.1196"/>
            <dgm:constr type="h" for="ch" forName="ellipse1" refType="h" fact="0.1133"/>
            <dgm:constr type="l" for="ch" forName="ellipse2" refType="w" fact="0.5384"/>
            <dgm:constr type="t" for="ch" forName="ellipse2" refType="h" fact="0.0124"/>
            <dgm:constr type="w" for="ch" forName="ellipse2" refType="w" fact="0.1196"/>
            <dgm:constr type="h" for="ch" forName="ellipse2" refType="h" fact="0.1133"/>
            <dgm:constr type="l" for="ch" forName="childText1_4" refType="w" fact="0.4625"/>
            <dgm:constr type="t" for="ch" forName="childText1_4" refType="h" fact="0.5719"/>
            <dgm:constr type="w" for="ch" forName="childText1_4" refType="w" fact="0.4186"/>
            <dgm:constr type="h" for="ch" forName="childText1_4" refType="h" fact="0.3965"/>
            <dgm:constr type="l" for="ch" forName="ellipse3" refType="w" fact="0.8804"/>
            <dgm:constr type="t" for="ch" forName="ellipse3" refType="h" fact="0.5329"/>
            <dgm:constr type="w" for="ch" forName="ellipse3" refType="w" fact="0.1196"/>
            <dgm:constr type="h" for="ch" forName="ellipse3" refType="h" fact="0.1133"/>
            <dgm:constr type="l" for="ch" forName="ellipse5" refType="w" fact="0.0146"/>
            <dgm:constr type="t" for="ch" forName="ellipse5" refType="h" fact="0.5228"/>
            <dgm:constr type="w" for="ch" forName="ellipse5" refType="w" fact="0.0899"/>
            <dgm:constr type="h" for="ch" forName="ellipse5" refType="h" fact="0.0851"/>
          </dgm:constrLst>
        </dgm:else>
      </dgm:choose>
      <dgm:forEach name="Name39" axis="ch ch" ptType="node node" st="1 1" cnt="1 1">
        <dgm:layoutNode name="childText1_1" styleLbl="vennNode1">
          <dgm:varLst>
            <dgm:chMax val="0"/>
            <dgm:chPref val="0"/>
          </dgm:varLst>
          <dgm:alg type="tx"/>
          <dgm:shape xmlns:r="http://schemas.openxmlformats.org/officeDocument/2006/relationships" type="ellipse" r:blip="">
            <dgm:adjLst/>
          </dgm:shap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ellipse1" styleLbl="ven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ellipse2" styleLbl="vennNode1">
          <dgm:alg type="sp"/>
          <dgm:shape xmlns:r="http://schemas.openxmlformats.org/officeDocument/2006/relationships" type="ellipse" r:blip="">
            <dgm:adjLst/>
          </dgm:shape>
          <dgm:presOf/>
        </dgm:layoutNode>
      </dgm:forEach>
      <dgm:forEach name="Name40" axis="ch ch" ptType="node node" st="1 2" cnt="1 1">
        <dgm:layoutNode name="childText1_2" styleLbl="vennNode1">
          <dgm:varLst>
            <dgm:chMax val="0"/>
            <dgm:chPref val="0"/>
          </dgm:varLst>
          <dgm:alg type="tx"/>
          <dgm:shape xmlns:r="http://schemas.openxmlformats.org/officeDocument/2006/relationships" type="ellipse" r:blip="">
            <dgm:adjLst/>
          </dgm:shap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ellipse3" styleLbl="vennNode1">
          <dgm:alg type="sp"/>
          <dgm:shape xmlns:r="http://schemas.openxmlformats.org/officeDocument/2006/relationships" type="ellipse" r:blip="">
            <dgm:adjLst/>
          </dgm:shape>
          <dgm:presOf/>
        </dgm:layoutNode>
      </dgm:forEach>
      <dgm:forEach name="Name41" axis="ch ch" ptType="node node" st="1 3" cnt="1 1">
        <dgm:layoutNode name="childText1_3" styleLbl="vennNode1">
          <dgm:varLst>
            <dgm:chMax val="0"/>
            <dgm:chPref val="0"/>
          </dgm:varLst>
          <dgm:alg type="tx"/>
          <dgm:shape xmlns:r="http://schemas.openxmlformats.org/officeDocument/2006/relationships" type="ellipse" r:blip="">
            <dgm:adjLst/>
          </dgm:shap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forEach>
      <dgm:forEach name="Name42" axis="ch ch" ptType="node node" st="1 4" cnt="1 1">
        <dgm:layoutNode name="childText1_4" styleLbl="vennNode1">
          <dgm:varLst>
            <dgm:chMax val="0"/>
            <dgm:chPref val="0"/>
          </dgm:varLst>
          <dgm:alg type="tx"/>
          <dgm:shape xmlns:r="http://schemas.openxmlformats.org/officeDocument/2006/relationships" type="ellipse" r:blip="">
            <dgm:adjLst/>
          </dgm:shap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ellipse4" styleLbl="ven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ellipse5" styleLbl="vennNode1">
          <dgm:alg type="sp"/>
          <dgm:shape xmlns:r="http://schemas.openxmlformats.org/officeDocument/2006/relationships" type="ellipse" r:blip="">
            <dgm:adjLst/>
          </dgm:shape>
          <dgm:presOf/>
        </dgm:layoutNode>
      </dgm:forEach>
    </dgm:layoutNode>
    <dgm:choose name="Name43">
      <dgm:if name="Name44" axis="ch ch" ptType="node node" st="3 1" cnt="1 0" func="cnt" op="gte" val="1">
        <dgm:layoutNode name="rightChild">
          <dgm:varLst>
            <dgm:chMax val="0"/>
            <dgm:chPref val="0"/>
          </dgm:varLst>
          <dgm:alg type="tx"/>
          <dgm:shape xmlns:r="http://schemas.openxmlformats.org/officeDocument/2006/relationships" type="ellipse" r:blip="">
            <dgm:adjLst/>
          </dgm:shape>
          <dgm:presOf axis="ch des" ptType="node node" st="3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45"/>
    </dgm:choose>
    <dgm:layoutNode name="parentText1" styleLbl="revTx">
      <dgm:varLst>
        <dgm:chMax val="4"/>
        <dgm:chPref val="3"/>
        <dgm:bulletEnabled val="1"/>
      </dgm:varLst>
      <dgm:alg type="tx"/>
      <dgm:shape xmlns:r="http://schemas.openxmlformats.org/officeDocument/2006/relationships" type="rect" r:blip="">
        <dgm:adjLst/>
      </dgm:shape>
      <dgm:presOf axis="ch self" ptType="node node" st="1 1" cnt="1 0"/>
      <dgm:constrLst>
        <dgm:constr type="lMarg" refType="primFontSz" fact="0.3"/>
        <dgm:constr type="rMarg" refType="primFontSz" fact="0.3"/>
        <dgm:constr type="tMarg" refType="primFontSz" fact="0.3"/>
        <dgm:constr type="bMarg" refType="primFontSz" fact="0.3"/>
      </dgm:constrLst>
      <dgm:ruleLst>
        <dgm:rule type="primFontSz" val="5" fact="NaN" max="NaN"/>
      </dgm:ruleLst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0337F59-ADA7-46F0-B797-069D14C8D348}" type="datetimeFigureOut">
              <a:rPr lang="ru-RU" smtClean="0"/>
              <a:t>24.01.2015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DBEF57B-F919-4D59-BE44-0336671F082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034093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0957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4787" algn="l" defTabSz="90957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09579" algn="l" defTabSz="90957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64371" algn="l" defTabSz="90957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19156" algn="l" defTabSz="90957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73947" algn="l" defTabSz="90957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28736" algn="l" defTabSz="90957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183515" algn="l" defTabSz="90957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38310" algn="l" defTabSz="90957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gif"/><Relationship Id="rId3" Type="http://schemas.openxmlformats.org/officeDocument/2006/relationships/image" Target="../media/image17.gif"/><Relationship Id="rId7" Type="http://schemas.openxmlformats.org/officeDocument/2006/relationships/image" Target="../media/image21.gif"/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Relationship Id="rId6" Type="http://schemas.openxmlformats.org/officeDocument/2006/relationships/image" Target="../media/image20.gif"/><Relationship Id="rId5" Type="http://schemas.openxmlformats.org/officeDocument/2006/relationships/image" Target="../media/image19.gif"/><Relationship Id="rId4" Type="http://schemas.openxmlformats.org/officeDocument/2006/relationships/image" Target="../media/image18.gif"/></Relationships>
</file>

<file path=ppt/notesSlides/_rels/notesSlide9.xml.rels><?xml version="1.0" encoding="UTF-8" standalone="yes"?>
<Relationships xmlns="http://schemas.openxmlformats.org/package/2006/relationships"><Relationship Id="rId8" Type="http://schemas.openxmlformats.org/officeDocument/2006/relationships/image" Target="file:///C:\Users\USER\Pictures\meyva&#1089;&#1083;&#1080;&#1074;&#1072;%202.jpg" TargetMode="External"/><Relationship Id="rId3" Type="http://schemas.openxmlformats.org/officeDocument/2006/relationships/image" Target="../media/image19.gif"/><Relationship Id="rId7" Type="http://schemas.openxmlformats.org/officeDocument/2006/relationships/image" Target="file:///C:\Users\USER\Pictures\&#1089;&#1083;&#1080;&#1074;&#1072;%209.jpg" TargetMode="External"/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Relationship Id="rId6" Type="http://schemas.openxmlformats.org/officeDocument/2006/relationships/image" Target="../media/image17.gif"/><Relationship Id="rId5" Type="http://schemas.openxmlformats.org/officeDocument/2006/relationships/image" Target="../media/image20.gif"/><Relationship Id="rId4" Type="http://schemas.openxmlformats.org/officeDocument/2006/relationships/image" Target="../media/image18.gif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19213" y="877888"/>
            <a:ext cx="4219575" cy="3165475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4339" name="Text Box 2"/>
          <p:cNvSpPr txBox="1">
            <a:spLocks noGrp="1" noChangeArrowheads="1"/>
          </p:cNvSpPr>
          <p:nvPr>
            <p:ph type="body" idx="1"/>
          </p:nvPr>
        </p:nvSpPr>
        <p:spPr>
          <a:xfrm>
            <a:off x="1061392" y="4350019"/>
            <a:ext cx="4740978" cy="3512328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tIns="13256"/>
          <a:lstStyle/>
          <a:p>
            <a:pPr>
              <a:lnSpc>
                <a:spcPct val="95000"/>
              </a:lnSpc>
              <a:spcBef>
                <a:spcPct val="0"/>
              </a:spcBef>
              <a:tabLst>
                <a:tab pos="0" algn="l"/>
                <a:tab pos="392477" algn="l"/>
                <a:tab pos="786346" algn="l"/>
                <a:tab pos="1180214" algn="l"/>
                <a:tab pos="1574082" algn="l"/>
                <a:tab pos="1967950" algn="l"/>
                <a:tab pos="2361819" algn="l"/>
                <a:tab pos="2755687" algn="l"/>
                <a:tab pos="3149556" algn="l"/>
                <a:tab pos="3543424" algn="l"/>
                <a:tab pos="3937293" algn="l"/>
                <a:tab pos="4331161" algn="l"/>
                <a:tab pos="4725030" algn="l"/>
                <a:tab pos="5118898" algn="l"/>
                <a:tab pos="5512767" algn="l"/>
                <a:tab pos="5906635" algn="l"/>
                <a:tab pos="6300504" algn="l"/>
                <a:tab pos="6694372" algn="l"/>
                <a:tab pos="7088240" algn="l"/>
                <a:tab pos="7482108" algn="l"/>
                <a:tab pos="7875977" algn="l"/>
              </a:tabLst>
            </a:pPr>
            <a:r>
              <a:rPr lang="ru-RU" altLang="ru-RU" sz="2100">
                <a:cs typeface="Arial Unicode MS" charset="0"/>
              </a:rPr>
              <a:t>Урок по теме:</a:t>
            </a:r>
          </a:p>
          <a:p>
            <a:pPr>
              <a:lnSpc>
                <a:spcPct val="95000"/>
              </a:lnSpc>
              <a:spcBef>
                <a:spcPct val="0"/>
              </a:spcBef>
              <a:tabLst>
                <a:tab pos="0" algn="l"/>
                <a:tab pos="392477" algn="l"/>
                <a:tab pos="786346" algn="l"/>
                <a:tab pos="1180214" algn="l"/>
                <a:tab pos="1574082" algn="l"/>
                <a:tab pos="1967950" algn="l"/>
                <a:tab pos="2361819" algn="l"/>
                <a:tab pos="2755687" algn="l"/>
                <a:tab pos="3149556" algn="l"/>
                <a:tab pos="3543424" algn="l"/>
                <a:tab pos="3937293" algn="l"/>
                <a:tab pos="4331161" algn="l"/>
                <a:tab pos="4725030" algn="l"/>
                <a:tab pos="5118898" algn="l"/>
                <a:tab pos="5512767" algn="l"/>
                <a:tab pos="5906635" algn="l"/>
                <a:tab pos="6300504" algn="l"/>
                <a:tab pos="6694372" algn="l"/>
                <a:tab pos="7088240" algn="l"/>
                <a:tab pos="7482108" algn="l"/>
                <a:tab pos="7875977" algn="l"/>
              </a:tabLst>
            </a:pPr>
            <a:r>
              <a:rPr lang="ru-RU" altLang="ru-RU" sz="1900">
                <a:cs typeface="Arial Unicode MS" charset="0"/>
              </a:rPr>
              <a:t> «Умножение и деление положительных и отрицательных чисел» </a:t>
            </a:r>
          </a:p>
          <a:p>
            <a:pPr>
              <a:lnSpc>
                <a:spcPct val="95000"/>
              </a:lnSpc>
              <a:spcBef>
                <a:spcPct val="0"/>
              </a:spcBef>
              <a:tabLst>
                <a:tab pos="0" algn="l"/>
                <a:tab pos="392477" algn="l"/>
                <a:tab pos="786346" algn="l"/>
                <a:tab pos="1180214" algn="l"/>
                <a:tab pos="1574082" algn="l"/>
                <a:tab pos="1967950" algn="l"/>
                <a:tab pos="2361819" algn="l"/>
                <a:tab pos="2755687" algn="l"/>
                <a:tab pos="3149556" algn="l"/>
                <a:tab pos="3543424" algn="l"/>
                <a:tab pos="3937293" algn="l"/>
                <a:tab pos="4331161" algn="l"/>
                <a:tab pos="4725030" algn="l"/>
                <a:tab pos="5118898" algn="l"/>
                <a:tab pos="5512767" algn="l"/>
                <a:tab pos="5906635" algn="l"/>
                <a:tab pos="6300504" algn="l"/>
                <a:tab pos="6694372" algn="l"/>
                <a:tab pos="7088240" algn="l"/>
                <a:tab pos="7482108" algn="l"/>
                <a:tab pos="7875977" algn="l"/>
              </a:tabLst>
            </a:pPr>
            <a:endParaRPr lang="ru-RU" altLang="ru-RU" sz="1900">
              <a:cs typeface="Arial Unicode MS" charset="0"/>
            </a:endParaRPr>
          </a:p>
          <a:p>
            <a:pPr>
              <a:lnSpc>
                <a:spcPct val="95000"/>
              </a:lnSpc>
              <a:spcBef>
                <a:spcPct val="0"/>
              </a:spcBef>
              <a:tabLst>
                <a:tab pos="0" algn="l"/>
                <a:tab pos="392477" algn="l"/>
                <a:tab pos="786346" algn="l"/>
                <a:tab pos="1180214" algn="l"/>
                <a:tab pos="1574082" algn="l"/>
                <a:tab pos="1967950" algn="l"/>
                <a:tab pos="2361819" algn="l"/>
                <a:tab pos="2755687" algn="l"/>
                <a:tab pos="3149556" algn="l"/>
                <a:tab pos="3543424" algn="l"/>
                <a:tab pos="3937293" algn="l"/>
                <a:tab pos="4331161" algn="l"/>
                <a:tab pos="4725030" algn="l"/>
                <a:tab pos="5118898" algn="l"/>
                <a:tab pos="5512767" algn="l"/>
                <a:tab pos="5906635" algn="l"/>
                <a:tab pos="6300504" algn="l"/>
                <a:tab pos="6694372" algn="l"/>
                <a:tab pos="7088240" algn="l"/>
                <a:tab pos="7482108" algn="l"/>
                <a:tab pos="7875977" algn="l"/>
              </a:tabLst>
            </a:pPr>
            <a:r>
              <a:rPr lang="ru-RU" altLang="ru-RU" sz="2100">
                <a:cs typeface="Arial Unicode MS" charset="0"/>
              </a:rPr>
              <a:t>Выполнила учитель математики МБОУ «Средняя общеобразовательная школа № 28 с углублённым изучением иностранных языков г. Владивостока»</a:t>
            </a:r>
          </a:p>
          <a:p>
            <a:pPr>
              <a:lnSpc>
                <a:spcPct val="95000"/>
              </a:lnSpc>
              <a:spcBef>
                <a:spcPct val="0"/>
              </a:spcBef>
              <a:tabLst>
                <a:tab pos="0" algn="l"/>
                <a:tab pos="392477" algn="l"/>
                <a:tab pos="786346" algn="l"/>
                <a:tab pos="1180214" algn="l"/>
                <a:tab pos="1574082" algn="l"/>
                <a:tab pos="1967950" algn="l"/>
                <a:tab pos="2361819" algn="l"/>
                <a:tab pos="2755687" algn="l"/>
                <a:tab pos="3149556" algn="l"/>
                <a:tab pos="3543424" algn="l"/>
                <a:tab pos="3937293" algn="l"/>
                <a:tab pos="4331161" algn="l"/>
                <a:tab pos="4725030" algn="l"/>
                <a:tab pos="5118898" algn="l"/>
                <a:tab pos="5512767" algn="l"/>
                <a:tab pos="5906635" algn="l"/>
                <a:tab pos="6300504" algn="l"/>
                <a:tab pos="6694372" algn="l"/>
                <a:tab pos="7088240" algn="l"/>
                <a:tab pos="7482108" algn="l"/>
                <a:tab pos="7875977" algn="l"/>
              </a:tabLst>
            </a:pPr>
            <a:endParaRPr lang="ru-RU" altLang="ru-RU" sz="2100">
              <a:cs typeface="Arial Unicode MS" charset="0"/>
            </a:endParaRPr>
          </a:p>
          <a:p>
            <a:pPr algn="ctr">
              <a:lnSpc>
                <a:spcPct val="95000"/>
              </a:lnSpc>
              <a:spcBef>
                <a:spcPct val="0"/>
              </a:spcBef>
              <a:tabLst>
                <a:tab pos="0" algn="l"/>
                <a:tab pos="392477" algn="l"/>
                <a:tab pos="786346" algn="l"/>
                <a:tab pos="1180214" algn="l"/>
                <a:tab pos="1574082" algn="l"/>
                <a:tab pos="1967950" algn="l"/>
                <a:tab pos="2361819" algn="l"/>
                <a:tab pos="2755687" algn="l"/>
                <a:tab pos="3149556" algn="l"/>
                <a:tab pos="3543424" algn="l"/>
                <a:tab pos="3937293" algn="l"/>
                <a:tab pos="4331161" algn="l"/>
                <a:tab pos="4725030" algn="l"/>
                <a:tab pos="5118898" algn="l"/>
                <a:tab pos="5512767" algn="l"/>
                <a:tab pos="5906635" algn="l"/>
                <a:tab pos="6300504" algn="l"/>
                <a:tab pos="6694372" algn="l"/>
                <a:tab pos="7088240" algn="l"/>
                <a:tab pos="7482108" algn="l"/>
                <a:tab pos="7875977" algn="l"/>
              </a:tabLst>
            </a:pPr>
            <a:r>
              <a:rPr lang="ru-RU" altLang="ru-RU" sz="2100">
                <a:cs typeface="Arial Unicode MS" charset="0"/>
              </a:rPr>
              <a:t>2012 — 2013 год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68425" y="307975"/>
            <a:ext cx="4219575" cy="3165475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5363" name="Text Box 2"/>
          <p:cNvSpPr txBox="1">
            <a:spLocks noGrp="1" noChangeArrowheads="1"/>
          </p:cNvSpPr>
          <p:nvPr>
            <p:ph type="body" idx="1"/>
          </p:nvPr>
        </p:nvSpPr>
        <p:spPr>
          <a:xfrm>
            <a:off x="1468954" y="591950"/>
            <a:ext cx="3918652" cy="3281522"/>
          </a:xfrm>
          <a:blipFill dpi="0" rotWithShape="0">
            <a:blip r:embed="rId3"/>
            <a:srcRect/>
            <a:tile tx="0" ty="0" sx="100000" sy="100000" flip="none" algn="tl"/>
          </a:blipFill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tIns="13256"/>
          <a:lstStyle/>
          <a:p>
            <a:pPr>
              <a:lnSpc>
                <a:spcPct val="95000"/>
              </a:lnSpc>
              <a:spcBef>
                <a:spcPct val="0"/>
              </a:spcBef>
              <a:tabLst>
                <a:tab pos="0" algn="l"/>
                <a:tab pos="392477" algn="l"/>
                <a:tab pos="786346" algn="l"/>
                <a:tab pos="1180214" algn="l"/>
                <a:tab pos="1574082" algn="l"/>
                <a:tab pos="1967950" algn="l"/>
                <a:tab pos="2361819" algn="l"/>
                <a:tab pos="2755687" algn="l"/>
                <a:tab pos="3149556" algn="l"/>
                <a:tab pos="3543424" algn="l"/>
                <a:tab pos="3937293" algn="l"/>
                <a:tab pos="4331161" algn="l"/>
                <a:tab pos="4725030" algn="l"/>
                <a:tab pos="5118898" algn="l"/>
                <a:tab pos="5512767" algn="l"/>
                <a:tab pos="5906635" algn="l"/>
                <a:tab pos="6300504" algn="l"/>
                <a:tab pos="6694372" algn="l"/>
                <a:tab pos="7088240" algn="l"/>
                <a:tab pos="7482108" algn="l"/>
                <a:tab pos="7875977" algn="l"/>
              </a:tabLst>
            </a:pPr>
            <a:r>
              <a:rPr lang="ru-RU" altLang="ru-RU" sz="2100">
                <a:cs typeface="Arial Unicode MS" charset="0"/>
              </a:rPr>
              <a:t> </a:t>
            </a:r>
            <a:r>
              <a:rPr lang="ru-RU" altLang="ru-RU" sz="2100">
                <a:solidFill>
                  <a:srgbClr val="000080"/>
                </a:solidFill>
                <a:cs typeface="Arial Unicode MS" charset="0"/>
              </a:rPr>
              <a:t> Цель:- формировать З У Ни по теме</a:t>
            </a:r>
          </a:p>
          <a:p>
            <a:pPr>
              <a:lnSpc>
                <a:spcPct val="95000"/>
              </a:lnSpc>
              <a:spcBef>
                <a:spcPct val="0"/>
              </a:spcBef>
              <a:tabLst>
                <a:tab pos="0" algn="l"/>
                <a:tab pos="392477" algn="l"/>
                <a:tab pos="786346" algn="l"/>
                <a:tab pos="1180214" algn="l"/>
                <a:tab pos="1574082" algn="l"/>
                <a:tab pos="1967950" algn="l"/>
                <a:tab pos="2361819" algn="l"/>
                <a:tab pos="2755687" algn="l"/>
                <a:tab pos="3149556" algn="l"/>
                <a:tab pos="3543424" algn="l"/>
                <a:tab pos="3937293" algn="l"/>
                <a:tab pos="4331161" algn="l"/>
                <a:tab pos="4725030" algn="l"/>
                <a:tab pos="5118898" algn="l"/>
                <a:tab pos="5512767" algn="l"/>
                <a:tab pos="5906635" algn="l"/>
                <a:tab pos="6300504" algn="l"/>
                <a:tab pos="6694372" algn="l"/>
                <a:tab pos="7088240" algn="l"/>
                <a:tab pos="7482108" algn="l"/>
                <a:tab pos="7875977" algn="l"/>
              </a:tabLst>
            </a:pPr>
            <a:r>
              <a:rPr lang="ru-RU" altLang="ru-RU" sz="2100">
                <a:solidFill>
                  <a:srgbClr val="000080"/>
                </a:solidFill>
                <a:cs typeface="Arial Unicode MS" charset="0"/>
              </a:rPr>
              <a:t>- воспитывать культуру общения</a:t>
            </a:r>
          </a:p>
          <a:p>
            <a:pPr>
              <a:lnSpc>
                <a:spcPct val="95000"/>
              </a:lnSpc>
              <a:spcBef>
                <a:spcPct val="0"/>
              </a:spcBef>
              <a:tabLst>
                <a:tab pos="0" algn="l"/>
                <a:tab pos="392477" algn="l"/>
                <a:tab pos="786346" algn="l"/>
                <a:tab pos="1180214" algn="l"/>
                <a:tab pos="1574082" algn="l"/>
                <a:tab pos="1967950" algn="l"/>
                <a:tab pos="2361819" algn="l"/>
                <a:tab pos="2755687" algn="l"/>
                <a:tab pos="3149556" algn="l"/>
                <a:tab pos="3543424" algn="l"/>
                <a:tab pos="3937293" algn="l"/>
                <a:tab pos="4331161" algn="l"/>
                <a:tab pos="4725030" algn="l"/>
                <a:tab pos="5118898" algn="l"/>
                <a:tab pos="5512767" algn="l"/>
                <a:tab pos="5906635" algn="l"/>
                <a:tab pos="6300504" algn="l"/>
                <a:tab pos="6694372" algn="l"/>
                <a:tab pos="7088240" algn="l"/>
                <a:tab pos="7482108" algn="l"/>
                <a:tab pos="7875977" algn="l"/>
              </a:tabLst>
            </a:pPr>
            <a:r>
              <a:rPr lang="ru-RU" altLang="ru-RU" sz="2100">
                <a:solidFill>
                  <a:srgbClr val="000080"/>
                </a:solidFill>
                <a:cs typeface="Arial Unicode MS" charset="0"/>
              </a:rPr>
              <a:t>- развиать коммуникативный навык, кругозор, интерес к предмету</a:t>
            </a:r>
          </a:p>
          <a:p>
            <a:pPr>
              <a:lnSpc>
                <a:spcPct val="95000"/>
              </a:lnSpc>
              <a:spcBef>
                <a:spcPct val="0"/>
              </a:spcBef>
              <a:tabLst>
                <a:tab pos="0" algn="l"/>
                <a:tab pos="392477" algn="l"/>
                <a:tab pos="786346" algn="l"/>
                <a:tab pos="1180214" algn="l"/>
                <a:tab pos="1574082" algn="l"/>
                <a:tab pos="1967950" algn="l"/>
                <a:tab pos="2361819" algn="l"/>
                <a:tab pos="2755687" algn="l"/>
                <a:tab pos="3149556" algn="l"/>
                <a:tab pos="3543424" algn="l"/>
                <a:tab pos="3937293" algn="l"/>
                <a:tab pos="4331161" algn="l"/>
                <a:tab pos="4725030" algn="l"/>
                <a:tab pos="5118898" algn="l"/>
                <a:tab pos="5512767" algn="l"/>
                <a:tab pos="5906635" algn="l"/>
                <a:tab pos="6300504" algn="l"/>
                <a:tab pos="6694372" algn="l"/>
                <a:tab pos="7088240" algn="l"/>
                <a:tab pos="7482108" algn="l"/>
                <a:tab pos="7875977" algn="l"/>
              </a:tabLst>
            </a:pPr>
            <a:r>
              <a:rPr lang="ru-RU" altLang="ru-RU" sz="2100">
                <a:solidFill>
                  <a:srgbClr val="000080"/>
                </a:solidFill>
                <a:cs typeface="Arial Unicode MS" charset="0"/>
              </a:rPr>
              <a:t>Задачи:</a:t>
            </a:r>
          </a:p>
          <a:p>
            <a:pPr>
              <a:lnSpc>
                <a:spcPct val="95000"/>
              </a:lnSpc>
              <a:spcBef>
                <a:spcPct val="0"/>
              </a:spcBef>
              <a:tabLst>
                <a:tab pos="0" algn="l"/>
                <a:tab pos="392477" algn="l"/>
                <a:tab pos="786346" algn="l"/>
                <a:tab pos="1180214" algn="l"/>
                <a:tab pos="1574082" algn="l"/>
                <a:tab pos="1967950" algn="l"/>
                <a:tab pos="2361819" algn="l"/>
                <a:tab pos="2755687" algn="l"/>
                <a:tab pos="3149556" algn="l"/>
                <a:tab pos="3543424" algn="l"/>
                <a:tab pos="3937293" algn="l"/>
                <a:tab pos="4331161" algn="l"/>
                <a:tab pos="4725030" algn="l"/>
                <a:tab pos="5118898" algn="l"/>
                <a:tab pos="5512767" algn="l"/>
                <a:tab pos="5906635" algn="l"/>
                <a:tab pos="6300504" algn="l"/>
                <a:tab pos="6694372" algn="l"/>
                <a:tab pos="7088240" algn="l"/>
                <a:tab pos="7482108" algn="l"/>
                <a:tab pos="7875977" algn="l"/>
              </a:tabLst>
            </a:pPr>
            <a:r>
              <a:rPr lang="ru-RU" altLang="ru-RU" sz="2100">
                <a:solidFill>
                  <a:srgbClr val="000080"/>
                </a:solidFill>
                <a:cs typeface="Arial Unicode MS" charset="0"/>
              </a:rPr>
              <a:t>1- выполнение заданий устно</a:t>
            </a:r>
          </a:p>
          <a:p>
            <a:pPr>
              <a:lnSpc>
                <a:spcPct val="95000"/>
              </a:lnSpc>
              <a:spcBef>
                <a:spcPct val="0"/>
              </a:spcBef>
              <a:tabLst>
                <a:tab pos="0" algn="l"/>
                <a:tab pos="392477" algn="l"/>
                <a:tab pos="786346" algn="l"/>
                <a:tab pos="1180214" algn="l"/>
                <a:tab pos="1574082" algn="l"/>
                <a:tab pos="1967950" algn="l"/>
                <a:tab pos="2361819" algn="l"/>
                <a:tab pos="2755687" algn="l"/>
                <a:tab pos="3149556" algn="l"/>
                <a:tab pos="3543424" algn="l"/>
                <a:tab pos="3937293" algn="l"/>
                <a:tab pos="4331161" algn="l"/>
                <a:tab pos="4725030" algn="l"/>
                <a:tab pos="5118898" algn="l"/>
                <a:tab pos="5512767" algn="l"/>
                <a:tab pos="5906635" algn="l"/>
                <a:tab pos="6300504" algn="l"/>
                <a:tab pos="6694372" algn="l"/>
                <a:tab pos="7088240" algn="l"/>
                <a:tab pos="7482108" algn="l"/>
                <a:tab pos="7875977" algn="l"/>
              </a:tabLst>
            </a:pPr>
            <a:r>
              <a:rPr lang="ru-RU" altLang="ru-RU" sz="2100">
                <a:solidFill>
                  <a:srgbClr val="000080"/>
                </a:solidFill>
                <a:cs typeface="Arial Unicode MS" charset="0"/>
              </a:rPr>
              <a:t>2 — выполнение заданий письменно</a:t>
            </a:r>
          </a:p>
          <a:p>
            <a:pPr>
              <a:lnSpc>
                <a:spcPct val="95000"/>
              </a:lnSpc>
              <a:spcBef>
                <a:spcPct val="0"/>
              </a:spcBef>
              <a:tabLst>
                <a:tab pos="0" algn="l"/>
                <a:tab pos="392477" algn="l"/>
                <a:tab pos="786346" algn="l"/>
                <a:tab pos="1180214" algn="l"/>
                <a:tab pos="1574082" algn="l"/>
                <a:tab pos="1967950" algn="l"/>
                <a:tab pos="2361819" algn="l"/>
                <a:tab pos="2755687" algn="l"/>
                <a:tab pos="3149556" algn="l"/>
                <a:tab pos="3543424" algn="l"/>
                <a:tab pos="3937293" algn="l"/>
                <a:tab pos="4331161" algn="l"/>
                <a:tab pos="4725030" algn="l"/>
                <a:tab pos="5118898" algn="l"/>
                <a:tab pos="5512767" algn="l"/>
                <a:tab pos="5906635" algn="l"/>
                <a:tab pos="6300504" algn="l"/>
                <a:tab pos="6694372" algn="l"/>
                <a:tab pos="7088240" algn="l"/>
                <a:tab pos="7482108" algn="l"/>
                <a:tab pos="7875977" algn="l"/>
              </a:tabLst>
            </a:pPr>
            <a:r>
              <a:rPr lang="ru-RU" altLang="ru-RU" sz="2100">
                <a:solidFill>
                  <a:srgbClr val="000080"/>
                </a:solidFill>
                <a:cs typeface="Arial Unicode MS" charset="0"/>
              </a:rPr>
              <a:t>3 — взаимоконтроль в парах</a:t>
            </a: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433513" y="615950"/>
            <a:ext cx="4221162" cy="3165475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6387" name="Text Box 2"/>
          <p:cNvSpPr txBox="1">
            <a:spLocks noGrp="1" noChangeArrowheads="1"/>
          </p:cNvSpPr>
          <p:nvPr>
            <p:ph type="body" idx="1"/>
          </p:nvPr>
        </p:nvSpPr>
        <p:spPr>
          <a:xfrm>
            <a:off x="1224129" y="923225"/>
            <a:ext cx="4490391" cy="3232645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tIns="13256"/>
          <a:lstStyle/>
          <a:p>
            <a:pPr>
              <a:lnSpc>
                <a:spcPct val="95000"/>
              </a:lnSpc>
              <a:spcBef>
                <a:spcPct val="0"/>
              </a:spcBef>
              <a:tabLst>
                <a:tab pos="0" algn="l"/>
                <a:tab pos="392477" algn="l"/>
                <a:tab pos="786346" algn="l"/>
                <a:tab pos="1180214" algn="l"/>
                <a:tab pos="1574082" algn="l"/>
                <a:tab pos="1967950" algn="l"/>
                <a:tab pos="2361819" algn="l"/>
                <a:tab pos="2755687" algn="l"/>
                <a:tab pos="3149556" algn="l"/>
                <a:tab pos="3543424" algn="l"/>
                <a:tab pos="3937293" algn="l"/>
                <a:tab pos="4331161" algn="l"/>
                <a:tab pos="4725030" algn="l"/>
                <a:tab pos="5118898" algn="l"/>
                <a:tab pos="5512767" algn="l"/>
                <a:tab pos="5906635" algn="l"/>
                <a:tab pos="6300504" algn="l"/>
                <a:tab pos="6694372" algn="l"/>
                <a:tab pos="7088240" algn="l"/>
                <a:tab pos="7482108" algn="l"/>
                <a:tab pos="7875977" algn="l"/>
              </a:tabLst>
            </a:pPr>
            <a:endParaRPr lang="ru-RU" altLang="ru-RU" sz="2100">
              <a:solidFill>
                <a:srgbClr val="000080"/>
              </a:solidFill>
              <a:cs typeface="Arial Unicode MS" charset="0"/>
            </a:endParaRPr>
          </a:p>
          <a:p>
            <a:pPr>
              <a:lnSpc>
                <a:spcPct val="95000"/>
              </a:lnSpc>
              <a:spcBef>
                <a:spcPct val="0"/>
              </a:spcBef>
              <a:tabLst>
                <a:tab pos="0" algn="l"/>
                <a:tab pos="392477" algn="l"/>
                <a:tab pos="786346" algn="l"/>
                <a:tab pos="1180214" algn="l"/>
                <a:tab pos="1574082" algn="l"/>
                <a:tab pos="1967950" algn="l"/>
                <a:tab pos="2361819" algn="l"/>
                <a:tab pos="2755687" algn="l"/>
                <a:tab pos="3149556" algn="l"/>
                <a:tab pos="3543424" algn="l"/>
                <a:tab pos="3937293" algn="l"/>
                <a:tab pos="4331161" algn="l"/>
                <a:tab pos="4725030" algn="l"/>
                <a:tab pos="5118898" algn="l"/>
                <a:tab pos="5512767" algn="l"/>
                <a:tab pos="5906635" algn="l"/>
                <a:tab pos="6300504" algn="l"/>
                <a:tab pos="6694372" algn="l"/>
                <a:tab pos="7088240" algn="l"/>
                <a:tab pos="7482108" algn="l"/>
                <a:tab pos="7875977" algn="l"/>
              </a:tabLst>
            </a:pPr>
            <a:endParaRPr lang="ru-RU" altLang="ru-RU" sz="2100">
              <a:cs typeface="Arial Unicode MS" charset="0"/>
            </a:endParaRPr>
          </a:p>
          <a:p>
            <a:pPr>
              <a:lnSpc>
                <a:spcPct val="95000"/>
              </a:lnSpc>
              <a:spcBef>
                <a:spcPct val="0"/>
              </a:spcBef>
              <a:tabLst>
                <a:tab pos="0" algn="l"/>
                <a:tab pos="392477" algn="l"/>
                <a:tab pos="786346" algn="l"/>
                <a:tab pos="1180214" algn="l"/>
                <a:tab pos="1574082" algn="l"/>
                <a:tab pos="1967950" algn="l"/>
                <a:tab pos="2361819" algn="l"/>
                <a:tab pos="2755687" algn="l"/>
                <a:tab pos="3149556" algn="l"/>
                <a:tab pos="3543424" algn="l"/>
                <a:tab pos="3937293" algn="l"/>
                <a:tab pos="4331161" algn="l"/>
                <a:tab pos="4725030" algn="l"/>
                <a:tab pos="5118898" algn="l"/>
                <a:tab pos="5512767" algn="l"/>
                <a:tab pos="5906635" algn="l"/>
                <a:tab pos="6300504" algn="l"/>
                <a:tab pos="6694372" algn="l"/>
                <a:tab pos="7088240" algn="l"/>
                <a:tab pos="7482108" algn="l"/>
                <a:tab pos="7875977" algn="l"/>
              </a:tabLst>
            </a:pPr>
            <a:endParaRPr lang="ru-RU" altLang="ru-RU" sz="2100">
              <a:solidFill>
                <a:srgbClr val="000080"/>
              </a:solidFill>
              <a:cs typeface="Arial Unicode MS" charset="0"/>
            </a:endParaRPr>
          </a:p>
          <a:p>
            <a:pPr>
              <a:lnSpc>
                <a:spcPct val="95000"/>
              </a:lnSpc>
              <a:spcBef>
                <a:spcPct val="0"/>
              </a:spcBef>
              <a:tabLst>
                <a:tab pos="0" algn="l"/>
                <a:tab pos="392477" algn="l"/>
                <a:tab pos="786346" algn="l"/>
                <a:tab pos="1180214" algn="l"/>
                <a:tab pos="1574082" algn="l"/>
                <a:tab pos="1967950" algn="l"/>
                <a:tab pos="2361819" algn="l"/>
                <a:tab pos="2755687" algn="l"/>
                <a:tab pos="3149556" algn="l"/>
                <a:tab pos="3543424" algn="l"/>
                <a:tab pos="3937293" algn="l"/>
                <a:tab pos="4331161" algn="l"/>
                <a:tab pos="4725030" algn="l"/>
                <a:tab pos="5118898" algn="l"/>
                <a:tab pos="5512767" algn="l"/>
                <a:tab pos="5906635" algn="l"/>
                <a:tab pos="6300504" algn="l"/>
                <a:tab pos="6694372" algn="l"/>
                <a:tab pos="7088240" algn="l"/>
                <a:tab pos="7482108" algn="l"/>
                <a:tab pos="7875977" algn="l"/>
              </a:tabLst>
            </a:pPr>
            <a:r>
              <a:rPr lang="ru-RU" altLang="ru-RU" sz="2100">
                <a:cs typeface="Arial Unicode MS" charset="0"/>
              </a:rPr>
              <a:t>        </a:t>
            </a:r>
          </a:p>
        </p:txBody>
      </p:sp>
      <p:sp>
        <p:nvSpPr>
          <p:cNvPr id="16388" name="Text Box 3"/>
          <p:cNvSpPr txBox="1">
            <a:spLocks noChangeArrowheads="1"/>
          </p:cNvSpPr>
          <p:nvPr/>
        </p:nvSpPr>
        <p:spPr bwMode="auto">
          <a:xfrm>
            <a:off x="1062831" y="4350019"/>
            <a:ext cx="4740978" cy="35123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13256" rIns="0" bIns="0"/>
          <a:lstStyle>
            <a:lvl1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SimSun" charset="-122"/>
              </a:defRPr>
            </a:lvl1pPr>
            <a:lvl2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SimSun" charset="-122"/>
              </a:defRPr>
            </a:lvl2pPr>
            <a:lvl3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SimSun" charset="-122"/>
              </a:defRPr>
            </a:lvl3pPr>
            <a:lvl4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SimSun" charset="-122"/>
              </a:defRPr>
            </a:lvl4pPr>
            <a:lvl5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SimSun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SimSun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SimSun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SimSun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SimSun" charset="-122"/>
              </a:defRPr>
            </a:lvl9pPr>
          </a:lstStyle>
          <a:p>
            <a:pPr defTabSz="393828" eaLnBrk="1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SzPct val="100000"/>
            </a:pPr>
            <a:r>
              <a:rPr lang="ru-RU" altLang="ru-RU" sz="2100">
                <a:solidFill>
                  <a:srgbClr val="000000"/>
                </a:solidFill>
                <a:latin typeface="Times New Roman" pitchFamily="16" charset="0"/>
                <a:cs typeface="Arial Unicode MS" charset="0"/>
              </a:rPr>
              <a:t>Для добавления примечания щелкните мышью</a:t>
            </a: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19213" y="877888"/>
            <a:ext cx="4219575" cy="3165475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7411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1061392" y="4350019"/>
            <a:ext cx="4739537" cy="3510970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597025" y="838200"/>
            <a:ext cx="4219575" cy="316388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8435" name="Text Box 2"/>
          <p:cNvSpPr txBox="1">
            <a:spLocks noGrp="1" noChangeArrowheads="1"/>
          </p:cNvSpPr>
          <p:nvPr>
            <p:ph type="body" idx="1"/>
          </p:nvPr>
        </p:nvSpPr>
        <p:spPr>
          <a:xfrm>
            <a:off x="1614410" y="1114659"/>
            <a:ext cx="4251326" cy="2579599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tIns="13256"/>
          <a:lstStyle/>
          <a:p>
            <a:pPr>
              <a:lnSpc>
                <a:spcPct val="95000"/>
              </a:lnSpc>
              <a:spcBef>
                <a:spcPct val="0"/>
              </a:spcBef>
              <a:tabLst>
                <a:tab pos="0" algn="l"/>
                <a:tab pos="392477" algn="l"/>
                <a:tab pos="786346" algn="l"/>
                <a:tab pos="1180214" algn="l"/>
                <a:tab pos="1574082" algn="l"/>
                <a:tab pos="1967950" algn="l"/>
                <a:tab pos="2361819" algn="l"/>
                <a:tab pos="2755687" algn="l"/>
                <a:tab pos="3149556" algn="l"/>
                <a:tab pos="3543424" algn="l"/>
                <a:tab pos="3937293" algn="l"/>
                <a:tab pos="4331161" algn="l"/>
                <a:tab pos="4725030" algn="l"/>
                <a:tab pos="5118898" algn="l"/>
                <a:tab pos="5512767" algn="l"/>
                <a:tab pos="5906635" algn="l"/>
                <a:tab pos="6300504" algn="l"/>
                <a:tab pos="6694372" algn="l"/>
                <a:tab pos="7088240" algn="l"/>
                <a:tab pos="7482108" algn="l"/>
                <a:tab pos="7875977" algn="l"/>
              </a:tabLst>
            </a:pPr>
            <a:r>
              <a:rPr lang="ru-RU" altLang="ru-RU" sz="2100" b="1">
                <a:cs typeface="Arial Unicode MS" charset="0"/>
              </a:rPr>
              <a:t>Решите уравнения:</a:t>
            </a:r>
          </a:p>
          <a:p>
            <a:pPr>
              <a:lnSpc>
                <a:spcPct val="95000"/>
              </a:lnSpc>
              <a:spcBef>
                <a:spcPct val="0"/>
              </a:spcBef>
              <a:tabLst>
                <a:tab pos="0" algn="l"/>
                <a:tab pos="392477" algn="l"/>
                <a:tab pos="786346" algn="l"/>
                <a:tab pos="1180214" algn="l"/>
                <a:tab pos="1574082" algn="l"/>
                <a:tab pos="1967950" algn="l"/>
                <a:tab pos="2361819" algn="l"/>
                <a:tab pos="2755687" algn="l"/>
                <a:tab pos="3149556" algn="l"/>
                <a:tab pos="3543424" algn="l"/>
                <a:tab pos="3937293" algn="l"/>
                <a:tab pos="4331161" algn="l"/>
                <a:tab pos="4725030" algn="l"/>
                <a:tab pos="5118898" algn="l"/>
                <a:tab pos="5512767" algn="l"/>
                <a:tab pos="5906635" algn="l"/>
                <a:tab pos="6300504" algn="l"/>
                <a:tab pos="6694372" algn="l"/>
                <a:tab pos="7088240" algn="l"/>
                <a:tab pos="7482108" algn="l"/>
                <a:tab pos="7875977" algn="l"/>
              </a:tabLst>
            </a:pPr>
            <a:r>
              <a:rPr lang="ru-RU" altLang="ru-RU" sz="2100">
                <a:cs typeface="Arial Unicode MS" charset="0"/>
              </a:rPr>
              <a:t>1) 2x + 3,4 = 1,2</a:t>
            </a:r>
          </a:p>
          <a:p>
            <a:pPr>
              <a:lnSpc>
                <a:spcPct val="95000"/>
              </a:lnSpc>
              <a:spcBef>
                <a:spcPct val="0"/>
              </a:spcBef>
              <a:tabLst>
                <a:tab pos="0" algn="l"/>
                <a:tab pos="392477" algn="l"/>
                <a:tab pos="786346" algn="l"/>
                <a:tab pos="1180214" algn="l"/>
                <a:tab pos="1574082" algn="l"/>
                <a:tab pos="1967950" algn="l"/>
                <a:tab pos="2361819" algn="l"/>
                <a:tab pos="2755687" algn="l"/>
                <a:tab pos="3149556" algn="l"/>
                <a:tab pos="3543424" algn="l"/>
                <a:tab pos="3937293" algn="l"/>
                <a:tab pos="4331161" algn="l"/>
                <a:tab pos="4725030" algn="l"/>
                <a:tab pos="5118898" algn="l"/>
                <a:tab pos="5512767" algn="l"/>
                <a:tab pos="5906635" algn="l"/>
                <a:tab pos="6300504" algn="l"/>
                <a:tab pos="6694372" algn="l"/>
                <a:tab pos="7088240" algn="l"/>
                <a:tab pos="7482108" algn="l"/>
                <a:tab pos="7875977" algn="l"/>
              </a:tabLst>
            </a:pPr>
            <a:r>
              <a:rPr lang="ru-RU" altLang="ru-RU" sz="2100">
                <a:cs typeface="Arial Unicode MS" charset="0"/>
              </a:rPr>
              <a:t>2) 5y — 12,1 = - 13,8</a:t>
            </a:r>
          </a:p>
          <a:p>
            <a:pPr>
              <a:lnSpc>
                <a:spcPct val="95000"/>
              </a:lnSpc>
              <a:spcBef>
                <a:spcPct val="0"/>
              </a:spcBef>
              <a:tabLst>
                <a:tab pos="0" algn="l"/>
                <a:tab pos="392477" algn="l"/>
                <a:tab pos="786346" algn="l"/>
                <a:tab pos="1180214" algn="l"/>
                <a:tab pos="1574082" algn="l"/>
                <a:tab pos="1967950" algn="l"/>
                <a:tab pos="2361819" algn="l"/>
                <a:tab pos="2755687" algn="l"/>
                <a:tab pos="3149556" algn="l"/>
                <a:tab pos="3543424" algn="l"/>
                <a:tab pos="3937293" algn="l"/>
                <a:tab pos="4331161" algn="l"/>
                <a:tab pos="4725030" algn="l"/>
                <a:tab pos="5118898" algn="l"/>
                <a:tab pos="5512767" algn="l"/>
                <a:tab pos="5906635" algn="l"/>
                <a:tab pos="6300504" algn="l"/>
                <a:tab pos="6694372" algn="l"/>
                <a:tab pos="7088240" algn="l"/>
                <a:tab pos="7482108" algn="l"/>
                <a:tab pos="7875977" algn="l"/>
              </a:tabLst>
            </a:pPr>
            <a:r>
              <a:rPr lang="ru-RU" altLang="ru-RU" sz="2100">
                <a:cs typeface="Arial Unicode MS" charset="0"/>
              </a:rPr>
              <a:t>3) —10,1 — 3z = -12,5</a:t>
            </a:r>
          </a:p>
          <a:p>
            <a:pPr>
              <a:lnSpc>
                <a:spcPct val="95000"/>
              </a:lnSpc>
              <a:spcBef>
                <a:spcPct val="0"/>
              </a:spcBef>
              <a:tabLst>
                <a:tab pos="0" algn="l"/>
                <a:tab pos="392477" algn="l"/>
                <a:tab pos="786346" algn="l"/>
                <a:tab pos="1180214" algn="l"/>
                <a:tab pos="1574082" algn="l"/>
                <a:tab pos="1967950" algn="l"/>
                <a:tab pos="2361819" algn="l"/>
                <a:tab pos="2755687" algn="l"/>
                <a:tab pos="3149556" algn="l"/>
                <a:tab pos="3543424" algn="l"/>
                <a:tab pos="3937293" algn="l"/>
                <a:tab pos="4331161" algn="l"/>
                <a:tab pos="4725030" algn="l"/>
                <a:tab pos="5118898" algn="l"/>
                <a:tab pos="5512767" algn="l"/>
                <a:tab pos="5906635" algn="l"/>
                <a:tab pos="6300504" algn="l"/>
                <a:tab pos="6694372" algn="l"/>
                <a:tab pos="7088240" algn="l"/>
                <a:tab pos="7482108" algn="l"/>
                <a:tab pos="7875977" algn="l"/>
              </a:tabLst>
            </a:pPr>
            <a:r>
              <a:rPr lang="ru-RU" altLang="ru-RU" sz="2100">
                <a:cs typeface="Arial Unicode MS" charset="0"/>
              </a:rPr>
              <a:t>4) 6 x + 2,3 = 1,7</a:t>
            </a:r>
          </a:p>
          <a:p>
            <a:pPr>
              <a:lnSpc>
                <a:spcPct val="95000"/>
              </a:lnSpc>
              <a:spcBef>
                <a:spcPct val="0"/>
              </a:spcBef>
              <a:tabLst>
                <a:tab pos="0" algn="l"/>
                <a:tab pos="392477" algn="l"/>
                <a:tab pos="786346" algn="l"/>
                <a:tab pos="1180214" algn="l"/>
                <a:tab pos="1574082" algn="l"/>
                <a:tab pos="1967950" algn="l"/>
                <a:tab pos="2361819" algn="l"/>
                <a:tab pos="2755687" algn="l"/>
                <a:tab pos="3149556" algn="l"/>
                <a:tab pos="3543424" algn="l"/>
                <a:tab pos="3937293" algn="l"/>
                <a:tab pos="4331161" algn="l"/>
                <a:tab pos="4725030" algn="l"/>
                <a:tab pos="5118898" algn="l"/>
                <a:tab pos="5512767" algn="l"/>
                <a:tab pos="5906635" algn="l"/>
                <a:tab pos="6300504" algn="l"/>
                <a:tab pos="6694372" algn="l"/>
                <a:tab pos="7088240" algn="l"/>
                <a:tab pos="7482108" algn="l"/>
                <a:tab pos="7875977" algn="l"/>
              </a:tabLst>
            </a:pPr>
            <a:r>
              <a:rPr lang="ru-RU" altLang="ru-RU" sz="2100">
                <a:cs typeface="Arial Unicode MS" charset="0"/>
              </a:rPr>
              <a:t>5)y — 2,7 = - 5,3</a:t>
            </a:r>
          </a:p>
          <a:p>
            <a:pPr>
              <a:lnSpc>
                <a:spcPct val="95000"/>
              </a:lnSpc>
              <a:spcBef>
                <a:spcPct val="0"/>
              </a:spcBef>
              <a:tabLst>
                <a:tab pos="0" algn="l"/>
                <a:tab pos="392477" algn="l"/>
                <a:tab pos="786346" algn="l"/>
                <a:tab pos="1180214" algn="l"/>
                <a:tab pos="1574082" algn="l"/>
                <a:tab pos="1967950" algn="l"/>
                <a:tab pos="2361819" algn="l"/>
                <a:tab pos="2755687" algn="l"/>
                <a:tab pos="3149556" algn="l"/>
                <a:tab pos="3543424" algn="l"/>
                <a:tab pos="3937293" algn="l"/>
                <a:tab pos="4331161" algn="l"/>
                <a:tab pos="4725030" algn="l"/>
                <a:tab pos="5118898" algn="l"/>
                <a:tab pos="5512767" algn="l"/>
                <a:tab pos="5906635" algn="l"/>
                <a:tab pos="6300504" algn="l"/>
                <a:tab pos="6694372" algn="l"/>
                <a:tab pos="7088240" algn="l"/>
                <a:tab pos="7482108" algn="l"/>
                <a:tab pos="7875977" algn="l"/>
              </a:tabLst>
            </a:pPr>
            <a:r>
              <a:rPr lang="ru-RU" altLang="ru-RU" sz="2100">
                <a:cs typeface="Arial Unicode MS" charset="0"/>
              </a:rPr>
              <a:t>6) | x + 3| = 1</a:t>
            </a:r>
          </a:p>
          <a:p>
            <a:pPr>
              <a:lnSpc>
                <a:spcPct val="95000"/>
              </a:lnSpc>
              <a:spcBef>
                <a:spcPct val="0"/>
              </a:spcBef>
              <a:tabLst>
                <a:tab pos="0" algn="l"/>
                <a:tab pos="392477" algn="l"/>
                <a:tab pos="786346" algn="l"/>
                <a:tab pos="1180214" algn="l"/>
                <a:tab pos="1574082" algn="l"/>
                <a:tab pos="1967950" algn="l"/>
                <a:tab pos="2361819" algn="l"/>
                <a:tab pos="2755687" algn="l"/>
                <a:tab pos="3149556" algn="l"/>
                <a:tab pos="3543424" algn="l"/>
                <a:tab pos="3937293" algn="l"/>
                <a:tab pos="4331161" algn="l"/>
                <a:tab pos="4725030" algn="l"/>
                <a:tab pos="5118898" algn="l"/>
                <a:tab pos="5512767" algn="l"/>
                <a:tab pos="5906635" algn="l"/>
                <a:tab pos="6300504" algn="l"/>
                <a:tab pos="6694372" algn="l"/>
                <a:tab pos="7088240" algn="l"/>
                <a:tab pos="7482108" algn="l"/>
                <a:tab pos="7875977" algn="l"/>
              </a:tabLst>
            </a:pPr>
            <a:r>
              <a:rPr lang="ru-RU" altLang="ru-RU" sz="2100">
                <a:solidFill>
                  <a:srgbClr val="4700B8"/>
                </a:solidFill>
                <a:cs typeface="Arial Unicode MS" charset="0"/>
              </a:rPr>
              <a:t>Найдите сумму корней уравнений</a:t>
            </a:r>
            <a:r>
              <a:rPr lang="ru-RU" altLang="ru-RU" sz="2100">
                <a:cs typeface="Arial Unicode MS" charset="0"/>
              </a:rPr>
              <a:t>.</a:t>
            </a: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19213" y="877888"/>
            <a:ext cx="4217987" cy="3163887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9459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1061392" y="4350019"/>
            <a:ext cx="4739537" cy="3433582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19213" y="877888"/>
            <a:ext cx="4219575" cy="3165475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0483" name="Text Box 2"/>
          <p:cNvSpPr txBox="1">
            <a:spLocks noGrp="1" noChangeArrowheads="1"/>
          </p:cNvSpPr>
          <p:nvPr>
            <p:ph type="body" idx="1"/>
          </p:nvPr>
        </p:nvSpPr>
        <p:spPr>
          <a:xfrm>
            <a:off x="979303" y="4415188"/>
            <a:ext cx="4740978" cy="3436298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tIns="13256"/>
          <a:lstStyle/>
          <a:p>
            <a:pPr>
              <a:lnSpc>
                <a:spcPct val="95000"/>
              </a:lnSpc>
              <a:spcBef>
                <a:spcPct val="0"/>
              </a:spcBef>
              <a:tabLst>
                <a:tab pos="0" algn="l"/>
                <a:tab pos="392477" algn="l"/>
                <a:tab pos="786346" algn="l"/>
                <a:tab pos="1180214" algn="l"/>
                <a:tab pos="1574082" algn="l"/>
                <a:tab pos="1967950" algn="l"/>
                <a:tab pos="2361819" algn="l"/>
                <a:tab pos="2755687" algn="l"/>
                <a:tab pos="3149556" algn="l"/>
                <a:tab pos="3543424" algn="l"/>
                <a:tab pos="3937293" algn="l"/>
                <a:tab pos="4331161" algn="l"/>
                <a:tab pos="4725030" algn="l"/>
                <a:tab pos="5118898" algn="l"/>
                <a:tab pos="5512767" algn="l"/>
                <a:tab pos="5906635" algn="l"/>
                <a:tab pos="6300504" algn="l"/>
                <a:tab pos="6694372" algn="l"/>
                <a:tab pos="7088240" algn="l"/>
                <a:tab pos="7482108" algn="l"/>
                <a:tab pos="7875977" algn="l"/>
              </a:tabLst>
            </a:pPr>
            <a:r>
              <a:rPr lang="ru-RU" altLang="ru-RU" sz="2100" b="1">
                <a:solidFill>
                  <a:srgbClr val="000080"/>
                </a:solidFill>
                <a:cs typeface="Arial Unicode MS" charset="0"/>
              </a:rPr>
              <a:t>Решите задачи.</a:t>
            </a:r>
          </a:p>
          <a:p>
            <a:pPr>
              <a:lnSpc>
                <a:spcPct val="95000"/>
              </a:lnSpc>
              <a:spcBef>
                <a:spcPct val="0"/>
              </a:spcBef>
              <a:tabLst>
                <a:tab pos="0" algn="l"/>
                <a:tab pos="392477" algn="l"/>
                <a:tab pos="786346" algn="l"/>
                <a:tab pos="1180214" algn="l"/>
                <a:tab pos="1574082" algn="l"/>
                <a:tab pos="1967950" algn="l"/>
                <a:tab pos="2361819" algn="l"/>
                <a:tab pos="2755687" algn="l"/>
                <a:tab pos="3149556" algn="l"/>
                <a:tab pos="3543424" algn="l"/>
                <a:tab pos="3937293" algn="l"/>
                <a:tab pos="4331161" algn="l"/>
                <a:tab pos="4725030" algn="l"/>
                <a:tab pos="5118898" algn="l"/>
                <a:tab pos="5512767" algn="l"/>
                <a:tab pos="5906635" algn="l"/>
                <a:tab pos="6300504" algn="l"/>
                <a:tab pos="6694372" algn="l"/>
                <a:tab pos="7088240" algn="l"/>
                <a:tab pos="7482108" algn="l"/>
                <a:tab pos="7875977" algn="l"/>
              </a:tabLst>
            </a:pPr>
            <a:r>
              <a:rPr lang="ru-RU" altLang="ru-RU" sz="2100" b="1" i="1" u="sng">
                <a:solidFill>
                  <a:srgbClr val="000080"/>
                </a:solidFill>
                <a:cs typeface="Arial Unicode MS" charset="0"/>
              </a:rPr>
              <a:t>№1 </a:t>
            </a:r>
          </a:p>
          <a:p>
            <a:pPr>
              <a:lnSpc>
                <a:spcPct val="95000"/>
              </a:lnSpc>
              <a:spcBef>
                <a:spcPct val="0"/>
              </a:spcBef>
              <a:tabLst>
                <a:tab pos="0" algn="l"/>
                <a:tab pos="392477" algn="l"/>
                <a:tab pos="786346" algn="l"/>
                <a:tab pos="1180214" algn="l"/>
                <a:tab pos="1574082" algn="l"/>
                <a:tab pos="1967950" algn="l"/>
                <a:tab pos="2361819" algn="l"/>
                <a:tab pos="2755687" algn="l"/>
                <a:tab pos="3149556" algn="l"/>
                <a:tab pos="3543424" algn="l"/>
                <a:tab pos="3937293" algn="l"/>
                <a:tab pos="4331161" algn="l"/>
                <a:tab pos="4725030" algn="l"/>
                <a:tab pos="5118898" algn="l"/>
                <a:tab pos="5512767" algn="l"/>
                <a:tab pos="5906635" algn="l"/>
                <a:tab pos="6300504" algn="l"/>
                <a:tab pos="6694372" algn="l"/>
                <a:tab pos="7088240" algn="l"/>
                <a:tab pos="7482108" algn="l"/>
                <a:tab pos="7875977" algn="l"/>
              </a:tabLst>
            </a:pPr>
            <a:r>
              <a:rPr lang="ru-RU" altLang="ru-RU" sz="1800" b="1">
                <a:solidFill>
                  <a:srgbClr val="355E00"/>
                </a:solidFill>
                <a:cs typeface="Arial Unicode MS" charset="0"/>
              </a:rPr>
              <a:t>Сосна выше ели на 1, 2 м. Какова высота ели, если известно, что: </a:t>
            </a:r>
          </a:p>
          <a:p>
            <a:pPr>
              <a:lnSpc>
                <a:spcPct val="95000"/>
              </a:lnSpc>
              <a:spcBef>
                <a:spcPct val="0"/>
              </a:spcBef>
              <a:tabLst>
                <a:tab pos="0" algn="l"/>
                <a:tab pos="392477" algn="l"/>
                <a:tab pos="786346" algn="l"/>
                <a:tab pos="1180214" algn="l"/>
                <a:tab pos="1574082" algn="l"/>
                <a:tab pos="1967950" algn="l"/>
                <a:tab pos="2361819" algn="l"/>
                <a:tab pos="2755687" algn="l"/>
                <a:tab pos="3149556" algn="l"/>
                <a:tab pos="3543424" algn="l"/>
                <a:tab pos="3937293" algn="l"/>
                <a:tab pos="4331161" algn="l"/>
                <a:tab pos="4725030" algn="l"/>
                <a:tab pos="5118898" algn="l"/>
                <a:tab pos="5512767" algn="l"/>
                <a:tab pos="5906635" algn="l"/>
                <a:tab pos="6300504" algn="l"/>
                <a:tab pos="6694372" algn="l"/>
                <a:tab pos="7088240" algn="l"/>
                <a:tab pos="7482108" algn="l"/>
                <a:tab pos="7875977" algn="l"/>
              </a:tabLst>
            </a:pPr>
            <a:r>
              <a:rPr lang="ru-RU" altLang="ru-RU" sz="1800" b="1">
                <a:solidFill>
                  <a:srgbClr val="355E00"/>
                </a:solidFill>
                <a:cs typeface="Arial Unicode MS" charset="0"/>
              </a:rPr>
              <a:t>а)сосна выше ели в 1, 5 раза;</a:t>
            </a:r>
          </a:p>
          <a:p>
            <a:pPr>
              <a:lnSpc>
                <a:spcPct val="95000"/>
              </a:lnSpc>
              <a:spcBef>
                <a:spcPct val="0"/>
              </a:spcBef>
              <a:tabLst>
                <a:tab pos="0" algn="l"/>
                <a:tab pos="392477" algn="l"/>
                <a:tab pos="786346" algn="l"/>
                <a:tab pos="1180214" algn="l"/>
                <a:tab pos="1574082" algn="l"/>
                <a:tab pos="1967950" algn="l"/>
                <a:tab pos="2361819" algn="l"/>
                <a:tab pos="2755687" algn="l"/>
                <a:tab pos="3149556" algn="l"/>
                <a:tab pos="3543424" algn="l"/>
                <a:tab pos="3937293" algn="l"/>
                <a:tab pos="4331161" algn="l"/>
                <a:tab pos="4725030" algn="l"/>
                <a:tab pos="5118898" algn="l"/>
                <a:tab pos="5512767" algn="l"/>
                <a:tab pos="5906635" algn="l"/>
                <a:tab pos="6300504" algn="l"/>
                <a:tab pos="6694372" algn="l"/>
                <a:tab pos="7088240" algn="l"/>
                <a:tab pos="7482108" algn="l"/>
                <a:tab pos="7875977" algn="l"/>
              </a:tabLst>
            </a:pPr>
            <a:r>
              <a:rPr lang="ru-RU" altLang="ru-RU" sz="1800" b="1">
                <a:solidFill>
                  <a:srgbClr val="355E00"/>
                </a:solidFill>
                <a:cs typeface="Arial Unicode MS" charset="0"/>
              </a:rPr>
              <a:t>б)ель в 1, 6 раза ниже сосны;</a:t>
            </a:r>
          </a:p>
          <a:p>
            <a:pPr>
              <a:lnSpc>
                <a:spcPct val="95000"/>
              </a:lnSpc>
              <a:spcBef>
                <a:spcPct val="0"/>
              </a:spcBef>
              <a:tabLst>
                <a:tab pos="0" algn="l"/>
                <a:tab pos="392477" algn="l"/>
                <a:tab pos="786346" algn="l"/>
                <a:tab pos="1180214" algn="l"/>
                <a:tab pos="1574082" algn="l"/>
                <a:tab pos="1967950" algn="l"/>
                <a:tab pos="2361819" algn="l"/>
                <a:tab pos="2755687" algn="l"/>
                <a:tab pos="3149556" algn="l"/>
                <a:tab pos="3543424" algn="l"/>
                <a:tab pos="3937293" algn="l"/>
                <a:tab pos="4331161" algn="l"/>
                <a:tab pos="4725030" algn="l"/>
                <a:tab pos="5118898" algn="l"/>
                <a:tab pos="5512767" algn="l"/>
                <a:tab pos="5906635" algn="l"/>
                <a:tab pos="6300504" algn="l"/>
                <a:tab pos="6694372" algn="l"/>
                <a:tab pos="7088240" algn="l"/>
                <a:tab pos="7482108" algn="l"/>
                <a:tab pos="7875977" algn="l"/>
              </a:tabLst>
            </a:pPr>
            <a:r>
              <a:rPr lang="ru-RU" altLang="ru-RU" sz="1800" b="1">
                <a:solidFill>
                  <a:srgbClr val="355E00"/>
                </a:solidFill>
                <a:cs typeface="Arial Unicode MS" charset="0"/>
              </a:rPr>
              <a:t>в)высота ели составляет 2\5 высоты сосны;</a:t>
            </a:r>
          </a:p>
          <a:p>
            <a:pPr>
              <a:lnSpc>
                <a:spcPct val="95000"/>
              </a:lnSpc>
              <a:spcBef>
                <a:spcPct val="0"/>
              </a:spcBef>
              <a:tabLst>
                <a:tab pos="0" algn="l"/>
                <a:tab pos="392477" algn="l"/>
                <a:tab pos="786346" algn="l"/>
                <a:tab pos="1180214" algn="l"/>
                <a:tab pos="1574082" algn="l"/>
                <a:tab pos="1967950" algn="l"/>
                <a:tab pos="2361819" algn="l"/>
                <a:tab pos="2755687" algn="l"/>
                <a:tab pos="3149556" algn="l"/>
                <a:tab pos="3543424" algn="l"/>
                <a:tab pos="3937293" algn="l"/>
                <a:tab pos="4331161" algn="l"/>
                <a:tab pos="4725030" algn="l"/>
                <a:tab pos="5118898" algn="l"/>
                <a:tab pos="5512767" algn="l"/>
                <a:tab pos="5906635" algn="l"/>
                <a:tab pos="6300504" algn="l"/>
                <a:tab pos="6694372" algn="l"/>
                <a:tab pos="7088240" algn="l"/>
                <a:tab pos="7482108" algn="l"/>
                <a:tab pos="7875977" algn="l"/>
              </a:tabLst>
            </a:pPr>
            <a:r>
              <a:rPr lang="ru-RU" altLang="ru-RU" sz="1800" b="1">
                <a:solidFill>
                  <a:srgbClr val="355E00"/>
                </a:solidFill>
                <a:cs typeface="Arial Unicode MS" charset="0"/>
              </a:rPr>
              <a:t>г)высота ели составляет 0,4 высоты сосны;</a:t>
            </a:r>
          </a:p>
          <a:p>
            <a:pPr>
              <a:lnSpc>
                <a:spcPct val="95000"/>
              </a:lnSpc>
              <a:spcBef>
                <a:spcPct val="0"/>
              </a:spcBef>
              <a:tabLst>
                <a:tab pos="0" algn="l"/>
                <a:tab pos="392477" algn="l"/>
                <a:tab pos="786346" algn="l"/>
                <a:tab pos="1180214" algn="l"/>
                <a:tab pos="1574082" algn="l"/>
                <a:tab pos="1967950" algn="l"/>
                <a:tab pos="2361819" algn="l"/>
                <a:tab pos="2755687" algn="l"/>
                <a:tab pos="3149556" algn="l"/>
                <a:tab pos="3543424" algn="l"/>
                <a:tab pos="3937293" algn="l"/>
                <a:tab pos="4331161" algn="l"/>
                <a:tab pos="4725030" algn="l"/>
                <a:tab pos="5118898" algn="l"/>
                <a:tab pos="5512767" algn="l"/>
                <a:tab pos="5906635" algn="l"/>
                <a:tab pos="6300504" algn="l"/>
                <a:tab pos="6694372" algn="l"/>
                <a:tab pos="7088240" algn="l"/>
                <a:tab pos="7482108" algn="l"/>
                <a:tab pos="7875977" algn="l"/>
              </a:tabLst>
            </a:pPr>
            <a:r>
              <a:rPr lang="ru-RU" altLang="ru-RU" sz="1800" b="1">
                <a:solidFill>
                  <a:srgbClr val="355E00"/>
                </a:solidFill>
                <a:cs typeface="Arial Unicode MS" charset="0"/>
              </a:rPr>
              <a:t>д)высота ели составляет 80% высоты      сосны?</a:t>
            </a:r>
          </a:p>
          <a:p>
            <a:pPr>
              <a:lnSpc>
                <a:spcPct val="95000"/>
              </a:lnSpc>
              <a:spcBef>
                <a:spcPct val="0"/>
              </a:spcBef>
              <a:tabLst>
                <a:tab pos="0" algn="l"/>
                <a:tab pos="392477" algn="l"/>
                <a:tab pos="786346" algn="l"/>
                <a:tab pos="1180214" algn="l"/>
                <a:tab pos="1574082" algn="l"/>
                <a:tab pos="1967950" algn="l"/>
                <a:tab pos="2361819" algn="l"/>
                <a:tab pos="2755687" algn="l"/>
                <a:tab pos="3149556" algn="l"/>
                <a:tab pos="3543424" algn="l"/>
                <a:tab pos="3937293" algn="l"/>
                <a:tab pos="4331161" algn="l"/>
                <a:tab pos="4725030" algn="l"/>
                <a:tab pos="5118898" algn="l"/>
                <a:tab pos="5512767" algn="l"/>
                <a:tab pos="5906635" algn="l"/>
                <a:tab pos="6300504" algn="l"/>
                <a:tab pos="6694372" algn="l"/>
                <a:tab pos="7088240" algn="l"/>
                <a:tab pos="7482108" algn="l"/>
                <a:tab pos="7875977" algn="l"/>
              </a:tabLst>
            </a:pPr>
            <a:r>
              <a:rPr lang="ru-RU" altLang="ru-RU" sz="1800" b="1">
                <a:solidFill>
                  <a:srgbClr val="FF0000"/>
                </a:solidFill>
                <a:cs typeface="Arial Unicode MS" charset="0"/>
              </a:rPr>
              <a:t>Ответ: а) 2,4; б) 2; в) 0,8; г) 0,8; д) 4,8.</a:t>
            </a:r>
          </a:p>
          <a:p>
            <a:pPr>
              <a:lnSpc>
                <a:spcPct val="95000"/>
              </a:lnSpc>
              <a:spcBef>
                <a:spcPct val="0"/>
              </a:spcBef>
              <a:tabLst>
                <a:tab pos="0" algn="l"/>
                <a:tab pos="392477" algn="l"/>
                <a:tab pos="786346" algn="l"/>
                <a:tab pos="1180214" algn="l"/>
                <a:tab pos="1574082" algn="l"/>
                <a:tab pos="1967950" algn="l"/>
                <a:tab pos="2361819" algn="l"/>
                <a:tab pos="2755687" algn="l"/>
                <a:tab pos="3149556" algn="l"/>
                <a:tab pos="3543424" algn="l"/>
                <a:tab pos="3937293" algn="l"/>
                <a:tab pos="4331161" algn="l"/>
                <a:tab pos="4725030" algn="l"/>
                <a:tab pos="5118898" algn="l"/>
                <a:tab pos="5512767" algn="l"/>
                <a:tab pos="5906635" algn="l"/>
                <a:tab pos="6300504" algn="l"/>
                <a:tab pos="6694372" algn="l"/>
                <a:tab pos="7088240" algn="l"/>
                <a:tab pos="7482108" algn="l"/>
                <a:tab pos="7875977" algn="l"/>
              </a:tabLst>
            </a:pPr>
            <a:endParaRPr lang="ru-RU" altLang="ru-RU" sz="1800" b="1">
              <a:solidFill>
                <a:srgbClr val="355E00"/>
              </a:solidFill>
              <a:cs typeface="Arial Unicode MS" charset="0"/>
            </a:endParaRPr>
          </a:p>
          <a:p>
            <a:pPr>
              <a:lnSpc>
                <a:spcPct val="95000"/>
              </a:lnSpc>
              <a:spcBef>
                <a:spcPct val="0"/>
              </a:spcBef>
              <a:tabLst>
                <a:tab pos="0" algn="l"/>
                <a:tab pos="392477" algn="l"/>
                <a:tab pos="786346" algn="l"/>
                <a:tab pos="1180214" algn="l"/>
                <a:tab pos="1574082" algn="l"/>
                <a:tab pos="1967950" algn="l"/>
                <a:tab pos="2361819" algn="l"/>
                <a:tab pos="2755687" algn="l"/>
                <a:tab pos="3149556" algn="l"/>
                <a:tab pos="3543424" algn="l"/>
                <a:tab pos="3937293" algn="l"/>
                <a:tab pos="4331161" algn="l"/>
                <a:tab pos="4725030" algn="l"/>
                <a:tab pos="5118898" algn="l"/>
                <a:tab pos="5512767" algn="l"/>
                <a:tab pos="5906635" algn="l"/>
                <a:tab pos="6300504" algn="l"/>
                <a:tab pos="6694372" algn="l"/>
                <a:tab pos="7088240" algn="l"/>
                <a:tab pos="7482108" algn="l"/>
                <a:tab pos="7875977" algn="l"/>
              </a:tabLst>
            </a:pPr>
            <a:endParaRPr lang="ru-RU" altLang="ru-RU" sz="1800" b="1">
              <a:solidFill>
                <a:srgbClr val="355E00"/>
              </a:solidFill>
              <a:cs typeface="Arial Unicode MS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19213" y="877888"/>
            <a:ext cx="4219575" cy="3165475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1507" name="Text Box 2"/>
          <p:cNvSpPr txBox="1">
            <a:spLocks noGrp="1" noChangeArrowheads="1"/>
          </p:cNvSpPr>
          <p:nvPr>
            <p:ph type="body" idx="1"/>
          </p:nvPr>
        </p:nvSpPr>
        <p:spPr>
          <a:xfrm>
            <a:off x="1061392" y="4254981"/>
            <a:ext cx="4327654" cy="6754477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tIns="13256"/>
          <a:lstStyle/>
          <a:p>
            <a:pPr>
              <a:lnSpc>
                <a:spcPct val="95000"/>
              </a:lnSpc>
              <a:spcBef>
                <a:spcPct val="0"/>
              </a:spcBef>
              <a:tabLst>
                <a:tab pos="0" algn="l"/>
                <a:tab pos="392477" algn="l"/>
                <a:tab pos="786346" algn="l"/>
                <a:tab pos="1180214" algn="l"/>
                <a:tab pos="1574082" algn="l"/>
                <a:tab pos="1967950" algn="l"/>
                <a:tab pos="2361819" algn="l"/>
                <a:tab pos="2755687" algn="l"/>
                <a:tab pos="3149556" algn="l"/>
                <a:tab pos="3543424" algn="l"/>
                <a:tab pos="3937293" algn="l"/>
                <a:tab pos="4331161" algn="l"/>
                <a:tab pos="4725030" algn="l"/>
                <a:tab pos="5118898" algn="l"/>
                <a:tab pos="5512767" algn="l"/>
                <a:tab pos="5906635" algn="l"/>
                <a:tab pos="6300504" algn="l"/>
                <a:tab pos="6694372" algn="l"/>
                <a:tab pos="7088240" algn="l"/>
                <a:tab pos="7482108" algn="l"/>
                <a:tab pos="7875977" algn="l"/>
              </a:tabLst>
            </a:pPr>
            <a:r>
              <a:rPr lang="ru-RU" altLang="ru-RU" sz="2100">
                <a:cs typeface="Arial Unicode MS" charset="0"/>
              </a:rPr>
              <a:t>     2,4               4,8                 2     </a:t>
            </a:r>
          </a:p>
          <a:p>
            <a:pPr>
              <a:lnSpc>
                <a:spcPct val="95000"/>
              </a:lnSpc>
              <a:spcBef>
                <a:spcPct val="0"/>
              </a:spcBef>
              <a:tabLst>
                <a:tab pos="0" algn="l"/>
                <a:tab pos="392477" algn="l"/>
                <a:tab pos="786346" algn="l"/>
                <a:tab pos="1180214" algn="l"/>
                <a:tab pos="1574082" algn="l"/>
                <a:tab pos="1967950" algn="l"/>
                <a:tab pos="2361819" algn="l"/>
                <a:tab pos="2755687" algn="l"/>
                <a:tab pos="3149556" algn="l"/>
                <a:tab pos="3543424" algn="l"/>
                <a:tab pos="3937293" algn="l"/>
                <a:tab pos="4331161" algn="l"/>
                <a:tab pos="4725030" algn="l"/>
                <a:tab pos="5118898" algn="l"/>
                <a:tab pos="5512767" algn="l"/>
                <a:tab pos="5906635" algn="l"/>
                <a:tab pos="6300504" algn="l"/>
                <a:tab pos="6694372" algn="l"/>
                <a:tab pos="7088240" algn="l"/>
                <a:tab pos="7482108" algn="l"/>
                <a:tab pos="7875977" algn="l"/>
              </a:tabLst>
            </a:pPr>
            <a:r>
              <a:rPr lang="ru-RU" altLang="ru-RU" sz="2100">
                <a:cs typeface="Arial Unicode MS" charset="0"/>
              </a:rPr>
              <a:t>                                                                                                                                                                                                                                                                 0, 8                4,2              0, 8</a:t>
            </a:r>
          </a:p>
          <a:p>
            <a:pPr>
              <a:lnSpc>
                <a:spcPct val="95000"/>
              </a:lnSpc>
              <a:spcBef>
                <a:spcPct val="0"/>
              </a:spcBef>
              <a:tabLst>
                <a:tab pos="0" algn="l"/>
                <a:tab pos="392477" algn="l"/>
                <a:tab pos="786346" algn="l"/>
                <a:tab pos="1180214" algn="l"/>
                <a:tab pos="1574082" algn="l"/>
                <a:tab pos="1967950" algn="l"/>
                <a:tab pos="2361819" algn="l"/>
                <a:tab pos="2755687" algn="l"/>
                <a:tab pos="3149556" algn="l"/>
                <a:tab pos="3543424" algn="l"/>
                <a:tab pos="3937293" algn="l"/>
                <a:tab pos="4331161" algn="l"/>
                <a:tab pos="4725030" algn="l"/>
                <a:tab pos="5118898" algn="l"/>
                <a:tab pos="5512767" algn="l"/>
                <a:tab pos="5906635" algn="l"/>
                <a:tab pos="6300504" algn="l"/>
                <a:tab pos="6694372" algn="l"/>
                <a:tab pos="7088240" algn="l"/>
                <a:tab pos="7482108" algn="l"/>
                <a:tab pos="7875977" algn="l"/>
              </a:tabLst>
            </a:pPr>
            <a:endParaRPr lang="ru-RU" altLang="ru-RU" sz="2100">
              <a:cs typeface="Arial Unicode MS" charset="0"/>
            </a:endParaRPr>
          </a:p>
          <a:p>
            <a:pPr>
              <a:lnSpc>
                <a:spcPct val="95000"/>
              </a:lnSpc>
              <a:spcBef>
                <a:spcPct val="0"/>
              </a:spcBef>
              <a:tabLst>
                <a:tab pos="0" algn="l"/>
                <a:tab pos="392477" algn="l"/>
                <a:tab pos="786346" algn="l"/>
                <a:tab pos="1180214" algn="l"/>
                <a:tab pos="1574082" algn="l"/>
                <a:tab pos="1967950" algn="l"/>
                <a:tab pos="2361819" algn="l"/>
                <a:tab pos="2755687" algn="l"/>
                <a:tab pos="3149556" algn="l"/>
                <a:tab pos="3543424" algn="l"/>
                <a:tab pos="3937293" algn="l"/>
                <a:tab pos="4331161" algn="l"/>
                <a:tab pos="4725030" algn="l"/>
                <a:tab pos="5118898" algn="l"/>
                <a:tab pos="5512767" algn="l"/>
                <a:tab pos="5906635" algn="l"/>
                <a:tab pos="6300504" algn="l"/>
                <a:tab pos="6694372" algn="l"/>
                <a:tab pos="7088240" algn="l"/>
                <a:tab pos="7482108" algn="l"/>
                <a:tab pos="7875977" algn="l"/>
              </a:tabLst>
            </a:pPr>
            <a:endParaRPr lang="ru-RU" altLang="ru-RU" sz="2100">
              <a:cs typeface="Arial Unicode MS" charset="0"/>
            </a:endParaRPr>
          </a:p>
          <a:p>
            <a:pPr>
              <a:lnSpc>
                <a:spcPct val="95000"/>
              </a:lnSpc>
              <a:spcBef>
                <a:spcPct val="0"/>
              </a:spcBef>
              <a:tabLst>
                <a:tab pos="0" algn="l"/>
                <a:tab pos="392477" algn="l"/>
                <a:tab pos="786346" algn="l"/>
                <a:tab pos="1180214" algn="l"/>
                <a:tab pos="1574082" algn="l"/>
                <a:tab pos="1967950" algn="l"/>
                <a:tab pos="2361819" algn="l"/>
                <a:tab pos="2755687" algn="l"/>
                <a:tab pos="3149556" algn="l"/>
                <a:tab pos="3543424" algn="l"/>
                <a:tab pos="3937293" algn="l"/>
                <a:tab pos="4331161" algn="l"/>
                <a:tab pos="4725030" algn="l"/>
                <a:tab pos="5118898" algn="l"/>
                <a:tab pos="5512767" algn="l"/>
                <a:tab pos="5906635" algn="l"/>
                <a:tab pos="6300504" algn="l"/>
                <a:tab pos="6694372" algn="l"/>
                <a:tab pos="7088240" algn="l"/>
                <a:tab pos="7482108" algn="l"/>
                <a:tab pos="7875977" algn="l"/>
              </a:tabLst>
            </a:pPr>
            <a:endParaRPr lang="ru-RU" altLang="ru-RU" sz="2100">
              <a:cs typeface="Arial Unicode MS" charset="0"/>
            </a:endParaRPr>
          </a:p>
          <a:p>
            <a:pPr>
              <a:lnSpc>
                <a:spcPct val="95000"/>
              </a:lnSpc>
              <a:spcBef>
                <a:spcPct val="0"/>
              </a:spcBef>
              <a:tabLst>
                <a:tab pos="0" algn="l"/>
                <a:tab pos="392477" algn="l"/>
                <a:tab pos="786346" algn="l"/>
                <a:tab pos="1180214" algn="l"/>
                <a:tab pos="1574082" algn="l"/>
                <a:tab pos="1967950" algn="l"/>
                <a:tab pos="2361819" algn="l"/>
                <a:tab pos="2755687" algn="l"/>
                <a:tab pos="3149556" algn="l"/>
                <a:tab pos="3543424" algn="l"/>
                <a:tab pos="3937293" algn="l"/>
                <a:tab pos="4331161" algn="l"/>
                <a:tab pos="4725030" algn="l"/>
                <a:tab pos="5118898" algn="l"/>
                <a:tab pos="5512767" algn="l"/>
                <a:tab pos="5906635" algn="l"/>
                <a:tab pos="6300504" algn="l"/>
                <a:tab pos="6694372" algn="l"/>
                <a:tab pos="7088240" algn="l"/>
                <a:tab pos="7482108" algn="l"/>
                <a:tab pos="7875977" algn="l"/>
              </a:tabLst>
            </a:pPr>
            <a:endParaRPr lang="ru-RU" altLang="ru-RU" sz="2100">
              <a:cs typeface="Arial Unicode MS" charset="0"/>
            </a:endParaRPr>
          </a:p>
          <a:p>
            <a:pPr>
              <a:lnSpc>
                <a:spcPct val="95000"/>
              </a:lnSpc>
              <a:spcBef>
                <a:spcPct val="0"/>
              </a:spcBef>
              <a:tabLst>
                <a:tab pos="0" algn="l"/>
                <a:tab pos="392477" algn="l"/>
                <a:tab pos="786346" algn="l"/>
                <a:tab pos="1180214" algn="l"/>
                <a:tab pos="1574082" algn="l"/>
                <a:tab pos="1967950" algn="l"/>
                <a:tab pos="2361819" algn="l"/>
                <a:tab pos="2755687" algn="l"/>
                <a:tab pos="3149556" algn="l"/>
                <a:tab pos="3543424" algn="l"/>
                <a:tab pos="3937293" algn="l"/>
                <a:tab pos="4331161" algn="l"/>
                <a:tab pos="4725030" algn="l"/>
                <a:tab pos="5118898" algn="l"/>
                <a:tab pos="5512767" algn="l"/>
                <a:tab pos="5906635" algn="l"/>
                <a:tab pos="6300504" algn="l"/>
                <a:tab pos="6694372" algn="l"/>
                <a:tab pos="7088240" algn="l"/>
                <a:tab pos="7482108" algn="l"/>
                <a:tab pos="7875977" algn="l"/>
              </a:tabLst>
            </a:pPr>
            <a:r>
              <a:rPr lang="ru-RU" altLang="ru-RU" sz="2100">
                <a:cs typeface="Arial Unicode MS" charset="0"/>
              </a:rPr>
              <a:t>Расположите цветы в порядке, соответствующем ответам задач</a:t>
            </a:r>
          </a:p>
        </p:txBody>
      </p:sp>
      <p:pic>
        <p:nvPicPr>
          <p:cNvPr id="21508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3380" y="4601190"/>
            <a:ext cx="1306218" cy="11499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1509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7428" y="4655498"/>
            <a:ext cx="1468954" cy="923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1510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75448" y="4652783"/>
            <a:ext cx="1062832" cy="7793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1511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481" y="6157096"/>
            <a:ext cx="1143480" cy="10780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1512" name="Picture 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99930" y="6096000"/>
            <a:ext cx="1143480" cy="10780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1513" name="Picture 8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8582" y="6096000"/>
            <a:ext cx="1306218" cy="10780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1514" name="Picture 9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3018" y="1564052"/>
            <a:ext cx="1250051" cy="13685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19213" y="877888"/>
            <a:ext cx="4219575" cy="3165475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2531" name="Text Box 2"/>
          <p:cNvSpPr txBox="1">
            <a:spLocks noGrp="1" noChangeArrowheads="1"/>
          </p:cNvSpPr>
          <p:nvPr>
            <p:ph type="body" idx="1"/>
          </p:nvPr>
        </p:nvSpPr>
        <p:spPr>
          <a:xfrm>
            <a:off x="1061392" y="4350019"/>
            <a:ext cx="4740978" cy="3436298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tIns="13256"/>
          <a:lstStyle/>
          <a:p>
            <a:pPr>
              <a:lnSpc>
                <a:spcPct val="95000"/>
              </a:lnSpc>
              <a:spcBef>
                <a:spcPct val="0"/>
              </a:spcBef>
              <a:tabLst>
                <a:tab pos="0" algn="l"/>
                <a:tab pos="392477" algn="l"/>
                <a:tab pos="786346" algn="l"/>
                <a:tab pos="1180214" algn="l"/>
                <a:tab pos="1574082" algn="l"/>
                <a:tab pos="1967950" algn="l"/>
                <a:tab pos="2361819" algn="l"/>
                <a:tab pos="2755687" algn="l"/>
                <a:tab pos="3149556" algn="l"/>
                <a:tab pos="3543424" algn="l"/>
                <a:tab pos="3937293" algn="l"/>
                <a:tab pos="4331161" algn="l"/>
                <a:tab pos="4725030" algn="l"/>
                <a:tab pos="5118898" algn="l"/>
                <a:tab pos="5512767" algn="l"/>
                <a:tab pos="5906635" algn="l"/>
                <a:tab pos="6300504" algn="l"/>
                <a:tab pos="6694372" algn="l"/>
                <a:tab pos="7088240" algn="l"/>
                <a:tab pos="7482108" algn="l"/>
                <a:tab pos="7875977" algn="l"/>
              </a:tabLst>
            </a:pPr>
            <a:r>
              <a:rPr lang="ru-RU" altLang="ru-RU" sz="2100">
                <a:cs typeface="Arial Unicode MS" charset="0"/>
              </a:rPr>
              <a:t>Итоговая картинка</a:t>
            </a:r>
          </a:p>
        </p:txBody>
      </p:sp>
      <p:pic>
        <p:nvPicPr>
          <p:cNvPr id="22532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1554" y="4925677"/>
            <a:ext cx="1857795" cy="21397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2533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79767" y="6212761"/>
            <a:ext cx="1672016" cy="16373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2534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772" y="6455787"/>
            <a:ext cx="2289840" cy="26271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2535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5520" y="6620066"/>
            <a:ext cx="1382545" cy="13033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2536" name="Picture 7" descr="file:///C:/Users/USER/Pictures/слива 9.jpg"/>
          <p:cNvPicPr>
            <a:picLocks noChangeAspect="1" noChangeArrowheads="1"/>
          </p:cNvPicPr>
          <p:nvPr/>
        </p:nvPicPr>
        <p:blipFill>
          <a:blip r:link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9349" y="7851485"/>
            <a:ext cx="1306217" cy="923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2537" name="Picture 8" descr="file:///C:/Users/USER/Pictures/meyvaслива 2.jpg"/>
          <p:cNvPicPr>
            <a:picLocks noChangeAspect="1" noChangeArrowheads="1"/>
          </p:cNvPicPr>
          <p:nvPr/>
        </p:nvPicPr>
        <p:blipFill>
          <a:blip r:link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9349" y="7543291"/>
            <a:ext cx="816565" cy="616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8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2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47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0957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643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191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739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287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835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383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440" y="2129984"/>
            <a:ext cx="7773120" cy="1470394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2321" y="3885528"/>
            <a:ext cx="6400800" cy="1752664"/>
          </a:xfrm>
        </p:spPr>
        <p:txBody>
          <a:bodyPr/>
          <a:lstStyle>
            <a:lvl1pPr marL="0" indent="0" algn="ctr">
              <a:buNone/>
              <a:defRPr/>
            </a:lvl1pPr>
            <a:lvl2pPr marL="414726" indent="0" algn="ctr">
              <a:buNone/>
              <a:defRPr/>
            </a:lvl2pPr>
            <a:lvl3pPr marL="829452" indent="0" algn="ctr">
              <a:buNone/>
              <a:defRPr/>
            </a:lvl3pPr>
            <a:lvl4pPr marL="1244178" indent="0" algn="ctr">
              <a:buNone/>
              <a:defRPr/>
            </a:lvl4pPr>
            <a:lvl5pPr marL="1658904" indent="0" algn="ctr">
              <a:buNone/>
              <a:defRPr/>
            </a:lvl5pPr>
            <a:lvl6pPr marL="2073631" indent="0" algn="ctr">
              <a:buNone/>
              <a:defRPr/>
            </a:lvl6pPr>
            <a:lvl7pPr marL="2488357" indent="0" algn="ctr">
              <a:buNone/>
              <a:defRPr/>
            </a:lvl7pPr>
            <a:lvl8pPr marL="2903083" indent="0" algn="ctr">
              <a:buNone/>
              <a:defRPr/>
            </a:lvl8pPr>
            <a:lvl9pPr marL="3317809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16261771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34510417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880" y="4406863"/>
            <a:ext cx="7771680" cy="1362383"/>
          </a:xfrm>
        </p:spPr>
        <p:txBody>
          <a:bodyPr anchor="t"/>
          <a:lstStyle>
            <a:lvl1pPr algn="l">
              <a:defRPr sz="36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880" y="2906225"/>
            <a:ext cx="7771680" cy="1500638"/>
          </a:xfrm>
        </p:spPr>
        <p:txBody>
          <a:bodyPr anchor="b"/>
          <a:lstStyle>
            <a:lvl1pPr marL="0" indent="0">
              <a:buNone/>
              <a:defRPr sz="1800"/>
            </a:lvl1pPr>
            <a:lvl2pPr marL="414726" indent="0">
              <a:buNone/>
              <a:defRPr sz="1600"/>
            </a:lvl2pPr>
            <a:lvl3pPr marL="829452" indent="0">
              <a:buNone/>
              <a:defRPr sz="1500"/>
            </a:lvl3pPr>
            <a:lvl4pPr marL="1244178" indent="0">
              <a:buNone/>
              <a:defRPr sz="1300"/>
            </a:lvl4pPr>
            <a:lvl5pPr marL="1658904" indent="0">
              <a:buNone/>
              <a:defRPr sz="1300"/>
            </a:lvl5pPr>
            <a:lvl6pPr marL="2073631" indent="0">
              <a:buNone/>
              <a:defRPr sz="1300"/>
            </a:lvl6pPr>
            <a:lvl7pPr marL="2488357" indent="0">
              <a:buNone/>
              <a:defRPr sz="1300"/>
            </a:lvl7pPr>
            <a:lvl8pPr marL="2903083" indent="0">
              <a:buNone/>
              <a:defRPr sz="1300"/>
            </a:lvl8pPr>
            <a:lvl9pPr marL="3317809" indent="0">
              <a:buNone/>
              <a:defRPr sz="13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2687992852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745920" y="1939885"/>
            <a:ext cx="3746880" cy="4317573"/>
          </a:xfrm>
        </p:spPr>
        <p:txBody>
          <a:bodyPr/>
          <a:lstStyle>
            <a:lvl1pPr>
              <a:defRPr sz="2500"/>
            </a:lvl1pPr>
            <a:lvl2pPr>
              <a:defRPr sz="22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31041" y="1939885"/>
            <a:ext cx="3748320" cy="4317573"/>
          </a:xfrm>
        </p:spPr>
        <p:txBody>
          <a:bodyPr/>
          <a:lstStyle>
            <a:lvl1pPr>
              <a:defRPr sz="2500"/>
            </a:lvl1pPr>
            <a:lvl2pPr>
              <a:defRPr sz="22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19184913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921" y="275070"/>
            <a:ext cx="8229600" cy="1142039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920" y="1535201"/>
            <a:ext cx="4039200" cy="639427"/>
          </a:xfrm>
        </p:spPr>
        <p:txBody>
          <a:bodyPr anchor="b"/>
          <a:lstStyle>
            <a:lvl1pPr marL="0" indent="0">
              <a:buNone/>
              <a:defRPr sz="2200" b="1"/>
            </a:lvl1pPr>
            <a:lvl2pPr marL="414726" indent="0">
              <a:buNone/>
              <a:defRPr sz="1800" b="1"/>
            </a:lvl2pPr>
            <a:lvl3pPr marL="829452" indent="0">
              <a:buNone/>
              <a:defRPr sz="1600" b="1"/>
            </a:lvl3pPr>
            <a:lvl4pPr marL="1244178" indent="0">
              <a:buNone/>
              <a:defRPr sz="1500" b="1"/>
            </a:lvl4pPr>
            <a:lvl5pPr marL="1658904" indent="0">
              <a:buNone/>
              <a:defRPr sz="1500" b="1"/>
            </a:lvl5pPr>
            <a:lvl6pPr marL="2073631" indent="0">
              <a:buNone/>
              <a:defRPr sz="1500" b="1"/>
            </a:lvl6pPr>
            <a:lvl7pPr marL="2488357" indent="0">
              <a:buNone/>
              <a:defRPr sz="1500" b="1"/>
            </a:lvl7pPr>
            <a:lvl8pPr marL="2903083" indent="0">
              <a:buNone/>
              <a:defRPr sz="1500" b="1"/>
            </a:lvl8pPr>
            <a:lvl9pPr marL="3317809" indent="0">
              <a:buNone/>
              <a:defRPr sz="15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920" y="2174628"/>
            <a:ext cx="4039200" cy="3951775"/>
          </a:xfrm>
        </p:spPr>
        <p:txBody>
          <a:bodyPr/>
          <a:lstStyle>
            <a:lvl1pPr>
              <a:defRPr sz="2200"/>
            </a:lvl1pPr>
            <a:lvl2pPr>
              <a:defRPr sz="1800"/>
            </a:lvl2pPr>
            <a:lvl3pPr>
              <a:defRPr sz="16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441" y="1535201"/>
            <a:ext cx="4042080" cy="639427"/>
          </a:xfrm>
        </p:spPr>
        <p:txBody>
          <a:bodyPr anchor="b"/>
          <a:lstStyle>
            <a:lvl1pPr marL="0" indent="0">
              <a:buNone/>
              <a:defRPr sz="2200" b="1"/>
            </a:lvl1pPr>
            <a:lvl2pPr marL="414726" indent="0">
              <a:buNone/>
              <a:defRPr sz="1800" b="1"/>
            </a:lvl2pPr>
            <a:lvl3pPr marL="829452" indent="0">
              <a:buNone/>
              <a:defRPr sz="1600" b="1"/>
            </a:lvl3pPr>
            <a:lvl4pPr marL="1244178" indent="0">
              <a:buNone/>
              <a:defRPr sz="1500" b="1"/>
            </a:lvl4pPr>
            <a:lvl5pPr marL="1658904" indent="0">
              <a:buNone/>
              <a:defRPr sz="1500" b="1"/>
            </a:lvl5pPr>
            <a:lvl6pPr marL="2073631" indent="0">
              <a:buNone/>
              <a:defRPr sz="1500" b="1"/>
            </a:lvl6pPr>
            <a:lvl7pPr marL="2488357" indent="0">
              <a:buNone/>
              <a:defRPr sz="1500" b="1"/>
            </a:lvl7pPr>
            <a:lvl8pPr marL="2903083" indent="0">
              <a:buNone/>
              <a:defRPr sz="1500" b="1"/>
            </a:lvl8pPr>
            <a:lvl9pPr marL="3317809" indent="0">
              <a:buNone/>
              <a:defRPr sz="15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441" y="2174628"/>
            <a:ext cx="4042080" cy="3951775"/>
          </a:xfrm>
        </p:spPr>
        <p:txBody>
          <a:bodyPr/>
          <a:lstStyle>
            <a:lvl1pPr>
              <a:defRPr sz="2200"/>
            </a:lvl1pPr>
            <a:lvl2pPr>
              <a:defRPr sz="1800"/>
            </a:lvl2pPr>
            <a:lvl3pPr>
              <a:defRPr sz="16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41482370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42424705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07855018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920" y="273629"/>
            <a:ext cx="3008160" cy="1160762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521" y="273629"/>
            <a:ext cx="5112000" cy="5852774"/>
          </a:xfrm>
        </p:spPr>
        <p:txBody>
          <a:bodyPr/>
          <a:lstStyle>
            <a:lvl1pPr>
              <a:defRPr sz="2900"/>
            </a:lvl1pPr>
            <a:lvl2pPr>
              <a:defRPr sz="2500"/>
            </a:lvl2pPr>
            <a:lvl3pPr>
              <a:defRPr sz="22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920" y="1434391"/>
            <a:ext cx="3008160" cy="4692013"/>
          </a:xfrm>
        </p:spPr>
        <p:txBody>
          <a:bodyPr/>
          <a:lstStyle>
            <a:lvl1pPr marL="0" indent="0">
              <a:buNone/>
              <a:defRPr sz="1300"/>
            </a:lvl1pPr>
            <a:lvl2pPr marL="414726" indent="0">
              <a:buNone/>
              <a:defRPr sz="1100"/>
            </a:lvl2pPr>
            <a:lvl3pPr marL="829452" indent="0">
              <a:buNone/>
              <a:defRPr sz="900"/>
            </a:lvl3pPr>
            <a:lvl4pPr marL="1244178" indent="0">
              <a:buNone/>
              <a:defRPr sz="800"/>
            </a:lvl4pPr>
            <a:lvl5pPr marL="1658904" indent="0">
              <a:buNone/>
              <a:defRPr sz="800"/>
            </a:lvl5pPr>
            <a:lvl6pPr marL="2073631" indent="0">
              <a:buNone/>
              <a:defRPr sz="800"/>
            </a:lvl6pPr>
            <a:lvl7pPr marL="2488357" indent="0">
              <a:buNone/>
              <a:defRPr sz="800"/>
            </a:lvl7pPr>
            <a:lvl8pPr marL="2903083" indent="0">
              <a:buNone/>
              <a:defRPr sz="800"/>
            </a:lvl8pPr>
            <a:lvl9pPr marL="3317809" indent="0">
              <a:buNone/>
              <a:defRPr sz="8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3065619334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801" y="4800025"/>
            <a:ext cx="5486400" cy="567420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801" y="612065"/>
            <a:ext cx="5486400" cy="4115952"/>
          </a:xfrm>
        </p:spPr>
        <p:txBody>
          <a:bodyPr/>
          <a:lstStyle>
            <a:lvl1pPr marL="0" indent="0">
              <a:buNone/>
              <a:defRPr sz="2900"/>
            </a:lvl1pPr>
            <a:lvl2pPr marL="414726" indent="0">
              <a:buNone/>
              <a:defRPr sz="2500"/>
            </a:lvl2pPr>
            <a:lvl3pPr marL="829452" indent="0">
              <a:buNone/>
              <a:defRPr sz="2200"/>
            </a:lvl3pPr>
            <a:lvl4pPr marL="1244178" indent="0">
              <a:buNone/>
              <a:defRPr sz="1800"/>
            </a:lvl4pPr>
            <a:lvl5pPr marL="1658904" indent="0">
              <a:buNone/>
              <a:defRPr sz="1800"/>
            </a:lvl5pPr>
            <a:lvl6pPr marL="2073631" indent="0">
              <a:buNone/>
              <a:defRPr sz="1800"/>
            </a:lvl6pPr>
            <a:lvl7pPr marL="2488357" indent="0">
              <a:buNone/>
              <a:defRPr sz="1800"/>
            </a:lvl7pPr>
            <a:lvl8pPr marL="2903083" indent="0">
              <a:buNone/>
              <a:defRPr sz="1800"/>
            </a:lvl8pPr>
            <a:lvl9pPr marL="3317809" indent="0">
              <a:buNone/>
              <a:defRPr sz="18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801" y="5367444"/>
            <a:ext cx="5486400" cy="805044"/>
          </a:xfrm>
        </p:spPr>
        <p:txBody>
          <a:bodyPr/>
          <a:lstStyle>
            <a:lvl1pPr marL="0" indent="0">
              <a:buNone/>
              <a:defRPr sz="1300"/>
            </a:lvl1pPr>
            <a:lvl2pPr marL="414726" indent="0">
              <a:buNone/>
              <a:defRPr sz="1100"/>
            </a:lvl2pPr>
            <a:lvl3pPr marL="829452" indent="0">
              <a:buNone/>
              <a:defRPr sz="900"/>
            </a:lvl3pPr>
            <a:lvl4pPr marL="1244178" indent="0">
              <a:buNone/>
              <a:defRPr sz="800"/>
            </a:lvl4pPr>
            <a:lvl5pPr marL="1658904" indent="0">
              <a:buNone/>
              <a:defRPr sz="800"/>
            </a:lvl5pPr>
            <a:lvl6pPr marL="2073631" indent="0">
              <a:buNone/>
              <a:defRPr sz="800"/>
            </a:lvl6pPr>
            <a:lvl7pPr marL="2488357" indent="0">
              <a:buNone/>
              <a:defRPr sz="800"/>
            </a:lvl7pPr>
            <a:lvl8pPr marL="2903083" indent="0">
              <a:buNone/>
              <a:defRPr sz="800"/>
            </a:lvl8pPr>
            <a:lvl9pPr marL="3317809" indent="0">
              <a:buNone/>
              <a:defRPr sz="8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2591413921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992963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1" y="274689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89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26081" y="635107"/>
            <a:ext cx="1951200" cy="562235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72481" y="635107"/>
            <a:ext cx="5715360" cy="56223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46696652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24.01.2015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2496309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24.01.2015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0674045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24.01.2015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5387955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24.01.2015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7969726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24.01.2015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7357744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24.01.2015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5141665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24.01.2015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0774496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24.01.2015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7275678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24.01.2015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783608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440" y="2129984"/>
            <a:ext cx="7773120" cy="1470394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2321" y="3885528"/>
            <a:ext cx="6400800" cy="1752664"/>
          </a:xfrm>
        </p:spPr>
        <p:txBody>
          <a:bodyPr/>
          <a:lstStyle>
            <a:lvl1pPr marL="0" indent="0" algn="ctr">
              <a:buNone/>
              <a:defRPr/>
            </a:lvl1pPr>
            <a:lvl2pPr marL="412581" indent="0" algn="ctr">
              <a:buNone/>
              <a:defRPr/>
            </a:lvl2pPr>
            <a:lvl3pPr marL="825160" indent="0" algn="ctr">
              <a:buNone/>
              <a:defRPr/>
            </a:lvl3pPr>
            <a:lvl4pPr marL="1237748" indent="0" algn="ctr">
              <a:buNone/>
              <a:defRPr/>
            </a:lvl4pPr>
            <a:lvl5pPr marL="1650329" indent="0" algn="ctr">
              <a:buNone/>
              <a:defRPr/>
            </a:lvl5pPr>
            <a:lvl6pPr marL="2062897" indent="0" algn="ctr">
              <a:buNone/>
              <a:defRPr/>
            </a:lvl6pPr>
            <a:lvl7pPr marL="2475490" indent="0" algn="ctr">
              <a:buNone/>
              <a:defRPr/>
            </a:lvl7pPr>
            <a:lvl8pPr marL="2888072" indent="0" algn="ctr">
              <a:buNone/>
              <a:defRPr/>
            </a:lvl8pPr>
            <a:lvl9pPr marL="3300664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26559576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24.01.2015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2294910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24.01.2015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6000143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24.01.2015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8954633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24.01.2015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9597685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24.01.2015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6243922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24.01.2015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0866173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24.01.2015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5304720"/>
      </p:ext>
    </p:extLst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24.01.2015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2948838"/>
      </p:ext>
    </p:extLst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24.01.2015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1862143"/>
      </p:ext>
    </p:extLst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24.01.2015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768717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10766566"/>
      </p:ext>
    </p:extLst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24.01.2015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3662304"/>
      </p:ext>
    </p:extLst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24.01.2015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368772"/>
      </p:ext>
    </p:extLst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24.01.2015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3154286"/>
      </p:ext>
    </p:extLst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24.01.2015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3704062"/>
      </p:ext>
    </p:extLst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24.01.2015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2439141"/>
      </p:ext>
    </p:extLst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24.01.2015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93187648"/>
      </p:ext>
    </p:extLst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24.01.2015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7759012"/>
      </p:ext>
    </p:extLst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24.01.2015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8308189"/>
      </p:ext>
    </p:extLst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24.01.2015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5430139"/>
      </p:ext>
    </p:extLst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24.01.2015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182437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880" y="4406913"/>
            <a:ext cx="7771680" cy="1362383"/>
          </a:xfrm>
        </p:spPr>
        <p:txBody>
          <a:bodyPr anchor="t"/>
          <a:lstStyle>
            <a:lvl1pPr algn="l">
              <a:defRPr sz="36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880" y="2906225"/>
            <a:ext cx="7771680" cy="1500638"/>
          </a:xfrm>
        </p:spPr>
        <p:txBody>
          <a:bodyPr anchor="b"/>
          <a:lstStyle>
            <a:lvl1pPr marL="0" indent="0">
              <a:buNone/>
              <a:defRPr sz="1800"/>
            </a:lvl1pPr>
            <a:lvl2pPr marL="412581" indent="0">
              <a:buNone/>
              <a:defRPr sz="1600"/>
            </a:lvl2pPr>
            <a:lvl3pPr marL="825160" indent="0">
              <a:buNone/>
              <a:defRPr sz="1500"/>
            </a:lvl3pPr>
            <a:lvl4pPr marL="1237748" indent="0">
              <a:buNone/>
              <a:defRPr sz="1300"/>
            </a:lvl4pPr>
            <a:lvl5pPr marL="1650329" indent="0">
              <a:buNone/>
              <a:defRPr sz="1300"/>
            </a:lvl5pPr>
            <a:lvl6pPr marL="2062897" indent="0">
              <a:buNone/>
              <a:defRPr sz="1300"/>
            </a:lvl6pPr>
            <a:lvl7pPr marL="2475490" indent="0">
              <a:buNone/>
              <a:defRPr sz="1300"/>
            </a:lvl7pPr>
            <a:lvl8pPr marL="2888072" indent="0">
              <a:buNone/>
              <a:defRPr sz="1300"/>
            </a:lvl8pPr>
            <a:lvl9pPr marL="3300664" indent="0">
              <a:buNone/>
              <a:defRPr sz="13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3015737754"/>
      </p:ext>
    </p:extLst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24.01.2015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9664278"/>
      </p:ext>
    </p:extLst>
  </p:cSld>
  <p:clrMapOvr>
    <a:masterClrMapping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24.01.2015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7974051"/>
      </p:ext>
    </p:extLst>
  </p:cSld>
  <p:clrMapOvr>
    <a:masterClrMapping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24.01.2015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0361576"/>
      </p:ext>
    </p:extLst>
  </p:cSld>
  <p:clrMapOvr>
    <a:masterClrMapping/>
  </p:clrMapOvr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24.01.2015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824256"/>
      </p:ext>
    </p:extLst>
  </p:cSld>
  <p:clrMapOvr>
    <a:masterClrMapping/>
  </p:clrMapOvr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24.01.2015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4411030"/>
      </p:ext>
    </p:extLst>
  </p:cSld>
  <p:clrMapOvr>
    <a:masterClrMapping/>
  </p:clrMapOvr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24.01.2015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7744414"/>
      </p:ext>
    </p:extLst>
  </p:cSld>
  <p:clrMapOvr>
    <a:masterClrMapping/>
  </p:clrMapOvr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24.01.2015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9129211"/>
      </p:ext>
    </p:extLst>
  </p:cSld>
  <p:clrMapOvr>
    <a:masterClrMapping/>
  </p:clrMapOvr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24.01.2015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1632508"/>
      </p:ext>
    </p:extLst>
  </p:cSld>
  <p:clrMapOvr>
    <a:masterClrMapping/>
  </p:clrMapOvr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24.01.2015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9409427"/>
      </p:ext>
    </p:extLst>
  </p:cSld>
  <p:clrMapOvr>
    <a:masterClrMapping/>
  </p:clrMapOvr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24.01.2015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944788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745920" y="1939935"/>
            <a:ext cx="3746880" cy="4317573"/>
          </a:xfrm>
        </p:spPr>
        <p:txBody>
          <a:bodyPr/>
          <a:lstStyle>
            <a:lvl1pPr>
              <a:defRPr sz="2500"/>
            </a:lvl1pPr>
            <a:lvl2pPr>
              <a:defRPr sz="22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31042" y="1939935"/>
            <a:ext cx="3748320" cy="4317573"/>
          </a:xfrm>
        </p:spPr>
        <p:txBody>
          <a:bodyPr/>
          <a:lstStyle>
            <a:lvl1pPr>
              <a:defRPr sz="2500"/>
            </a:lvl1pPr>
            <a:lvl2pPr>
              <a:defRPr sz="22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92960114"/>
      </p:ext>
    </p:extLst>
  </p:cSld>
  <p:clrMapOvr>
    <a:masterClrMapping/>
  </p:clrMapOvr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24.01.2015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194238"/>
      </p:ext>
    </p:extLst>
  </p:cSld>
  <p:clrMapOvr>
    <a:masterClrMapping/>
  </p:clrMapOvr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24.01.2015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8944966"/>
      </p:ext>
    </p:extLst>
  </p:cSld>
  <p:clrMapOvr>
    <a:masterClrMapping/>
  </p:clrMapOvr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24.01.2015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6141320"/>
      </p:ext>
    </p:extLst>
  </p:cSld>
  <p:clrMapOvr>
    <a:masterClrMapping/>
  </p:clrMapOvr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24.01.2015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7719311"/>
      </p:ext>
    </p:extLst>
  </p:cSld>
  <p:clrMapOvr>
    <a:masterClrMapping/>
  </p:clrMapOvr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24.01.2015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5592888"/>
      </p:ext>
    </p:extLst>
  </p:cSld>
  <p:clrMapOvr>
    <a:masterClrMapping/>
  </p:clrMapOvr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24.01.2015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709184"/>
      </p:ext>
    </p:extLst>
  </p:cSld>
  <p:clrMapOvr>
    <a:masterClrMapping/>
  </p:clrMapOvr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24.01.2015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4210914"/>
      </p:ext>
    </p:extLst>
  </p:cSld>
  <p:clrMapOvr>
    <a:masterClrMapping/>
  </p:clrMapOvr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24.01.2015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5723285"/>
      </p:ext>
    </p:extLst>
  </p:cSld>
  <p:clrMapOvr>
    <a:masterClrMapping/>
  </p:clrMapOvr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24.01.2015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7247552"/>
      </p:ext>
    </p:extLst>
  </p:cSld>
  <p:clrMapOvr>
    <a:masterClrMapping/>
  </p:clrMapOvr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24.01.2015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015908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922" y="275120"/>
            <a:ext cx="8229600" cy="1142039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920" y="1535201"/>
            <a:ext cx="4039200" cy="639427"/>
          </a:xfrm>
        </p:spPr>
        <p:txBody>
          <a:bodyPr anchor="b"/>
          <a:lstStyle>
            <a:lvl1pPr marL="0" indent="0">
              <a:buNone/>
              <a:defRPr sz="2200" b="1"/>
            </a:lvl1pPr>
            <a:lvl2pPr marL="412581" indent="0">
              <a:buNone/>
              <a:defRPr sz="1800" b="1"/>
            </a:lvl2pPr>
            <a:lvl3pPr marL="825160" indent="0">
              <a:buNone/>
              <a:defRPr sz="1600" b="1"/>
            </a:lvl3pPr>
            <a:lvl4pPr marL="1237748" indent="0">
              <a:buNone/>
              <a:defRPr sz="1500" b="1"/>
            </a:lvl4pPr>
            <a:lvl5pPr marL="1650329" indent="0">
              <a:buNone/>
              <a:defRPr sz="1500" b="1"/>
            </a:lvl5pPr>
            <a:lvl6pPr marL="2062897" indent="0">
              <a:buNone/>
              <a:defRPr sz="1500" b="1"/>
            </a:lvl6pPr>
            <a:lvl7pPr marL="2475490" indent="0">
              <a:buNone/>
              <a:defRPr sz="1500" b="1"/>
            </a:lvl7pPr>
            <a:lvl8pPr marL="2888072" indent="0">
              <a:buNone/>
              <a:defRPr sz="1500" b="1"/>
            </a:lvl8pPr>
            <a:lvl9pPr marL="3300664" indent="0">
              <a:buNone/>
              <a:defRPr sz="15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920" y="2174628"/>
            <a:ext cx="4039200" cy="3951775"/>
          </a:xfrm>
        </p:spPr>
        <p:txBody>
          <a:bodyPr/>
          <a:lstStyle>
            <a:lvl1pPr>
              <a:defRPr sz="2200"/>
            </a:lvl1pPr>
            <a:lvl2pPr>
              <a:defRPr sz="1800"/>
            </a:lvl2pPr>
            <a:lvl3pPr>
              <a:defRPr sz="16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442" y="1535201"/>
            <a:ext cx="4042080" cy="639427"/>
          </a:xfrm>
        </p:spPr>
        <p:txBody>
          <a:bodyPr anchor="b"/>
          <a:lstStyle>
            <a:lvl1pPr marL="0" indent="0">
              <a:buNone/>
              <a:defRPr sz="2200" b="1"/>
            </a:lvl1pPr>
            <a:lvl2pPr marL="412581" indent="0">
              <a:buNone/>
              <a:defRPr sz="1800" b="1"/>
            </a:lvl2pPr>
            <a:lvl3pPr marL="825160" indent="0">
              <a:buNone/>
              <a:defRPr sz="1600" b="1"/>
            </a:lvl3pPr>
            <a:lvl4pPr marL="1237748" indent="0">
              <a:buNone/>
              <a:defRPr sz="1500" b="1"/>
            </a:lvl4pPr>
            <a:lvl5pPr marL="1650329" indent="0">
              <a:buNone/>
              <a:defRPr sz="1500" b="1"/>
            </a:lvl5pPr>
            <a:lvl6pPr marL="2062897" indent="0">
              <a:buNone/>
              <a:defRPr sz="1500" b="1"/>
            </a:lvl6pPr>
            <a:lvl7pPr marL="2475490" indent="0">
              <a:buNone/>
              <a:defRPr sz="1500" b="1"/>
            </a:lvl7pPr>
            <a:lvl8pPr marL="2888072" indent="0">
              <a:buNone/>
              <a:defRPr sz="1500" b="1"/>
            </a:lvl8pPr>
            <a:lvl9pPr marL="3300664" indent="0">
              <a:buNone/>
              <a:defRPr sz="15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442" y="2174628"/>
            <a:ext cx="4042080" cy="3951775"/>
          </a:xfrm>
        </p:spPr>
        <p:txBody>
          <a:bodyPr/>
          <a:lstStyle>
            <a:lvl1pPr>
              <a:defRPr sz="2200"/>
            </a:lvl1pPr>
            <a:lvl2pPr>
              <a:defRPr sz="1800"/>
            </a:lvl2pPr>
            <a:lvl3pPr>
              <a:defRPr sz="16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82628291"/>
      </p:ext>
    </p:extLst>
  </p:cSld>
  <p:clrMapOvr>
    <a:masterClrMapping/>
  </p:clrMapOvr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24.01.2015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4840511"/>
      </p:ext>
    </p:extLst>
  </p:cSld>
  <p:clrMapOvr>
    <a:masterClrMapping/>
  </p:clrMapOvr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24.01.2015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3017540"/>
      </p:ext>
    </p:extLst>
  </p:cSld>
  <p:clrMapOvr>
    <a:masterClrMapping/>
  </p:clrMapOvr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24.01.2015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4291933"/>
      </p:ext>
    </p:extLst>
  </p:cSld>
  <p:clrMapOvr>
    <a:masterClrMapping/>
  </p:clrMapOvr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24.01.2015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7357126"/>
      </p:ext>
    </p:extLst>
  </p:cSld>
  <p:clrMapOvr>
    <a:masterClrMapping/>
  </p:clrMapOvr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24.01.2015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2153482"/>
      </p:ext>
    </p:extLst>
  </p:cSld>
  <p:clrMapOvr>
    <a:masterClrMapping/>
  </p:clrMapOvr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24.01.2015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3039571"/>
      </p:ext>
    </p:extLst>
  </p:cSld>
  <p:clrMapOvr>
    <a:masterClrMapping/>
  </p:clrMapOvr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24.01.2015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6579446"/>
      </p:ext>
    </p:extLst>
  </p:cSld>
  <p:clrMapOvr>
    <a:masterClrMapping/>
  </p:clrMapOvr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24.01.2015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050250"/>
      </p:ext>
    </p:extLst>
  </p:cSld>
  <p:clrMapOvr>
    <a:masterClrMapping/>
  </p:clrMapOvr>
</p:sldLayout>
</file>

<file path=ppt/slideLayouts/slideLayout16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24.01.2015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2995759"/>
      </p:ext>
    </p:extLst>
  </p:cSld>
  <p:clrMapOvr>
    <a:masterClrMapping/>
  </p:clrMapOvr>
</p:sldLayout>
</file>

<file path=ppt/slideLayouts/slideLayout16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24.01.2015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878754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65883016"/>
      </p:ext>
    </p:extLst>
  </p:cSld>
  <p:clrMapOvr>
    <a:masterClrMapping/>
  </p:clrMapOvr>
</p:sldLayout>
</file>

<file path=ppt/slideLayouts/slideLayout17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24.01.2015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4795538"/>
      </p:ext>
    </p:extLst>
  </p:cSld>
  <p:clrMapOvr>
    <a:masterClrMapping/>
  </p:clrMapOvr>
</p:sldLayout>
</file>

<file path=ppt/slideLayouts/slideLayout17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24.01.2015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6145676"/>
      </p:ext>
    </p:extLst>
  </p:cSld>
  <p:clrMapOvr>
    <a:masterClrMapping/>
  </p:clrMapOvr>
</p:sldLayout>
</file>

<file path=ppt/slideLayouts/slideLayout17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24.01.2015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5306585"/>
      </p:ext>
    </p:extLst>
  </p:cSld>
  <p:clrMapOvr>
    <a:masterClrMapping/>
  </p:clrMapOvr>
</p:sldLayout>
</file>

<file path=ppt/slideLayouts/slideLayout17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24.01.2015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9663656"/>
      </p:ext>
    </p:extLst>
  </p:cSld>
  <p:clrMapOvr>
    <a:masterClrMapping/>
  </p:clrMapOvr>
</p:sldLayout>
</file>

<file path=ppt/slideLayouts/slideLayout17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24.01.2015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2424684"/>
      </p:ext>
    </p:extLst>
  </p:cSld>
  <p:clrMapOvr>
    <a:masterClrMapping/>
  </p:clrMapOvr>
</p:sldLayout>
</file>

<file path=ppt/slideLayouts/slideLayout17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24.01.2015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3555938"/>
      </p:ext>
    </p:extLst>
  </p:cSld>
  <p:clrMapOvr>
    <a:masterClrMapping/>
  </p:clrMapOvr>
</p:sldLayout>
</file>

<file path=ppt/slideLayouts/slideLayout1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24.01.2015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2983833"/>
      </p:ext>
    </p:extLst>
  </p:cSld>
  <p:clrMapOvr>
    <a:masterClrMapping/>
  </p:clrMapOvr>
</p:sldLayout>
</file>

<file path=ppt/slideLayouts/slideLayout17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24.01.2015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1724326"/>
      </p:ext>
    </p:extLst>
  </p:cSld>
  <p:clrMapOvr>
    <a:masterClrMapping/>
  </p:clrMapOvr>
</p:sldLayout>
</file>

<file path=ppt/slideLayouts/slideLayout17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24.01.2015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5110418"/>
      </p:ext>
    </p:extLst>
  </p:cSld>
  <p:clrMapOvr>
    <a:masterClrMapping/>
  </p:clrMapOvr>
</p:sldLayout>
</file>

<file path=ppt/slideLayouts/slideLayout17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24.01.2015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669373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37897689"/>
      </p:ext>
    </p:extLst>
  </p:cSld>
  <p:clrMapOvr>
    <a:masterClrMapping/>
  </p:clrMapOvr>
</p:sldLayout>
</file>

<file path=ppt/slideLayouts/slideLayout18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24.01.2015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3723269"/>
      </p:ext>
    </p:extLst>
  </p:cSld>
  <p:clrMapOvr>
    <a:masterClrMapping/>
  </p:clrMapOvr>
</p:sldLayout>
</file>

<file path=ppt/slideLayouts/slideLayout18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24.01.2015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3193709"/>
      </p:ext>
    </p:extLst>
  </p:cSld>
  <p:clrMapOvr>
    <a:masterClrMapping/>
  </p:clrMapOvr>
</p:sldLayout>
</file>

<file path=ppt/slideLayouts/slideLayout18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24.01.2015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9426210"/>
      </p:ext>
    </p:extLst>
  </p:cSld>
  <p:clrMapOvr>
    <a:masterClrMapping/>
  </p:clrMapOvr>
</p:sldLayout>
</file>

<file path=ppt/slideLayouts/slideLayout18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24.01.2015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8148539"/>
      </p:ext>
    </p:extLst>
  </p:cSld>
  <p:clrMapOvr>
    <a:masterClrMapping/>
  </p:clrMapOvr>
</p:sldLayout>
</file>

<file path=ppt/slideLayouts/slideLayout18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24.01.2015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0425367"/>
      </p:ext>
    </p:extLst>
  </p:cSld>
  <p:clrMapOvr>
    <a:masterClrMapping/>
  </p:clrMapOvr>
</p:sldLayout>
</file>

<file path=ppt/slideLayouts/slideLayout18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24.01.2015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897551"/>
      </p:ext>
    </p:extLst>
  </p:cSld>
  <p:clrMapOvr>
    <a:masterClrMapping/>
  </p:clrMapOvr>
</p:sldLayout>
</file>

<file path=ppt/slideLayouts/slideLayout18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24.01.2015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3744740"/>
      </p:ext>
    </p:extLst>
  </p:cSld>
  <p:clrMapOvr>
    <a:masterClrMapping/>
  </p:clrMapOvr>
</p:sldLayout>
</file>

<file path=ppt/slideLayouts/slideLayout1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24.01.2015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2496397"/>
      </p:ext>
    </p:extLst>
  </p:cSld>
  <p:clrMapOvr>
    <a:masterClrMapping/>
  </p:clrMapOvr>
</p:sldLayout>
</file>

<file path=ppt/slideLayouts/slideLayout18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24.01.2015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2845239"/>
      </p:ext>
    </p:extLst>
  </p:cSld>
  <p:clrMapOvr>
    <a:masterClrMapping/>
  </p:clrMapOvr>
</p:sldLayout>
</file>

<file path=ppt/slideLayouts/slideLayout18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24.01.2015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153462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920" y="273629"/>
            <a:ext cx="3008160" cy="1160762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525" y="273633"/>
            <a:ext cx="5112000" cy="5852774"/>
          </a:xfrm>
        </p:spPr>
        <p:txBody>
          <a:bodyPr/>
          <a:lstStyle>
            <a:lvl1pPr>
              <a:defRPr sz="2900"/>
            </a:lvl1pPr>
            <a:lvl2pPr>
              <a:defRPr sz="2500"/>
            </a:lvl2pPr>
            <a:lvl3pPr>
              <a:defRPr sz="22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920" y="1434441"/>
            <a:ext cx="3008160" cy="4692013"/>
          </a:xfrm>
        </p:spPr>
        <p:txBody>
          <a:bodyPr/>
          <a:lstStyle>
            <a:lvl1pPr marL="0" indent="0">
              <a:buNone/>
              <a:defRPr sz="1300"/>
            </a:lvl1pPr>
            <a:lvl2pPr marL="412581" indent="0">
              <a:buNone/>
              <a:defRPr sz="1100"/>
            </a:lvl2pPr>
            <a:lvl3pPr marL="825160" indent="0">
              <a:buNone/>
              <a:defRPr sz="900"/>
            </a:lvl3pPr>
            <a:lvl4pPr marL="1237748" indent="0">
              <a:buNone/>
              <a:defRPr sz="800"/>
            </a:lvl4pPr>
            <a:lvl5pPr marL="1650329" indent="0">
              <a:buNone/>
              <a:defRPr sz="800"/>
            </a:lvl5pPr>
            <a:lvl6pPr marL="2062897" indent="0">
              <a:buNone/>
              <a:defRPr sz="800"/>
            </a:lvl6pPr>
            <a:lvl7pPr marL="2475490" indent="0">
              <a:buNone/>
              <a:defRPr sz="800"/>
            </a:lvl7pPr>
            <a:lvl8pPr marL="2888072" indent="0">
              <a:buNone/>
              <a:defRPr sz="800"/>
            </a:lvl8pPr>
            <a:lvl9pPr marL="3300664" indent="0">
              <a:buNone/>
              <a:defRPr sz="8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2498161234"/>
      </p:ext>
    </p:extLst>
  </p:cSld>
  <p:clrMapOvr>
    <a:masterClrMapping/>
  </p:clrMapOvr>
</p:sldLayout>
</file>

<file path=ppt/slideLayouts/slideLayout19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24.01.2015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1963576"/>
      </p:ext>
    </p:extLst>
  </p:cSld>
  <p:clrMapOvr>
    <a:masterClrMapping/>
  </p:clrMapOvr>
</p:sldLayout>
</file>

<file path=ppt/slideLayouts/slideLayout19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24.01.2015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8724559"/>
      </p:ext>
    </p:extLst>
  </p:cSld>
  <p:clrMapOvr>
    <a:masterClrMapping/>
  </p:clrMapOvr>
</p:sldLayout>
</file>

<file path=ppt/slideLayouts/slideLayout19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24.01.2015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7840314"/>
      </p:ext>
    </p:extLst>
  </p:cSld>
  <p:clrMapOvr>
    <a:masterClrMapping/>
  </p:clrMapOvr>
</p:sldLayout>
</file>

<file path=ppt/slideLayouts/slideLayout19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24.01.2015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8609687"/>
      </p:ext>
    </p:extLst>
  </p:cSld>
  <p:clrMapOvr>
    <a:masterClrMapping/>
  </p:clrMapOvr>
</p:sldLayout>
</file>

<file path=ppt/slideLayouts/slideLayout19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24.01.2015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4565606"/>
      </p:ext>
    </p:extLst>
  </p:cSld>
  <p:clrMapOvr>
    <a:masterClrMapping/>
  </p:clrMapOvr>
</p:sldLayout>
</file>

<file path=ppt/slideLayouts/slideLayout19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24.01.2015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3194007"/>
      </p:ext>
    </p:extLst>
  </p:cSld>
  <p:clrMapOvr>
    <a:masterClrMapping/>
  </p:clrMapOvr>
</p:sldLayout>
</file>

<file path=ppt/slideLayouts/slideLayout19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24.01.2015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7496068"/>
      </p:ext>
    </p:extLst>
  </p:cSld>
  <p:clrMapOvr>
    <a:masterClrMapping/>
  </p:clrMapOvr>
</p:sldLayout>
</file>

<file path=ppt/slideLayouts/slideLayout19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24.01.2015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9183127"/>
      </p:ext>
    </p:extLst>
  </p:cSld>
  <p:clrMapOvr>
    <a:masterClrMapping/>
  </p:clrMapOvr>
</p:sldLayout>
</file>

<file path=ppt/slideLayouts/slideLayout1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24.01.2015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1868960"/>
      </p:ext>
    </p:extLst>
  </p:cSld>
  <p:clrMapOvr>
    <a:masterClrMapping/>
  </p:clrMapOvr>
</p:sldLayout>
</file>

<file path=ppt/slideLayouts/slideLayout19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24.01.2015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70425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805" y="4800026"/>
            <a:ext cx="5486400" cy="567420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805" y="612065"/>
            <a:ext cx="5486400" cy="4115952"/>
          </a:xfrm>
        </p:spPr>
        <p:txBody>
          <a:bodyPr/>
          <a:lstStyle>
            <a:lvl1pPr marL="0" indent="0">
              <a:buNone/>
              <a:defRPr sz="2900"/>
            </a:lvl1pPr>
            <a:lvl2pPr marL="412581" indent="0">
              <a:buNone/>
              <a:defRPr sz="2500"/>
            </a:lvl2pPr>
            <a:lvl3pPr marL="825160" indent="0">
              <a:buNone/>
              <a:defRPr sz="2200"/>
            </a:lvl3pPr>
            <a:lvl4pPr marL="1237748" indent="0">
              <a:buNone/>
              <a:defRPr sz="1800"/>
            </a:lvl4pPr>
            <a:lvl5pPr marL="1650329" indent="0">
              <a:buNone/>
              <a:defRPr sz="1800"/>
            </a:lvl5pPr>
            <a:lvl6pPr marL="2062897" indent="0">
              <a:buNone/>
              <a:defRPr sz="1800"/>
            </a:lvl6pPr>
            <a:lvl7pPr marL="2475490" indent="0">
              <a:buNone/>
              <a:defRPr sz="1800"/>
            </a:lvl7pPr>
            <a:lvl8pPr marL="2888072" indent="0">
              <a:buNone/>
              <a:defRPr sz="1800"/>
            </a:lvl8pPr>
            <a:lvl9pPr marL="3300664" indent="0">
              <a:buNone/>
              <a:defRPr sz="18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805" y="5367444"/>
            <a:ext cx="5486400" cy="805044"/>
          </a:xfrm>
        </p:spPr>
        <p:txBody>
          <a:bodyPr/>
          <a:lstStyle>
            <a:lvl1pPr marL="0" indent="0">
              <a:buNone/>
              <a:defRPr sz="1300"/>
            </a:lvl1pPr>
            <a:lvl2pPr marL="412581" indent="0">
              <a:buNone/>
              <a:defRPr sz="1100"/>
            </a:lvl2pPr>
            <a:lvl3pPr marL="825160" indent="0">
              <a:buNone/>
              <a:defRPr sz="900"/>
            </a:lvl3pPr>
            <a:lvl4pPr marL="1237748" indent="0">
              <a:buNone/>
              <a:defRPr sz="800"/>
            </a:lvl4pPr>
            <a:lvl5pPr marL="1650329" indent="0">
              <a:buNone/>
              <a:defRPr sz="800"/>
            </a:lvl5pPr>
            <a:lvl6pPr marL="2062897" indent="0">
              <a:buNone/>
              <a:defRPr sz="800"/>
            </a:lvl6pPr>
            <a:lvl7pPr marL="2475490" indent="0">
              <a:buNone/>
              <a:defRPr sz="800"/>
            </a:lvl7pPr>
            <a:lvl8pPr marL="2888072" indent="0">
              <a:buNone/>
              <a:defRPr sz="800"/>
            </a:lvl8pPr>
            <a:lvl9pPr marL="3300664" indent="0">
              <a:buNone/>
              <a:defRPr sz="8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3029877471"/>
      </p:ext>
    </p:extLst>
  </p:cSld>
  <p:clrMapOvr>
    <a:masterClrMapping/>
  </p:clrMapOvr>
</p:sldLayout>
</file>

<file path=ppt/slideLayouts/slideLayout20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24.01.2015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2627258"/>
      </p:ext>
    </p:extLst>
  </p:cSld>
  <p:clrMapOvr>
    <a:masterClrMapping/>
  </p:clrMapOvr>
</p:sldLayout>
</file>

<file path=ppt/slideLayouts/slideLayout20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24.01.2015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060371"/>
      </p:ext>
    </p:extLst>
  </p:cSld>
  <p:clrMapOvr>
    <a:masterClrMapping/>
  </p:clrMapOvr>
</p:sldLayout>
</file>

<file path=ppt/slideLayouts/slideLayout20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24.01.2015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5060128"/>
      </p:ext>
    </p:extLst>
  </p:cSld>
  <p:clrMapOvr>
    <a:masterClrMapping/>
  </p:clrMapOvr>
</p:sldLayout>
</file>

<file path=ppt/slideLayouts/slideLayout20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24.01.2015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3269014"/>
      </p:ext>
    </p:extLst>
  </p:cSld>
  <p:clrMapOvr>
    <a:masterClrMapping/>
  </p:clrMapOvr>
</p:sldLayout>
</file>

<file path=ppt/slideLayouts/slideLayout20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24.01.2015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5886349"/>
      </p:ext>
    </p:extLst>
  </p:cSld>
  <p:clrMapOvr>
    <a:masterClrMapping/>
  </p:clrMapOvr>
</p:sldLayout>
</file>

<file path=ppt/slideLayouts/slideLayout20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24.01.2015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5390038"/>
      </p:ext>
    </p:extLst>
  </p:cSld>
  <p:clrMapOvr>
    <a:masterClrMapping/>
  </p:clrMapOvr>
</p:sldLayout>
</file>

<file path=ppt/slideLayouts/slideLayout20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24.01.2015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1968002"/>
      </p:ext>
    </p:extLst>
  </p:cSld>
  <p:clrMapOvr>
    <a:masterClrMapping/>
  </p:clrMapOvr>
</p:sldLayout>
</file>

<file path=ppt/slideLayouts/slideLayout20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24.01.2015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2050549"/>
      </p:ext>
    </p:extLst>
  </p:cSld>
  <p:clrMapOvr>
    <a:masterClrMapping/>
  </p:clrMapOvr>
</p:sldLayout>
</file>

<file path=ppt/slideLayouts/slideLayout20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24.01.2015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9424181"/>
      </p:ext>
    </p:extLst>
  </p:cSld>
  <p:clrMapOvr>
    <a:masterClrMapping/>
  </p:clrMapOvr>
</p:sldLayout>
</file>

<file path=ppt/slideLayouts/slideLayout2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24.01.2015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447375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42632795"/>
      </p:ext>
    </p:extLst>
  </p:cSld>
  <p:clrMapOvr>
    <a:masterClrMapping/>
  </p:clrMapOvr>
</p:sldLayout>
</file>

<file path=ppt/slideLayouts/slideLayout2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24.01.2015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2447070"/>
      </p:ext>
    </p:extLst>
  </p:cSld>
  <p:clrMapOvr>
    <a:masterClrMapping/>
  </p:clrMapOvr>
</p:sldLayout>
</file>

<file path=ppt/slideLayouts/slideLayout2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24.01.2015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5808081"/>
      </p:ext>
    </p:extLst>
  </p:cSld>
  <p:clrMapOvr>
    <a:masterClrMapping/>
  </p:clrMapOvr>
</p:sldLayout>
</file>

<file path=ppt/slideLayouts/slideLayout21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24.01.2015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6881339"/>
      </p:ext>
    </p:extLst>
  </p:cSld>
  <p:clrMapOvr>
    <a:masterClrMapping/>
  </p:clrMapOvr>
</p:sldLayout>
</file>

<file path=ppt/slideLayouts/slideLayout2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24.01.2015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1135886"/>
      </p:ext>
    </p:extLst>
  </p:cSld>
  <p:clrMapOvr>
    <a:masterClrMapping/>
  </p:clrMapOvr>
</p:sldLayout>
</file>

<file path=ppt/slideLayouts/slideLayout21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24.01.2015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4478255"/>
      </p:ext>
    </p:extLst>
  </p:cSld>
  <p:clrMapOvr>
    <a:masterClrMapping/>
  </p:clrMapOvr>
</p:sldLayout>
</file>

<file path=ppt/slideLayouts/slideLayout2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24.01.2015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2240709"/>
      </p:ext>
    </p:extLst>
  </p:cSld>
  <p:clrMapOvr>
    <a:masterClrMapping/>
  </p:clrMapOvr>
</p:sldLayout>
</file>

<file path=ppt/slideLayouts/slideLayout2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24.01.2015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8159068"/>
      </p:ext>
    </p:extLst>
  </p:cSld>
  <p:clrMapOvr>
    <a:masterClrMapping/>
  </p:clrMapOvr>
</p:sldLayout>
</file>

<file path=ppt/slideLayouts/slideLayout21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24.01.2015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2476655"/>
      </p:ext>
    </p:extLst>
  </p:cSld>
  <p:clrMapOvr>
    <a:masterClrMapping/>
  </p:clrMapOvr>
</p:sldLayout>
</file>

<file path=ppt/slideLayouts/slideLayout21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24.01.2015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8405151"/>
      </p:ext>
    </p:extLst>
  </p:cSld>
  <p:clrMapOvr>
    <a:masterClrMapping/>
  </p:clrMapOvr>
</p:sldLayout>
</file>

<file path=ppt/slideLayouts/slideLayout2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24.01.2015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129957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26082" y="635107"/>
            <a:ext cx="1951200" cy="562235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72481" y="635107"/>
            <a:ext cx="5715360" cy="56223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43581097"/>
      </p:ext>
    </p:extLst>
  </p:cSld>
  <p:clrMapOvr>
    <a:masterClrMapping/>
  </p:clrMapOvr>
</p:sldLayout>
</file>

<file path=ppt/slideLayouts/slideLayout2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24.01.2015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7955505"/>
      </p:ext>
    </p:extLst>
  </p:cSld>
  <p:clrMapOvr>
    <a:masterClrMapping/>
  </p:clrMapOvr>
</p:sldLayout>
</file>

<file path=ppt/slideLayouts/slideLayout2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24.01.2015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1443476"/>
      </p:ext>
    </p:extLst>
  </p:cSld>
  <p:clrMapOvr>
    <a:masterClrMapping/>
  </p:clrMapOvr>
</p:sldLayout>
</file>

<file path=ppt/slideLayouts/slideLayout2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24.01.2015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0693608"/>
      </p:ext>
    </p:extLst>
  </p:cSld>
  <p:clrMapOvr>
    <a:masterClrMapping/>
  </p:clrMapOvr>
</p:sldLayout>
</file>

<file path=ppt/slideLayouts/slideLayout22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24.01.2015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9478197"/>
      </p:ext>
    </p:extLst>
  </p:cSld>
  <p:clrMapOvr>
    <a:masterClrMapping/>
  </p:clrMapOvr>
</p:sldLayout>
</file>

<file path=ppt/slideLayouts/slideLayout22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24.01.2015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2578578"/>
      </p:ext>
    </p:extLst>
  </p:cSld>
  <p:clrMapOvr>
    <a:masterClrMapping/>
  </p:clrMapOvr>
</p:sldLayout>
</file>

<file path=ppt/slideLayouts/slideLayout22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24.01.2015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9625458"/>
      </p:ext>
    </p:extLst>
  </p:cSld>
  <p:clrMapOvr>
    <a:masterClrMapping/>
  </p:clrMapOvr>
</p:sldLayout>
</file>

<file path=ppt/slideLayouts/slideLayout2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24.01.2015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4751776"/>
      </p:ext>
    </p:extLst>
  </p:cSld>
  <p:clrMapOvr>
    <a:masterClrMapping/>
  </p:clrMapOvr>
</p:sldLayout>
</file>

<file path=ppt/slideLayouts/slideLayout2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24.01.2015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9044536"/>
      </p:ext>
    </p:extLst>
  </p:cSld>
  <p:clrMapOvr>
    <a:masterClrMapping/>
  </p:clrMapOvr>
</p:sldLayout>
</file>

<file path=ppt/slideLayouts/slideLayout22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24.01.2015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7006005"/>
      </p:ext>
    </p:extLst>
  </p:cSld>
  <p:clrMapOvr>
    <a:masterClrMapping/>
  </p:clrMapOvr>
</p:sldLayout>
</file>

<file path=ppt/slideLayouts/slideLayout22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24.01.2015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364597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440" y="2129984"/>
            <a:ext cx="7773120" cy="1470394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2321" y="3885528"/>
            <a:ext cx="6400800" cy="1752664"/>
          </a:xfrm>
        </p:spPr>
        <p:txBody>
          <a:bodyPr/>
          <a:lstStyle>
            <a:lvl1pPr marL="0" indent="0" algn="ctr">
              <a:buNone/>
              <a:defRPr/>
            </a:lvl1pPr>
            <a:lvl2pPr marL="412667" indent="0" algn="ctr">
              <a:buNone/>
              <a:defRPr/>
            </a:lvl2pPr>
            <a:lvl3pPr marL="825331" indent="0" algn="ctr">
              <a:buNone/>
              <a:defRPr/>
            </a:lvl3pPr>
            <a:lvl4pPr marL="1238004" indent="0" algn="ctr">
              <a:buNone/>
              <a:defRPr/>
            </a:lvl4pPr>
            <a:lvl5pPr marL="1650671" indent="0" algn="ctr">
              <a:buNone/>
              <a:defRPr/>
            </a:lvl5pPr>
            <a:lvl6pPr marL="2063325" indent="0" algn="ctr">
              <a:buNone/>
              <a:defRPr/>
            </a:lvl6pPr>
            <a:lvl7pPr marL="2476003" indent="0" algn="ctr">
              <a:buNone/>
              <a:defRPr/>
            </a:lvl7pPr>
            <a:lvl8pPr marL="2888672" indent="0" algn="ctr">
              <a:buNone/>
              <a:defRPr/>
            </a:lvl8pPr>
            <a:lvl9pPr marL="3301348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09601088"/>
      </p:ext>
    </p:extLst>
  </p:cSld>
  <p:clrMapOvr>
    <a:masterClrMapping/>
  </p:clrMapOvr>
</p:sldLayout>
</file>

<file path=ppt/slideLayouts/slideLayout2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24.01.2015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6085056"/>
      </p:ext>
    </p:extLst>
  </p:cSld>
  <p:clrMapOvr>
    <a:masterClrMapping/>
  </p:clrMapOvr>
</p:sldLayout>
</file>

<file path=ppt/slideLayouts/slideLayout2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24.01.2015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817019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0156855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880" y="4406911"/>
            <a:ext cx="7771680" cy="1362383"/>
          </a:xfrm>
        </p:spPr>
        <p:txBody>
          <a:bodyPr anchor="t"/>
          <a:lstStyle>
            <a:lvl1pPr algn="l">
              <a:defRPr sz="36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880" y="2906225"/>
            <a:ext cx="7771680" cy="1500638"/>
          </a:xfrm>
        </p:spPr>
        <p:txBody>
          <a:bodyPr anchor="b"/>
          <a:lstStyle>
            <a:lvl1pPr marL="0" indent="0">
              <a:buNone/>
              <a:defRPr sz="1800"/>
            </a:lvl1pPr>
            <a:lvl2pPr marL="412667" indent="0">
              <a:buNone/>
              <a:defRPr sz="1600"/>
            </a:lvl2pPr>
            <a:lvl3pPr marL="825331" indent="0">
              <a:buNone/>
              <a:defRPr sz="1500"/>
            </a:lvl3pPr>
            <a:lvl4pPr marL="1238004" indent="0">
              <a:buNone/>
              <a:defRPr sz="1300"/>
            </a:lvl4pPr>
            <a:lvl5pPr marL="1650671" indent="0">
              <a:buNone/>
              <a:defRPr sz="1300"/>
            </a:lvl5pPr>
            <a:lvl6pPr marL="2063325" indent="0">
              <a:buNone/>
              <a:defRPr sz="1300"/>
            </a:lvl6pPr>
            <a:lvl7pPr marL="2476003" indent="0">
              <a:buNone/>
              <a:defRPr sz="1300"/>
            </a:lvl7pPr>
            <a:lvl8pPr marL="2888672" indent="0">
              <a:buNone/>
              <a:defRPr sz="1300"/>
            </a:lvl8pPr>
            <a:lvl9pPr marL="3301348" indent="0">
              <a:buNone/>
              <a:defRPr sz="13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173002270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745920" y="1939933"/>
            <a:ext cx="3746880" cy="4317573"/>
          </a:xfrm>
        </p:spPr>
        <p:txBody>
          <a:bodyPr/>
          <a:lstStyle>
            <a:lvl1pPr>
              <a:defRPr sz="2500"/>
            </a:lvl1pPr>
            <a:lvl2pPr>
              <a:defRPr sz="22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31042" y="1939933"/>
            <a:ext cx="3748320" cy="4317573"/>
          </a:xfrm>
        </p:spPr>
        <p:txBody>
          <a:bodyPr/>
          <a:lstStyle>
            <a:lvl1pPr>
              <a:defRPr sz="2500"/>
            </a:lvl1pPr>
            <a:lvl2pPr>
              <a:defRPr sz="22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1575318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922" y="275118"/>
            <a:ext cx="8229600" cy="1142039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920" y="1535201"/>
            <a:ext cx="4039200" cy="639427"/>
          </a:xfrm>
        </p:spPr>
        <p:txBody>
          <a:bodyPr anchor="b"/>
          <a:lstStyle>
            <a:lvl1pPr marL="0" indent="0">
              <a:buNone/>
              <a:defRPr sz="2200" b="1"/>
            </a:lvl1pPr>
            <a:lvl2pPr marL="412667" indent="0">
              <a:buNone/>
              <a:defRPr sz="1800" b="1"/>
            </a:lvl2pPr>
            <a:lvl3pPr marL="825331" indent="0">
              <a:buNone/>
              <a:defRPr sz="1600" b="1"/>
            </a:lvl3pPr>
            <a:lvl4pPr marL="1238004" indent="0">
              <a:buNone/>
              <a:defRPr sz="1500" b="1"/>
            </a:lvl4pPr>
            <a:lvl5pPr marL="1650671" indent="0">
              <a:buNone/>
              <a:defRPr sz="1500" b="1"/>
            </a:lvl5pPr>
            <a:lvl6pPr marL="2063325" indent="0">
              <a:buNone/>
              <a:defRPr sz="1500" b="1"/>
            </a:lvl6pPr>
            <a:lvl7pPr marL="2476003" indent="0">
              <a:buNone/>
              <a:defRPr sz="1500" b="1"/>
            </a:lvl7pPr>
            <a:lvl8pPr marL="2888672" indent="0">
              <a:buNone/>
              <a:defRPr sz="1500" b="1"/>
            </a:lvl8pPr>
            <a:lvl9pPr marL="3301348" indent="0">
              <a:buNone/>
              <a:defRPr sz="15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920" y="2174628"/>
            <a:ext cx="4039200" cy="3951775"/>
          </a:xfrm>
        </p:spPr>
        <p:txBody>
          <a:bodyPr/>
          <a:lstStyle>
            <a:lvl1pPr>
              <a:defRPr sz="2200"/>
            </a:lvl1pPr>
            <a:lvl2pPr>
              <a:defRPr sz="1800"/>
            </a:lvl2pPr>
            <a:lvl3pPr>
              <a:defRPr sz="16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442" y="1535201"/>
            <a:ext cx="4042080" cy="639427"/>
          </a:xfrm>
        </p:spPr>
        <p:txBody>
          <a:bodyPr anchor="b"/>
          <a:lstStyle>
            <a:lvl1pPr marL="0" indent="0">
              <a:buNone/>
              <a:defRPr sz="2200" b="1"/>
            </a:lvl1pPr>
            <a:lvl2pPr marL="412667" indent="0">
              <a:buNone/>
              <a:defRPr sz="1800" b="1"/>
            </a:lvl2pPr>
            <a:lvl3pPr marL="825331" indent="0">
              <a:buNone/>
              <a:defRPr sz="1600" b="1"/>
            </a:lvl3pPr>
            <a:lvl4pPr marL="1238004" indent="0">
              <a:buNone/>
              <a:defRPr sz="1500" b="1"/>
            </a:lvl4pPr>
            <a:lvl5pPr marL="1650671" indent="0">
              <a:buNone/>
              <a:defRPr sz="1500" b="1"/>
            </a:lvl5pPr>
            <a:lvl6pPr marL="2063325" indent="0">
              <a:buNone/>
              <a:defRPr sz="1500" b="1"/>
            </a:lvl6pPr>
            <a:lvl7pPr marL="2476003" indent="0">
              <a:buNone/>
              <a:defRPr sz="1500" b="1"/>
            </a:lvl7pPr>
            <a:lvl8pPr marL="2888672" indent="0">
              <a:buNone/>
              <a:defRPr sz="1500" b="1"/>
            </a:lvl8pPr>
            <a:lvl9pPr marL="3301348" indent="0">
              <a:buNone/>
              <a:defRPr sz="15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442" y="2174628"/>
            <a:ext cx="4042080" cy="3951775"/>
          </a:xfrm>
        </p:spPr>
        <p:txBody>
          <a:bodyPr/>
          <a:lstStyle>
            <a:lvl1pPr>
              <a:defRPr sz="2200"/>
            </a:lvl1pPr>
            <a:lvl2pPr>
              <a:defRPr sz="1800"/>
            </a:lvl2pPr>
            <a:lvl3pPr>
              <a:defRPr sz="16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9686402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0926820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811446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5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8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478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0957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6437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1915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7394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2873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8351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3831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920" y="273629"/>
            <a:ext cx="3008160" cy="1160762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525" y="273633"/>
            <a:ext cx="5112000" cy="5852774"/>
          </a:xfrm>
        </p:spPr>
        <p:txBody>
          <a:bodyPr/>
          <a:lstStyle>
            <a:lvl1pPr>
              <a:defRPr sz="2900"/>
            </a:lvl1pPr>
            <a:lvl2pPr>
              <a:defRPr sz="2500"/>
            </a:lvl2pPr>
            <a:lvl3pPr>
              <a:defRPr sz="22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920" y="1434439"/>
            <a:ext cx="3008160" cy="4692013"/>
          </a:xfrm>
        </p:spPr>
        <p:txBody>
          <a:bodyPr/>
          <a:lstStyle>
            <a:lvl1pPr marL="0" indent="0">
              <a:buNone/>
              <a:defRPr sz="1300"/>
            </a:lvl1pPr>
            <a:lvl2pPr marL="412667" indent="0">
              <a:buNone/>
              <a:defRPr sz="1100"/>
            </a:lvl2pPr>
            <a:lvl3pPr marL="825331" indent="0">
              <a:buNone/>
              <a:defRPr sz="900"/>
            </a:lvl3pPr>
            <a:lvl4pPr marL="1238004" indent="0">
              <a:buNone/>
              <a:defRPr sz="800"/>
            </a:lvl4pPr>
            <a:lvl5pPr marL="1650671" indent="0">
              <a:buNone/>
              <a:defRPr sz="800"/>
            </a:lvl5pPr>
            <a:lvl6pPr marL="2063325" indent="0">
              <a:buNone/>
              <a:defRPr sz="800"/>
            </a:lvl6pPr>
            <a:lvl7pPr marL="2476003" indent="0">
              <a:buNone/>
              <a:defRPr sz="800"/>
            </a:lvl7pPr>
            <a:lvl8pPr marL="2888672" indent="0">
              <a:buNone/>
              <a:defRPr sz="800"/>
            </a:lvl8pPr>
            <a:lvl9pPr marL="3301348" indent="0">
              <a:buNone/>
              <a:defRPr sz="8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343984419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805" y="4800026"/>
            <a:ext cx="5486400" cy="567420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805" y="612065"/>
            <a:ext cx="5486400" cy="4115952"/>
          </a:xfrm>
        </p:spPr>
        <p:txBody>
          <a:bodyPr/>
          <a:lstStyle>
            <a:lvl1pPr marL="0" indent="0">
              <a:buNone/>
              <a:defRPr sz="2900"/>
            </a:lvl1pPr>
            <a:lvl2pPr marL="412667" indent="0">
              <a:buNone/>
              <a:defRPr sz="2500"/>
            </a:lvl2pPr>
            <a:lvl3pPr marL="825331" indent="0">
              <a:buNone/>
              <a:defRPr sz="2200"/>
            </a:lvl3pPr>
            <a:lvl4pPr marL="1238004" indent="0">
              <a:buNone/>
              <a:defRPr sz="1800"/>
            </a:lvl4pPr>
            <a:lvl5pPr marL="1650671" indent="0">
              <a:buNone/>
              <a:defRPr sz="1800"/>
            </a:lvl5pPr>
            <a:lvl6pPr marL="2063325" indent="0">
              <a:buNone/>
              <a:defRPr sz="1800"/>
            </a:lvl6pPr>
            <a:lvl7pPr marL="2476003" indent="0">
              <a:buNone/>
              <a:defRPr sz="1800"/>
            </a:lvl7pPr>
            <a:lvl8pPr marL="2888672" indent="0">
              <a:buNone/>
              <a:defRPr sz="1800"/>
            </a:lvl8pPr>
            <a:lvl9pPr marL="3301348" indent="0">
              <a:buNone/>
              <a:defRPr sz="18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805" y="5367444"/>
            <a:ext cx="5486400" cy="805044"/>
          </a:xfrm>
        </p:spPr>
        <p:txBody>
          <a:bodyPr/>
          <a:lstStyle>
            <a:lvl1pPr marL="0" indent="0">
              <a:buNone/>
              <a:defRPr sz="1300"/>
            </a:lvl1pPr>
            <a:lvl2pPr marL="412667" indent="0">
              <a:buNone/>
              <a:defRPr sz="1100"/>
            </a:lvl2pPr>
            <a:lvl3pPr marL="825331" indent="0">
              <a:buNone/>
              <a:defRPr sz="900"/>
            </a:lvl3pPr>
            <a:lvl4pPr marL="1238004" indent="0">
              <a:buNone/>
              <a:defRPr sz="800"/>
            </a:lvl4pPr>
            <a:lvl5pPr marL="1650671" indent="0">
              <a:buNone/>
              <a:defRPr sz="800"/>
            </a:lvl5pPr>
            <a:lvl6pPr marL="2063325" indent="0">
              <a:buNone/>
              <a:defRPr sz="800"/>
            </a:lvl6pPr>
            <a:lvl7pPr marL="2476003" indent="0">
              <a:buNone/>
              <a:defRPr sz="800"/>
            </a:lvl7pPr>
            <a:lvl8pPr marL="2888672" indent="0">
              <a:buNone/>
              <a:defRPr sz="800"/>
            </a:lvl8pPr>
            <a:lvl9pPr marL="3301348" indent="0">
              <a:buNone/>
              <a:defRPr sz="8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261519012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9036145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26082" y="635107"/>
            <a:ext cx="1951200" cy="562235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72481" y="635107"/>
            <a:ext cx="5715360" cy="56223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8927071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440" y="2129984"/>
            <a:ext cx="7773120" cy="1470394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2321" y="3885528"/>
            <a:ext cx="6400800" cy="1752664"/>
          </a:xfrm>
        </p:spPr>
        <p:txBody>
          <a:bodyPr/>
          <a:lstStyle>
            <a:lvl1pPr marL="0" indent="0" algn="ctr">
              <a:buNone/>
              <a:defRPr/>
            </a:lvl1pPr>
            <a:lvl2pPr marL="412795" indent="0" algn="ctr">
              <a:buNone/>
              <a:defRPr/>
            </a:lvl2pPr>
            <a:lvl3pPr marL="825587" indent="0" algn="ctr">
              <a:buNone/>
              <a:defRPr/>
            </a:lvl3pPr>
            <a:lvl4pPr marL="1238388" indent="0" algn="ctr">
              <a:buNone/>
              <a:defRPr/>
            </a:lvl4pPr>
            <a:lvl5pPr marL="1651184" indent="0" algn="ctr">
              <a:buNone/>
              <a:defRPr/>
            </a:lvl5pPr>
            <a:lvl6pPr marL="2063967" indent="0" algn="ctr">
              <a:buNone/>
              <a:defRPr/>
            </a:lvl6pPr>
            <a:lvl7pPr marL="2476773" indent="0" algn="ctr">
              <a:buNone/>
              <a:defRPr/>
            </a:lvl7pPr>
            <a:lvl8pPr marL="2889571" indent="0" algn="ctr">
              <a:buNone/>
              <a:defRPr/>
            </a:lvl8pPr>
            <a:lvl9pPr marL="3302374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3040643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74156498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880" y="4406908"/>
            <a:ext cx="7771680" cy="1362383"/>
          </a:xfrm>
        </p:spPr>
        <p:txBody>
          <a:bodyPr anchor="t"/>
          <a:lstStyle>
            <a:lvl1pPr algn="l">
              <a:defRPr sz="36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880" y="2906225"/>
            <a:ext cx="7771680" cy="1500638"/>
          </a:xfrm>
        </p:spPr>
        <p:txBody>
          <a:bodyPr anchor="b"/>
          <a:lstStyle>
            <a:lvl1pPr marL="0" indent="0">
              <a:buNone/>
              <a:defRPr sz="1800"/>
            </a:lvl1pPr>
            <a:lvl2pPr marL="412795" indent="0">
              <a:buNone/>
              <a:defRPr sz="1600"/>
            </a:lvl2pPr>
            <a:lvl3pPr marL="825587" indent="0">
              <a:buNone/>
              <a:defRPr sz="1500"/>
            </a:lvl3pPr>
            <a:lvl4pPr marL="1238388" indent="0">
              <a:buNone/>
              <a:defRPr sz="1300"/>
            </a:lvl4pPr>
            <a:lvl5pPr marL="1651184" indent="0">
              <a:buNone/>
              <a:defRPr sz="1300"/>
            </a:lvl5pPr>
            <a:lvl6pPr marL="2063967" indent="0">
              <a:buNone/>
              <a:defRPr sz="1300"/>
            </a:lvl6pPr>
            <a:lvl7pPr marL="2476773" indent="0">
              <a:buNone/>
              <a:defRPr sz="1300"/>
            </a:lvl7pPr>
            <a:lvl8pPr marL="2889571" indent="0">
              <a:buNone/>
              <a:defRPr sz="1300"/>
            </a:lvl8pPr>
            <a:lvl9pPr marL="3302374" indent="0">
              <a:buNone/>
              <a:defRPr sz="13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2985430094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745920" y="1939930"/>
            <a:ext cx="3746880" cy="4317573"/>
          </a:xfrm>
        </p:spPr>
        <p:txBody>
          <a:bodyPr/>
          <a:lstStyle>
            <a:lvl1pPr>
              <a:defRPr sz="2500"/>
            </a:lvl1pPr>
            <a:lvl2pPr>
              <a:defRPr sz="22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31042" y="1939930"/>
            <a:ext cx="3748320" cy="4317573"/>
          </a:xfrm>
        </p:spPr>
        <p:txBody>
          <a:bodyPr/>
          <a:lstStyle>
            <a:lvl1pPr>
              <a:defRPr sz="2500"/>
            </a:lvl1pPr>
            <a:lvl2pPr>
              <a:defRPr sz="22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53245202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922" y="275115"/>
            <a:ext cx="8229600" cy="1142039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920" y="1535201"/>
            <a:ext cx="4039200" cy="639427"/>
          </a:xfrm>
        </p:spPr>
        <p:txBody>
          <a:bodyPr anchor="b"/>
          <a:lstStyle>
            <a:lvl1pPr marL="0" indent="0">
              <a:buNone/>
              <a:defRPr sz="2200" b="1"/>
            </a:lvl1pPr>
            <a:lvl2pPr marL="412795" indent="0">
              <a:buNone/>
              <a:defRPr sz="1800" b="1"/>
            </a:lvl2pPr>
            <a:lvl3pPr marL="825587" indent="0">
              <a:buNone/>
              <a:defRPr sz="1600" b="1"/>
            </a:lvl3pPr>
            <a:lvl4pPr marL="1238388" indent="0">
              <a:buNone/>
              <a:defRPr sz="1500" b="1"/>
            </a:lvl4pPr>
            <a:lvl5pPr marL="1651184" indent="0">
              <a:buNone/>
              <a:defRPr sz="1500" b="1"/>
            </a:lvl5pPr>
            <a:lvl6pPr marL="2063967" indent="0">
              <a:buNone/>
              <a:defRPr sz="1500" b="1"/>
            </a:lvl6pPr>
            <a:lvl7pPr marL="2476773" indent="0">
              <a:buNone/>
              <a:defRPr sz="1500" b="1"/>
            </a:lvl7pPr>
            <a:lvl8pPr marL="2889571" indent="0">
              <a:buNone/>
              <a:defRPr sz="1500" b="1"/>
            </a:lvl8pPr>
            <a:lvl9pPr marL="3302374" indent="0">
              <a:buNone/>
              <a:defRPr sz="15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920" y="2174628"/>
            <a:ext cx="4039200" cy="3951775"/>
          </a:xfrm>
        </p:spPr>
        <p:txBody>
          <a:bodyPr/>
          <a:lstStyle>
            <a:lvl1pPr>
              <a:defRPr sz="2200"/>
            </a:lvl1pPr>
            <a:lvl2pPr>
              <a:defRPr sz="1800"/>
            </a:lvl2pPr>
            <a:lvl3pPr>
              <a:defRPr sz="16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442" y="1535201"/>
            <a:ext cx="4042080" cy="639427"/>
          </a:xfrm>
        </p:spPr>
        <p:txBody>
          <a:bodyPr anchor="b"/>
          <a:lstStyle>
            <a:lvl1pPr marL="0" indent="0">
              <a:buNone/>
              <a:defRPr sz="2200" b="1"/>
            </a:lvl1pPr>
            <a:lvl2pPr marL="412795" indent="0">
              <a:buNone/>
              <a:defRPr sz="1800" b="1"/>
            </a:lvl2pPr>
            <a:lvl3pPr marL="825587" indent="0">
              <a:buNone/>
              <a:defRPr sz="1600" b="1"/>
            </a:lvl3pPr>
            <a:lvl4pPr marL="1238388" indent="0">
              <a:buNone/>
              <a:defRPr sz="1500" b="1"/>
            </a:lvl4pPr>
            <a:lvl5pPr marL="1651184" indent="0">
              <a:buNone/>
              <a:defRPr sz="1500" b="1"/>
            </a:lvl5pPr>
            <a:lvl6pPr marL="2063967" indent="0">
              <a:buNone/>
              <a:defRPr sz="1500" b="1"/>
            </a:lvl6pPr>
            <a:lvl7pPr marL="2476773" indent="0">
              <a:buNone/>
              <a:defRPr sz="1500" b="1"/>
            </a:lvl7pPr>
            <a:lvl8pPr marL="2889571" indent="0">
              <a:buNone/>
              <a:defRPr sz="1500" b="1"/>
            </a:lvl8pPr>
            <a:lvl9pPr marL="3302374" indent="0">
              <a:buNone/>
              <a:defRPr sz="15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442" y="2174628"/>
            <a:ext cx="4042080" cy="3951775"/>
          </a:xfrm>
        </p:spPr>
        <p:txBody>
          <a:bodyPr/>
          <a:lstStyle>
            <a:lvl1pPr>
              <a:defRPr sz="2200"/>
            </a:lvl1pPr>
            <a:lvl2pPr>
              <a:defRPr sz="1800"/>
            </a:lvl2pPr>
            <a:lvl3pPr>
              <a:defRPr sz="16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50755142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287749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3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3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68631096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920" y="273629"/>
            <a:ext cx="3008160" cy="1160762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525" y="273633"/>
            <a:ext cx="5112000" cy="5852774"/>
          </a:xfrm>
        </p:spPr>
        <p:txBody>
          <a:bodyPr/>
          <a:lstStyle>
            <a:lvl1pPr>
              <a:defRPr sz="2900"/>
            </a:lvl1pPr>
            <a:lvl2pPr>
              <a:defRPr sz="2500"/>
            </a:lvl2pPr>
            <a:lvl3pPr>
              <a:defRPr sz="22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920" y="1434436"/>
            <a:ext cx="3008160" cy="4692013"/>
          </a:xfrm>
        </p:spPr>
        <p:txBody>
          <a:bodyPr/>
          <a:lstStyle>
            <a:lvl1pPr marL="0" indent="0">
              <a:buNone/>
              <a:defRPr sz="1300"/>
            </a:lvl1pPr>
            <a:lvl2pPr marL="412795" indent="0">
              <a:buNone/>
              <a:defRPr sz="1100"/>
            </a:lvl2pPr>
            <a:lvl3pPr marL="825587" indent="0">
              <a:buNone/>
              <a:defRPr sz="900"/>
            </a:lvl3pPr>
            <a:lvl4pPr marL="1238388" indent="0">
              <a:buNone/>
              <a:defRPr sz="800"/>
            </a:lvl4pPr>
            <a:lvl5pPr marL="1651184" indent="0">
              <a:buNone/>
              <a:defRPr sz="800"/>
            </a:lvl5pPr>
            <a:lvl6pPr marL="2063967" indent="0">
              <a:buNone/>
              <a:defRPr sz="800"/>
            </a:lvl6pPr>
            <a:lvl7pPr marL="2476773" indent="0">
              <a:buNone/>
              <a:defRPr sz="800"/>
            </a:lvl7pPr>
            <a:lvl8pPr marL="2889571" indent="0">
              <a:buNone/>
              <a:defRPr sz="800"/>
            </a:lvl8pPr>
            <a:lvl9pPr marL="3302374" indent="0">
              <a:buNone/>
              <a:defRPr sz="8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3995231735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805" y="4800026"/>
            <a:ext cx="5486400" cy="567420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805" y="612065"/>
            <a:ext cx="5486400" cy="4115952"/>
          </a:xfrm>
        </p:spPr>
        <p:txBody>
          <a:bodyPr/>
          <a:lstStyle>
            <a:lvl1pPr marL="0" indent="0">
              <a:buNone/>
              <a:defRPr sz="2900"/>
            </a:lvl1pPr>
            <a:lvl2pPr marL="412795" indent="0">
              <a:buNone/>
              <a:defRPr sz="2500"/>
            </a:lvl2pPr>
            <a:lvl3pPr marL="825587" indent="0">
              <a:buNone/>
              <a:defRPr sz="2200"/>
            </a:lvl3pPr>
            <a:lvl4pPr marL="1238388" indent="0">
              <a:buNone/>
              <a:defRPr sz="1800"/>
            </a:lvl4pPr>
            <a:lvl5pPr marL="1651184" indent="0">
              <a:buNone/>
              <a:defRPr sz="1800"/>
            </a:lvl5pPr>
            <a:lvl6pPr marL="2063967" indent="0">
              <a:buNone/>
              <a:defRPr sz="1800"/>
            </a:lvl6pPr>
            <a:lvl7pPr marL="2476773" indent="0">
              <a:buNone/>
              <a:defRPr sz="1800"/>
            </a:lvl7pPr>
            <a:lvl8pPr marL="2889571" indent="0">
              <a:buNone/>
              <a:defRPr sz="1800"/>
            </a:lvl8pPr>
            <a:lvl9pPr marL="3302374" indent="0">
              <a:buNone/>
              <a:defRPr sz="18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805" y="5367444"/>
            <a:ext cx="5486400" cy="805044"/>
          </a:xfrm>
        </p:spPr>
        <p:txBody>
          <a:bodyPr/>
          <a:lstStyle>
            <a:lvl1pPr marL="0" indent="0">
              <a:buNone/>
              <a:defRPr sz="1300"/>
            </a:lvl1pPr>
            <a:lvl2pPr marL="412795" indent="0">
              <a:buNone/>
              <a:defRPr sz="1100"/>
            </a:lvl2pPr>
            <a:lvl3pPr marL="825587" indent="0">
              <a:buNone/>
              <a:defRPr sz="900"/>
            </a:lvl3pPr>
            <a:lvl4pPr marL="1238388" indent="0">
              <a:buNone/>
              <a:defRPr sz="800"/>
            </a:lvl4pPr>
            <a:lvl5pPr marL="1651184" indent="0">
              <a:buNone/>
              <a:defRPr sz="800"/>
            </a:lvl5pPr>
            <a:lvl6pPr marL="2063967" indent="0">
              <a:buNone/>
              <a:defRPr sz="800"/>
            </a:lvl6pPr>
            <a:lvl7pPr marL="2476773" indent="0">
              <a:buNone/>
              <a:defRPr sz="800"/>
            </a:lvl7pPr>
            <a:lvl8pPr marL="2889571" indent="0">
              <a:buNone/>
              <a:defRPr sz="800"/>
            </a:lvl8pPr>
            <a:lvl9pPr marL="3302374" indent="0">
              <a:buNone/>
              <a:defRPr sz="8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2500099006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20292372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26082" y="635107"/>
            <a:ext cx="1951200" cy="562235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72481" y="635107"/>
            <a:ext cx="5715360" cy="56223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19165508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440" y="2129984"/>
            <a:ext cx="7773120" cy="1470394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2321" y="3885528"/>
            <a:ext cx="6400800" cy="1752664"/>
          </a:xfrm>
        </p:spPr>
        <p:txBody>
          <a:bodyPr/>
          <a:lstStyle>
            <a:lvl1pPr marL="0" indent="0" algn="ctr">
              <a:buNone/>
              <a:defRPr/>
            </a:lvl1pPr>
            <a:lvl2pPr marL="413009" indent="0" algn="ctr">
              <a:buNone/>
              <a:defRPr/>
            </a:lvl2pPr>
            <a:lvl3pPr marL="826016" indent="0" algn="ctr">
              <a:buNone/>
              <a:defRPr/>
            </a:lvl3pPr>
            <a:lvl4pPr marL="1239030" indent="0" algn="ctr">
              <a:buNone/>
              <a:defRPr/>
            </a:lvl4pPr>
            <a:lvl5pPr marL="1652039" indent="0" algn="ctr">
              <a:buNone/>
              <a:defRPr/>
            </a:lvl5pPr>
            <a:lvl6pPr marL="2065039" indent="0" algn="ctr">
              <a:buNone/>
              <a:defRPr/>
            </a:lvl6pPr>
            <a:lvl7pPr marL="2478058" indent="0" algn="ctr">
              <a:buNone/>
              <a:defRPr/>
            </a:lvl7pPr>
            <a:lvl8pPr marL="2891069" indent="0" algn="ctr">
              <a:buNone/>
              <a:defRPr/>
            </a:lvl8pPr>
            <a:lvl9pPr marL="3304084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57588026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33751011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880" y="4406903"/>
            <a:ext cx="7771680" cy="1362383"/>
          </a:xfrm>
        </p:spPr>
        <p:txBody>
          <a:bodyPr anchor="t"/>
          <a:lstStyle>
            <a:lvl1pPr algn="l">
              <a:defRPr sz="36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880" y="2906225"/>
            <a:ext cx="7771680" cy="1500638"/>
          </a:xfrm>
        </p:spPr>
        <p:txBody>
          <a:bodyPr anchor="b"/>
          <a:lstStyle>
            <a:lvl1pPr marL="0" indent="0">
              <a:buNone/>
              <a:defRPr sz="1800"/>
            </a:lvl1pPr>
            <a:lvl2pPr marL="413009" indent="0">
              <a:buNone/>
              <a:defRPr sz="1600"/>
            </a:lvl2pPr>
            <a:lvl3pPr marL="826016" indent="0">
              <a:buNone/>
              <a:defRPr sz="1500"/>
            </a:lvl3pPr>
            <a:lvl4pPr marL="1239030" indent="0">
              <a:buNone/>
              <a:defRPr sz="1300"/>
            </a:lvl4pPr>
            <a:lvl5pPr marL="1652039" indent="0">
              <a:buNone/>
              <a:defRPr sz="1300"/>
            </a:lvl5pPr>
            <a:lvl6pPr marL="2065039" indent="0">
              <a:buNone/>
              <a:defRPr sz="1300"/>
            </a:lvl6pPr>
            <a:lvl7pPr marL="2478058" indent="0">
              <a:buNone/>
              <a:defRPr sz="1300"/>
            </a:lvl7pPr>
            <a:lvl8pPr marL="2891069" indent="0">
              <a:buNone/>
              <a:defRPr sz="1300"/>
            </a:lvl8pPr>
            <a:lvl9pPr marL="3304084" indent="0">
              <a:buNone/>
              <a:defRPr sz="13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4068543074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745920" y="1939925"/>
            <a:ext cx="3746880" cy="4317573"/>
          </a:xfrm>
        </p:spPr>
        <p:txBody>
          <a:bodyPr/>
          <a:lstStyle>
            <a:lvl1pPr>
              <a:defRPr sz="2500"/>
            </a:lvl1pPr>
            <a:lvl2pPr>
              <a:defRPr sz="22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31042" y="1939925"/>
            <a:ext cx="3748320" cy="4317573"/>
          </a:xfrm>
        </p:spPr>
        <p:txBody>
          <a:bodyPr/>
          <a:lstStyle>
            <a:lvl1pPr>
              <a:defRPr sz="2500"/>
            </a:lvl1pPr>
            <a:lvl2pPr>
              <a:defRPr sz="22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92432506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922" y="275110"/>
            <a:ext cx="8229600" cy="1142039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920" y="1535201"/>
            <a:ext cx="4039200" cy="639427"/>
          </a:xfrm>
        </p:spPr>
        <p:txBody>
          <a:bodyPr anchor="b"/>
          <a:lstStyle>
            <a:lvl1pPr marL="0" indent="0">
              <a:buNone/>
              <a:defRPr sz="2200" b="1"/>
            </a:lvl1pPr>
            <a:lvl2pPr marL="413009" indent="0">
              <a:buNone/>
              <a:defRPr sz="1800" b="1"/>
            </a:lvl2pPr>
            <a:lvl3pPr marL="826016" indent="0">
              <a:buNone/>
              <a:defRPr sz="1600" b="1"/>
            </a:lvl3pPr>
            <a:lvl4pPr marL="1239030" indent="0">
              <a:buNone/>
              <a:defRPr sz="1500" b="1"/>
            </a:lvl4pPr>
            <a:lvl5pPr marL="1652039" indent="0">
              <a:buNone/>
              <a:defRPr sz="1500" b="1"/>
            </a:lvl5pPr>
            <a:lvl6pPr marL="2065039" indent="0">
              <a:buNone/>
              <a:defRPr sz="1500" b="1"/>
            </a:lvl6pPr>
            <a:lvl7pPr marL="2478058" indent="0">
              <a:buNone/>
              <a:defRPr sz="1500" b="1"/>
            </a:lvl7pPr>
            <a:lvl8pPr marL="2891069" indent="0">
              <a:buNone/>
              <a:defRPr sz="1500" b="1"/>
            </a:lvl8pPr>
            <a:lvl9pPr marL="3304084" indent="0">
              <a:buNone/>
              <a:defRPr sz="15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920" y="2174628"/>
            <a:ext cx="4039200" cy="3951775"/>
          </a:xfrm>
        </p:spPr>
        <p:txBody>
          <a:bodyPr/>
          <a:lstStyle>
            <a:lvl1pPr>
              <a:defRPr sz="2200"/>
            </a:lvl1pPr>
            <a:lvl2pPr>
              <a:defRPr sz="1800"/>
            </a:lvl2pPr>
            <a:lvl3pPr>
              <a:defRPr sz="16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442" y="1535201"/>
            <a:ext cx="4042080" cy="639427"/>
          </a:xfrm>
        </p:spPr>
        <p:txBody>
          <a:bodyPr anchor="b"/>
          <a:lstStyle>
            <a:lvl1pPr marL="0" indent="0">
              <a:buNone/>
              <a:defRPr sz="2200" b="1"/>
            </a:lvl1pPr>
            <a:lvl2pPr marL="413009" indent="0">
              <a:buNone/>
              <a:defRPr sz="1800" b="1"/>
            </a:lvl2pPr>
            <a:lvl3pPr marL="826016" indent="0">
              <a:buNone/>
              <a:defRPr sz="1600" b="1"/>
            </a:lvl3pPr>
            <a:lvl4pPr marL="1239030" indent="0">
              <a:buNone/>
              <a:defRPr sz="1500" b="1"/>
            </a:lvl4pPr>
            <a:lvl5pPr marL="1652039" indent="0">
              <a:buNone/>
              <a:defRPr sz="1500" b="1"/>
            </a:lvl5pPr>
            <a:lvl6pPr marL="2065039" indent="0">
              <a:buNone/>
              <a:defRPr sz="1500" b="1"/>
            </a:lvl6pPr>
            <a:lvl7pPr marL="2478058" indent="0">
              <a:buNone/>
              <a:defRPr sz="1500" b="1"/>
            </a:lvl7pPr>
            <a:lvl8pPr marL="2891069" indent="0">
              <a:buNone/>
              <a:defRPr sz="1500" b="1"/>
            </a:lvl8pPr>
            <a:lvl9pPr marL="3304084" indent="0">
              <a:buNone/>
              <a:defRPr sz="15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442" y="2174628"/>
            <a:ext cx="4042080" cy="3951775"/>
          </a:xfrm>
        </p:spPr>
        <p:txBody>
          <a:bodyPr/>
          <a:lstStyle>
            <a:lvl1pPr>
              <a:defRPr sz="2200"/>
            </a:lvl1pPr>
            <a:lvl2pPr>
              <a:defRPr sz="1800"/>
            </a:lvl2pPr>
            <a:lvl3pPr>
              <a:defRPr sz="16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646241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4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4787" indent="0">
              <a:buNone/>
              <a:defRPr sz="2000" b="1"/>
            </a:lvl2pPr>
            <a:lvl3pPr marL="909579" indent="0">
              <a:buNone/>
              <a:defRPr sz="1800" b="1"/>
            </a:lvl3pPr>
            <a:lvl4pPr marL="1364371" indent="0">
              <a:buNone/>
              <a:defRPr sz="1600" b="1"/>
            </a:lvl4pPr>
            <a:lvl5pPr marL="1819156" indent="0">
              <a:buNone/>
              <a:defRPr sz="1600" b="1"/>
            </a:lvl5pPr>
            <a:lvl6pPr marL="2273947" indent="0">
              <a:buNone/>
              <a:defRPr sz="1600" b="1"/>
            </a:lvl6pPr>
            <a:lvl7pPr marL="2728736" indent="0">
              <a:buNone/>
              <a:defRPr sz="1600" b="1"/>
            </a:lvl7pPr>
            <a:lvl8pPr marL="3183515" indent="0">
              <a:buNone/>
              <a:defRPr sz="1600" b="1"/>
            </a:lvl8pPr>
            <a:lvl9pPr marL="363831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4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4787" indent="0">
              <a:buNone/>
              <a:defRPr sz="2000" b="1"/>
            </a:lvl2pPr>
            <a:lvl3pPr marL="909579" indent="0">
              <a:buNone/>
              <a:defRPr sz="1800" b="1"/>
            </a:lvl3pPr>
            <a:lvl4pPr marL="1364371" indent="0">
              <a:buNone/>
              <a:defRPr sz="1600" b="1"/>
            </a:lvl4pPr>
            <a:lvl5pPr marL="1819156" indent="0">
              <a:buNone/>
              <a:defRPr sz="1600" b="1"/>
            </a:lvl5pPr>
            <a:lvl6pPr marL="2273947" indent="0">
              <a:buNone/>
              <a:defRPr sz="1600" b="1"/>
            </a:lvl6pPr>
            <a:lvl7pPr marL="2728736" indent="0">
              <a:buNone/>
              <a:defRPr sz="1600" b="1"/>
            </a:lvl7pPr>
            <a:lvl8pPr marL="3183515" indent="0">
              <a:buNone/>
              <a:defRPr sz="1600" b="1"/>
            </a:lvl8pPr>
            <a:lvl9pPr marL="363831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24.01.2015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28307945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224957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920" y="273629"/>
            <a:ext cx="3008160" cy="1160762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525" y="273633"/>
            <a:ext cx="5112000" cy="5852774"/>
          </a:xfrm>
        </p:spPr>
        <p:txBody>
          <a:bodyPr/>
          <a:lstStyle>
            <a:lvl1pPr>
              <a:defRPr sz="2900"/>
            </a:lvl1pPr>
            <a:lvl2pPr>
              <a:defRPr sz="2500"/>
            </a:lvl2pPr>
            <a:lvl3pPr>
              <a:defRPr sz="22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920" y="1434431"/>
            <a:ext cx="3008160" cy="4692013"/>
          </a:xfrm>
        </p:spPr>
        <p:txBody>
          <a:bodyPr/>
          <a:lstStyle>
            <a:lvl1pPr marL="0" indent="0">
              <a:buNone/>
              <a:defRPr sz="1300"/>
            </a:lvl1pPr>
            <a:lvl2pPr marL="413009" indent="0">
              <a:buNone/>
              <a:defRPr sz="1100"/>
            </a:lvl2pPr>
            <a:lvl3pPr marL="826016" indent="0">
              <a:buNone/>
              <a:defRPr sz="900"/>
            </a:lvl3pPr>
            <a:lvl4pPr marL="1239030" indent="0">
              <a:buNone/>
              <a:defRPr sz="800"/>
            </a:lvl4pPr>
            <a:lvl5pPr marL="1652039" indent="0">
              <a:buNone/>
              <a:defRPr sz="800"/>
            </a:lvl5pPr>
            <a:lvl6pPr marL="2065039" indent="0">
              <a:buNone/>
              <a:defRPr sz="800"/>
            </a:lvl6pPr>
            <a:lvl7pPr marL="2478058" indent="0">
              <a:buNone/>
              <a:defRPr sz="800"/>
            </a:lvl7pPr>
            <a:lvl8pPr marL="2891069" indent="0">
              <a:buNone/>
              <a:defRPr sz="800"/>
            </a:lvl8pPr>
            <a:lvl9pPr marL="3304084" indent="0">
              <a:buNone/>
              <a:defRPr sz="8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3369647306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805" y="4800026"/>
            <a:ext cx="5486400" cy="567420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805" y="612065"/>
            <a:ext cx="5486400" cy="4115952"/>
          </a:xfrm>
        </p:spPr>
        <p:txBody>
          <a:bodyPr/>
          <a:lstStyle>
            <a:lvl1pPr marL="0" indent="0">
              <a:buNone/>
              <a:defRPr sz="2900"/>
            </a:lvl1pPr>
            <a:lvl2pPr marL="413009" indent="0">
              <a:buNone/>
              <a:defRPr sz="2500"/>
            </a:lvl2pPr>
            <a:lvl3pPr marL="826016" indent="0">
              <a:buNone/>
              <a:defRPr sz="2200"/>
            </a:lvl3pPr>
            <a:lvl4pPr marL="1239030" indent="0">
              <a:buNone/>
              <a:defRPr sz="1800"/>
            </a:lvl4pPr>
            <a:lvl5pPr marL="1652039" indent="0">
              <a:buNone/>
              <a:defRPr sz="1800"/>
            </a:lvl5pPr>
            <a:lvl6pPr marL="2065039" indent="0">
              <a:buNone/>
              <a:defRPr sz="1800"/>
            </a:lvl6pPr>
            <a:lvl7pPr marL="2478058" indent="0">
              <a:buNone/>
              <a:defRPr sz="1800"/>
            </a:lvl7pPr>
            <a:lvl8pPr marL="2891069" indent="0">
              <a:buNone/>
              <a:defRPr sz="1800"/>
            </a:lvl8pPr>
            <a:lvl9pPr marL="3304084" indent="0">
              <a:buNone/>
              <a:defRPr sz="18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805" y="5367444"/>
            <a:ext cx="5486400" cy="805044"/>
          </a:xfrm>
        </p:spPr>
        <p:txBody>
          <a:bodyPr/>
          <a:lstStyle>
            <a:lvl1pPr marL="0" indent="0">
              <a:buNone/>
              <a:defRPr sz="1300"/>
            </a:lvl1pPr>
            <a:lvl2pPr marL="413009" indent="0">
              <a:buNone/>
              <a:defRPr sz="1100"/>
            </a:lvl2pPr>
            <a:lvl3pPr marL="826016" indent="0">
              <a:buNone/>
              <a:defRPr sz="900"/>
            </a:lvl3pPr>
            <a:lvl4pPr marL="1239030" indent="0">
              <a:buNone/>
              <a:defRPr sz="800"/>
            </a:lvl4pPr>
            <a:lvl5pPr marL="1652039" indent="0">
              <a:buNone/>
              <a:defRPr sz="800"/>
            </a:lvl5pPr>
            <a:lvl6pPr marL="2065039" indent="0">
              <a:buNone/>
              <a:defRPr sz="800"/>
            </a:lvl6pPr>
            <a:lvl7pPr marL="2478058" indent="0">
              <a:buNone/>
              <a:defRPr sz="800"/>
            </a:lvl7pPr>
            <a:lvl8pPr marL="2891069" indent="0">
              <a:buNone/>
              <a:defRPr sz="800"/>
            </a:lvl8pPr>
            <a:lvl9pPr marL="3304084" indent="0">
              <a:buNone/>
              <a:defRPr sz="8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2094525847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46670206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26082" y="635107"/>
            <a:ext cx="1951200" cy="562235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72481" y="635107"/>
            <a:ext cx="5715360" cy="56223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89701740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440" y="2129984"/>
            <a:ext cx="7773120" cy="1470394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2321" y="3885528"/>
            <a:ext cx="6400800" cy="1752664"/>
          </a:xfrm>
        </p:spPr>
        <p:txBody>
          <a:bodyPr/>
          <a:lstStyle>
            <a:lvl1pPr marL="0" indent="0" algn="ctr">
              <a:buNone/>
              <a:defRPr/>
            </a:lvl1pPr>
            <a:lvl2pPr marL="413265" indent="0" algn="ctr">
              <a:buNone/>
              <a:defRPr/>
            </a:lvl2pPr>
            <a:lvl3pPr marL="826531" indent="0" algn="ctr">
              <a:buNone/>
              <a:defRPr/>
            </a:lvl3pPr>
            <a:lvl4pPr marL="1239801" indent="0" algn="ctr">
              <a:buNone/>
              <a:defRPr/>
            </a:lvl4pPr>
            <a:lvl5pPr marL="1653065" indent="0" algn="ctr">
              <a:buNone/>
              <a:defRPr/>
            </a:lvl5pPr>
            <a:lvl6pPr marL="2066328" indent="0" algn="ctr">
              <a:buNone/>
              <a:defRPr/>
            </a:lvl6pPr>
            <a:lvl7pPr marL="2479600" indent="0" algn="ctr">
              <a:buNone/>
              <a:defRPr/>
            </a:lvl7pPr>
            <a:lvl8pPr marL="2892868" indent="0" algn="ctr">
              <a:buNone/>
              <a:defRPr/>
            </a:lvl8pPr>
            <a:lvl9pPr marL="3306136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6337437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54841629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880" y="4406897"/>
            <a:ext cx="7771680" cy="1362383"/>
          </a:xfrm>
        </p:spPr>
        <p:txBody>
          <a:bodyPr anchor="t"/>
          <a:lstStyle>
            <a:lvl1pPr algn="l">
              <a:defRPr sz="36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880" y="2906225"/>
            <a:ext cx="7771680" cy="1500638"/>
          </a:xfrm>
        </p:spPr>
        <p:txBody>
          <a:bodyPr anchor="b"/>
          <a:lstStyle>
            <a:lvl1pPr marL="0" indent="0">
              <a:buNone/>
              <a:defRPr sz="1800"/>
            </a:lvl1pPr>
            <a:lvl2pPr marL="413265" indent="0">
              <a:buNone/>
              <a:defRPr sz="1600"/>
            </a:lvl2pPr>
            <a:lvl3pPr marL="826531" indent="0">
              <a:buNone/>
              <a:defRPr sz="1500"/>
            </a:lvl3pPr>
            <a:lvl4pPr marL="1239801" indent="0">
              <a:buNone/>
              <a:defRPr sz="1300"/>
            </a:lvl4pPr>
            <a:lvl5pPr marL="1653065" indent="0">
              <a:buNone/>
              <a:defRPr sz="1300"/>
            </a:lvl5pPr>
            <a:lvl6pPr marL="2066328" indent="0">
              <a:buNone/>
              <a:defRPr sz="1300"/>
            </a:lvl6pPr>
            <a:lvl7pPr marL="2479600" indent="0">
              <a:buNone/>
              <a:defRPr sz="1300"/>
            </a:lvl7pPr>
            <a:lvl8pPr marL="2892868" indent="0">
              <a:buNone/>
              <a:defRPr sz="1300"/>
            </a:lvl8pPr>
            <a:lvl9pPr marL="3306136" indent="0">
              <a:buNone/>
              <a:defRPr sz="13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2843928166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745920" y="1939919"/>
            <a:ext cx="3746880" cy="4317573"/>
          </a:xfrm>
        </p:spPr>
        <p:txBody>
          <a:bodyPr/>
          <a:lstStyle>
            <a:lvl1pPr>
              <a:defRPr sz="2500"/>
            </a:lvl1pPr>
            <a:lvl2pPr>
              <a:defRPr sz="22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31042" y="1939919"/>
            <a:ext cx="3748320" cy="4317573"/>
          </a:xfrm>
        </p:spPr>
        <p:txBody>
          <a:bodyPr/>
          <a:lstStyle>
            <a:lvl1pPr>
              <a:defRPr sz="2500"/>
            </a:lvl1pPr>
            <a:lvl2pPr>
              <a:defRPr sz="22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544594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24.01.2015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922" y="275104"/>
            <a:ext cx="8229600" cy="1142039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920" y="1535201"/>
            <a:ext cx="4039200" cy="639427"/>
          </a:xfrm>
        </p:spPr>
        <p:txBody>
          <a:bodyPr anchor="b"/>
          <a:lstStyle>
            <a:lvl1pPr marL="0" indent="0">
              <a:buNone/>
              <a:defRPr sz="2200" b="1"/>
            </a:lvl1pPr>
            <a:lvl2pPr marL="413265" indent="0">
              <a:buNone/>
              <a:defRPr sz="1800" b="1"/>
            </a:lvl2pPr>
            <a:lvl3pPr marL="826531" indent="0">
              <a:buNone/>
              <a:defRPr sz="1600" b="1"/>
            </a:lvl3pPr>
            <a:lvl4pPr marL="1239801" indent="0">
              <a:buNone/>
              <a:defRPr sz="1500" b="1"/>
            </a:lvl4pPr>
            <a:lvl5pPr marL="1653065" indent="0">
              <a:buNone/>
              <a:defRPr sz="1500" b="1"/>
            </a:lvl5pPr>
            <a:lvl6pPr marL="2066328" indent="0">
              <a:buNone/>
              <a:defRPr sz="1500" b="1"/>
            </a:lvl6pPr>
            <a:lvl7pPr marL="2479600" indent="0">
              <a:buNone/>
              <a:defRPr sz="1500" b="1"/>
            </a:lvl7pPr>
            <a:lvl8pPr marL="2892868" indent="0">
              <a:buNone/>
              <a:defRPr sz="1500" b="1"/>
            </a:lvl8pPr>
            <a:lvl9pPr marL="3306136" indent="0">
              <a:buNone/>
              <a:defRPr sz="15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920" y="2174628"/>
            <a:ext cx="4039200" cy="3951775"/>
          </a:xfrm>
        </p:spPr>
        <p:txBody>
          <a:bodyPr/>
          <a:lstStyle>
            <a:lvl1pPr>
              <a:defRPr sz="2200"/>
            </a:lvl1pPr>
            <a:lvl2pPr>
              <a:defRPr sz="1800"/>
            </a:lvl2pPr>
            <a:lvl3pPr>
              <a:defRPr sz="16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442" y="1535201"/>
            <a:ext cx="4042080" cy="639427"/>
          </a:xfrm>
        </p:spPr>
        <p:txBody>
          <a:bodyPr anchor="b"/>
          <a:lstStyle>
            <a:lvl1pPr marL="0" indent="0">
              <a:buNone/>
              <a:defRPr sz="2200" b="1"/>
            </a:lvl1pPr>
            <a:lvl2pPr marL="413265" indent="0">
              <a:buNone/>
              <a:defRPr sz="1800" b="1"/>
            </a:lvl2pPr>
            <a:lvl3pPr marL="826531" indent="0">
              <a:buNone/>
              <a:defRPr sz="1600" b="1"/>
            </a:lvl3pPr>
            <a:lvl4pPr marL="1239801" indent="0">
              <a:buNone/>
              <a:defRPr sz="1500" b="1"/>
            </a:lvl4pPr>
            <a:lvl5pPr marL="1653065" indent="0">
              <a:buNone/>
              <a:defRPr sz="1500" b="1"/>
            </a:lvl5pPr>
            <a:lvl6pPr marL="2066328" indent="0">
              <a:buNone/>
              <a:defRPr sz="1500" b="1"/>
            </a:lvl6pPr>
            <a:lvl7pPr marL="2479600" indent="0">
              <a:buNone/>
              <a:defRPr sz="1500" b="1"/>
            </a:lvl7pPr>
            <a:lvl8pPr marL="2892868" indent="0">
              <a:buNone/>
              <a:defRPr sz="1500" b="1"/>
            </a:lvl8pPr>
            <a:lvl9pPr marL="3306136" indent="0">
              <a:buNone/>
              <a:defRPr sz="15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442" y="2174628"/>
            <a:ext cx="4042080" cy="3951775"/>
          </a:xfrm>
        </p:spPr>
        <p:txBody>
          <a:bodyPr/>
          <a:lstStyle>
            <a:lvl1pPr>
              <a:defRPr sz="2200"/>
            </a:lvl1pPr>
            <a:lvl2pPr>
              <a:defRPr sz="1800"/>
            </a:lvl2pPr>
            <a:lvl3pPr>
              <a:defRPr sz="16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00598443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67178771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15050776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920" y="273629"/>
            <a:ext cx="3008160" cy="1160762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525" y="273633"/>
            <a:ext cx="5112000" cy="5852774"/>
          </a:xfrm>
        </p:spPr>
        <p:txBody>
          <a:bodyPr/>
          <a:lstStyle>
            <a:lvl1pPr>
              <a:defRPr sz="2900"/>
            </a:lvl1pPr>
            <a:lvl2pPr>
              <a:defRPr sz="2500"/>
            </a:lvl2pPr>
            <a:lvl3pPr>
              <a:defRPr sz="22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920" y="1434425"/>
            <a:ext cx="3008160" cy="4692013"/>
          </a:xfrm>
        </p:spPr>
        <p:txBody>
          <a:bodyPr/>
          <a:lstStyle>
            <a:lvl1pPr marL="0" indent="0">
              <a:buNone/>
              <a:defRPr sz="1300"/>
            </a:lvl1pPr>
            <a:lvl2pPr marL="413265" indent="0">
              <a:buNone/>
              <a:defRPr sz="1100"/>
            </a:lvl2pPr>
            <a:lvl3pPr marL="826531" indent="0">
              <a:buNone/>
              <a:defRPr sz="900"/>
            </a:lvl3pPr>
            <a:lvl4pPr marL="1239801" indent="0">
              <a:buNone/>
              <a:defRPr sz="800"/>
            </a:lvl4pPr>
            <a:lvl5pPr marL="1653065" indent="0">
              <a:buNone/>
              <a:defRPr sz="800"/>
            </a:lvl5pPr>
            <a:lvl6pPr marL="2066328" indent="0">
              <a:buNone/>
              <a:defRPr sz="800"/>
            </a:lvl6pPr>
            <a:lvl7pPr marL="2479600" indent="0">
              <a:buNone/>
              <a:defRPr sz="800"/>
            </a:lvl7pPr>
            <a:lvl8pPr marL="2892868" indent="0">
              <a:buNone/>
              <a:defRPr sz="800"/>
            </a:lvl8pPr>
            <a:lvl9pPr marL="3306136" indent="0">
              <a:buNone/>
              <a:defRPr sz="8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102347812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805" y="4800026"/>
            <a:ext cx="5486400" cy="567420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805" y="612065"/>
            <a:ext cx="5486400" cy="4115952"/>
          </a:xfrm>
        </p:spPr>
        <p:txBody>
          <a:bodyPr/>
          <a:lstStyle>
            <a:lvl1pPr marL="0" indent="0">
              <a:buNone/>
              <a:defRPr sz="2900"/>
            </a:lvl1pPr>
            <a:lvl2pPr marL="413265" indent="0">
              <a:buNone/>
              <a:defRPr sz="2500"/>
            </a:lvl2pPr>
            <a:lvl3pPr marL="826531" indent="0">
              <a:buNone/>
              <a:defRPr sz="2200"/>
            </a:lvl3pPr>
            <a:lvl4pPr marL="1239801" indent="0">
              <a:buNone/>
              <a:defRPr sz="1800"/>
            </a:lvl4pPr>
            <a:lvl5pPr marL="1653065" indent="0">
              <a:buNone/>
              <a:defRPr sz="1800"/>
            </a:lvl5pPr>
            <a:lvl6pPr marL="2066328" indent="0">
              <a:buNone/>
              <a:defRPr sz="1800"/>
            </a:lvl6pPr>
            <a:lvl7pPr marL="2479600" indent="0">
              <a:buNone/>
              <a:defRPr sz="1800"/>
            </a:lvl7pPr>
            <a:lvl8pPr marL="2892868" indent="0">
              <a:buNone/>
              <a:defRPr sz="1800"/>
            </a:lvl8pPr>
            <a:lvl9pPr marL="3306136" indent="0">
              <a:buNone/>
              <a:defRPr sz="18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805" y="5367444"/>
            <a:ext cx="5486400" cy="805044"/>
          </a:xfrm>
        </p:spPr>
        <p:txBody>
          <a:bodyPr/>
          <a:lstStyle>
            <a:lvl1pPr marL="0" indent="0">
              <a:buNone/>
              <a:defRPr sz="1300"/>
            </a:lvl1pPr>
            <a:lvl2pPr marL="413265" indent="0">
              <a:buNone/>
              <a:defRPr sz="1100"/>
            </a:lvl2pPr>
            <a:lvl3pPr marL="826531" indent="0">
              <a:buNone/>
              <a:defRPr sz="900"/>
            </a:lvl3pPr>
            <a:lvl4pPr marL="1239801" indent="0">
              <a:buNone/>
              <a:defRPr sz="800"/>
            </a:lvl4pPr>
            <a:lvl5pPr marL="1653065" indent="0">
              <a:buNone/>
              <a:defRPr sz="800"/>
            </a:lvl5pPr>
            <a:lvl6pPr marL="2066328" indent="0">
              <a:buNone/>
              <a:defRPr sz="800"/>
            </a:lvl6pPr>
            <a:lvl7pPr marL="2479600" indent="0">
              <a:buNone/>
              <a:defRPr sz="800"/>
            </a:lvl7pPr>
            <a:lvl8pPr marL="2892868" indent="0">
              <a:buNone/>
              <a:defRPr sz="800"/>
            </a:lvl8pPr>
            <a:lvl9pPr marL="3306136" indent="0">
              <a:buNone/>
              <a:defRPr sz="8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2065227295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16180293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26082" y="635107"/>
            <a:ext cx="1951200" cy="562235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72481" y="635107"/>
            <a:ext cx="5715360" cy="56223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22468865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440" y="2129984"/>
            <a:ext cx="7773120" cy="1470394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2321" y="3885528"/>
            <a:ext cx="6400800" cy="1752664"/>
          </a:xfrm>
        </p:spPr>
        <p:txBody>
          <a:bodyPr/>
          <a:lstStyle>
            <a:lvl1pPr marL="0" indent="0" algn="ctr">
              <a:buNone/>
              <a:defRPr/>
            </a:lvl1pPr>
            <a:lvl2pPr marL="413565" indent="0" algn="ctr">
              <a:buNone/>
              <a:defRPr/>
            </a:lvl2pPr>
            <a:lvl3pPr marL="827131" indent="0" algn="ctr">
              <a:buNone/>
              <a:defRPr/>
            </a:lvl3pPr>
            <a:lvl4pPr marL="1240700" indent="0" algn="ctr">
              <a:buNone/>
              <a:defRPr/>
            </a:lvl4pPr>
            <a:lvl5pPr marL="1654266" indent="0" algn="ctr">
              <a:buNone/>
              <a:defRPr/>
            </a:lvl5pPr>
            <a:lvl6pPr marL="2067832" indent="0" algn="ctr">
              <a:buNone/>
              <a:defRPr/>
            </a:lvl6pPr>
            <a:lvl7pPr marL="2481402" indent="0" algn="ctr">
              <a:buNone/>
              <a:defRPr/>
            </a:lvl7pPr>
            <a:lvl8pPr marL="2894968" indent="0" algn="ctr">
              <a:buNone/>
              <a:defRPr/>
            </a:lvl8pPr>
            <a:lvl9pPr marL="3308537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87358444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36906809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880" y="4406890"/>
            <a:ext cx="7771680" cy="1362383"/>
          </a:xfrm>
        </p:spPr>
        <p:txBody>
          <a:bodyPr anchor="t"/>
          <a:lstStyle>
            <a:lvl1pPr algn="l">
              <a:defRPr sz="36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880" y="2906225"/>
            <a:ext cx="7771680" cy="1500638"/>
          </a:xfrm>
        </p:spPr>
        <p:txBody>
          <a:bodyPr anchor="b"/>
          <a:lstStyle>
            <a:lvl1pPr marL="0" indent="0">
              <a:buNone/>
              <a:defRPr sz="1800"/>
            </a:lvl1pPr>
            <a:lvl2pPr marL="413565" indent="0">
              <a:buNone/>
              <a:defRPr sz="1600"/>
            </a:lvl2pPr>
            <a:lvl3pPr marL="827131" indent="0">
              <a:buNone/>
              <a:defRPr sz="1500"/>
            </a:lvl3pPr>
            <a:lvl4pPr marL="1240700" indent="0">
              <a:buNone/>
              <a:defRPr sz="1300"/>
            </a:lvl4pPr>
            <a:lvl5pPr marL="1654266" indent="0">
              <a:buNone/>
              <a:defRPr sz="1300"/>
            </a:lvl5pPr>
            <a:lvl6pPr marL="2067832" indent="0">
              <a:buNone/>
              <a:defRPr sz="1300"/>
            </a:lvl6pPr>
            <a:lvl7pPr marL="2481402" indent="0">
              <a:buNone/>
              <a:defRPr sz="1300"/>
            </a:lvl7pPr>
            <a:lvl8pPr marL="2894968" indent="0">
              <a:buNone/>
              <a:defRPr sz="1300"/>
            </a:lvl8pPr>
            <a:lvl9pPr marL="3308537" indent="0">
              <a:buNone/>
              <a:defRPr sz="13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32408884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24.01.2015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745920" y="1939912"/>
            <a:ext cx="3746880" cy="4317573"/>
          </a:xfrm>
        </p:spPr>
        <p:txBody>
          <a:bodyPr/>
          <a:lstStyle>
            <a:lvl1pPr>
              <a:defRPr sz="2500"/>
            </a:lvl1pPr>
            <a:lvl2pPr>
              <a:defRPr sz="22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31042" y="1939912"/>
            <a:ext cx="3748320" cy="4317573"/>
          </a:xfrm>
        </p:spPr>
        <p:txBody>
          <a:bodyPr/>
          <a:lstStyle>
            <a:lvl1pPr>
              <a:defRPr sz="2500"/>
            </a:lvl1pPr>
            <a:lvl2pPr>
              <a:defRPr sz="22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53321096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922" y="275097"/>
            <a:ext cx="8229600" cy="1142039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920" y="1535201"/>
            <a:ext cx="4039200" cy="639427"/>
          </a:xfrm>
        </p:spPr>
        <p:txBody>
          <a:bodyPr anchor="b"/>
          <a:lstStyle>
            <a:lvl1pPr marL="0" indent="0">
              <a:buNone/>
              <a:defRPr sz="2200" b="1"/>
            </a:lvl1pPr>
            <a:lvl2pPr marL="413565" indent="0">
              <a:buNone/>
              <a:defRPr sz="1800" b="1"/>
            </a:lvl2pPr>
            <a:lvl3pPr marL="827131" indent="0">
              <a:buNone/>
              <a:defRPr sz="1600" b="1"/>
            </a:lvl3pPr>
            <a:lvl4pPr marL="1240700" indent="0">
              <a:buNone/>
              <a:defRPr sz="1500" b="1"/>
            </a:lvl4pPr>
            <a:lvl5pPr marL="1654266" indent="0">
              <a:buNone/>
              <a:defRPr sz="1500" b="1"/>
            </a:lvl5pPr>
            <a:lvl6pPr marL="2067832" indent="0">
              <a:buNone/>
              <a:defRPr sz="1500" b="1"/>
            </a:lvl6pPr>
            <a:lvl7pPr marL="2481402" indent="0">
              <a:buNone/>
              <a:defRPr sz="1500" b="1"/>
            </a:lvl7pPr>
            <a:lvl8pPr marL="2894968" indent="0">
              <a:buNone/>
              <a:defRPr sz="1500" b="1"/>
            </a:lvl8pPr>
            <a:lvl9pPr marL="3308537" indent="0">
              <a:buNone/>
              <a:defRPr sz="15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920" y="2174628"/>
            <a:ext cx="4039200" cy="3951775"/>
          </a:xfrm>
        </p:spPr>
        <p:txBody>
          <a:bodyPr/>
          <a:lstStyle>
            <a:lvl1pPr>
              <a:defRPr sz="2200"/>
            </a:lvl1pPr>
            <a:lvl2pPr>
              <a:defRPr sz="1800"/>
            </a:lvl2pPr>
            <a:lvl3pPr>
              <a:defRPr sz="16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442" y="1535201"/>
            <a:ext cx="4042080" cy="639427"/>
          </a:xfrm>
        </p:spPr>
        <p:txBody>
          <a:bodyPr anchor="b"/>
          <a:lstStyle>
            <a:lvl1pPr marL="0" indent="0">
              <a:buNone/>
              <a:defRPr sz="2200" b="1"/>
            </a:lvl1pPr>
            <a:lvl2pPr marL="413565" indent="0">
              <a:buNone/>
              <a:defRPr sz="1800" b="1"/>
            </a:lvl2pPr>
            <a:lvl3pPr marL="827131" indent="0">
              <a:buNone/>
              <a:defRPr sz="1600" b="1"/>
            </a:lvl3pPr>
            <a:lvl4pPr marL="1240700" indent="0">
              <a:buNone/>
              <a:defRPr sz="1500" b="1"/>
            </a:lvl4pPr>
            <a:lvl5pPr marL="1654266" indent="0">
              <a:buNone/>
              <a:defRPr sz="1500" b="1"/>
            </a:lvl5pPr>
            <a:lvl6pPr marL="2067832" indent="0">
              <a:buNone/>
              <a:defRPr sz="1500" b="1"/>
            </a:lvl6pPr>
            <a:lvl7pPr marL="2481402" indent="0">
              <a:buNone/>
              <a:defRPr sz="1500" b="1"/>
            </a:lvl7pPr>
            <a:lvl8pPr marL="2894968" indent="0">
              <a:buNone/>
              <a:defRPr sz="1500" b="1"/>
            </a:lvl8pPr>
            <a:lvl9pPr marL="3308537" indent="0">
              <a:buNone/>
              <a:defRPr sz="15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442" y="2174628"/>
            <a:ext cx="4042080" cy="3951775"/>
          </a:xfrm>
        </p:spPr>
        <p:txBody>
          <a:bodyPr/>
          <a:lstStyle>
            <a:lvl1pPr>
              <a:defRPr sz="2200"/>
            </a:lvl1pPr>
            <a:lvl2pPr>
              <a:defRPr sz="1800"/>
            </a:lvl2pPr>
            <a:lvl3pPr>
              <a:defRPr sz="16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29672063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22174907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37871388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920" y="273629"/>
            <a:ext cx="3008160" cy="1160762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525" y="273633"/>
            <a:ext cx="5112000" cy="5852774"/>
          </a:xfrm>
        </p:spPr>
        <p:txBody>
          <a:bodyPr/>
          <a:lstStyle>
            <a:lvl1pPr>
              <a:defRPr sz="2900"/>
            </a:lvl1pPr>
            <a:lvl2pPr>
              <a:defRPr sz="2500"/>
            </a:lvl2pPr>
            <a:lvl3pPr>
              <a:defRPr sz="22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920" y="1434418"/>
            <a:ext cx="3008160" cy="4692013"/>
          </a:xfrm>
        </p:spPr>
        <p:txBody>
          <a:bodyPr/>
          <a:lstStyle>
            <a:lvl1pPr marL="0" indent="0">
              <a:buNone/>
              <a:defRPr sz="1300"/>
            </a:lvl1pPr>
            <a:lvl2pPr marL="413565" indent="0">
              <a:buNone/>
              <a:defRPr sz="1100"/>
            </a:lvl2pPr>
            <a:lvl3pPr marL="827131" indent="0">
              <a:buNone/>
              <a:defRPr sz="900"/>
            </a:lvl3pPr>
            <a:lvl4pPr marL="1240700" indent="0">
              <a:buNone/>
              <a:defRPr sz="800"/>
            </a:lvl4pPr>
            <a:lvl5pPr marL="1654266" indent="0">
              <a:buNone/>
              <a:defRPr sz="800"/>
            </a:lvl5pPr>
            <a:lvl6pPr marL="2067832" indent="0">
              <a:buNone/>
              <a:defRPr sz="800"/>
            </a:lvl6pPr>
            <a:lvl7pPr marL="2481402" indent="0">
              <a:buNone/>
              <a:defRPr sz="800"/>
            </a:lvl7pPr>
            <a:lvl8pPr marL="2894968" indent="0">
              <a:buNone/>
              <a:defRPr sz="800"/>
            </a:lvl8pPr>
            <a:lvl9pPr marL="3308537" indent="0">
              <a:buNone/>
              <a:defRPr sz="8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756485357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805" y="4800026"/>
            <a:ext cx="5486400" cy="567420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805" y="612065"/>
            <a:ext cx="5486400" cy="4115952"/>
          </a:xfrm>
        </p:spPr>
        <p:txBody>
          <a:bodyPr/>
          <a:lstStyle>
            <a:lvl1pPr marL="0" indent="0">
              <a:buNone/>
              <a:defRPr sz="2900"/>
            </a:lvl1pPr>
            <a:lvl2pPr marL="413565" indent="0">
              <a:buNone/>
              <a:defRPr sz="2500"/>
            </a:lvl2pPr>
            <a:lvl3pPr marL="827131" indent="0">
              <a:buNone/>
              <a:defRPr sz="2200"/>
            </a:lvl3pPr>
            <a:lvl4pPr marL="1240700" indent="0">
              <a:buNone/>
              <a:defRPr sz="1800"/>
            </a:lvl4pPr>
            <a:lvl5pPr marL="1654266" indent="0">
              <a:buNone/>
              <a:defRPr sz="1800"/>
            </a:lvl5pPr>
            <a:lvl6pPr marL="2067832" indent="0">
              <a:buNone/>
              <a:defRPr sz="1800"/>
            </a:lvl6pPr>
            <a:lvl7pPr marL="2481402" indent="0">
              <a:buNone/>
              <a:defRPr sz="1800"/>
            </a:lvl7pPr>
            <a:lvl8pPr marL="2894968" indent="0">
              <a:buNone/>
              <a:defRPr sz="1800"/>
            </a:lvl8pPr>
            <a:lvl9pPr marL="3308537" indent="0">
              <a:buNone/>
              <a:defRPr sz="18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805" y="5367444"/>
            <a:ext cx="5486400" cy="805044"/>
          </a:xfrm>
        </p:spPr>
        <p:txBody>
          <a:bodyPr/>
          <a:lstStyle>
            <a:lvl1pPr marL="0" indent="0">
              <a:buNone/>
              <a:defRPr sz="1300"/>
            </a:lvl1pPr>
            <a:lvl2pPr marL="413565" indent="0">
              <a:buNone/>
              <a:defRPr sz="1100"/>
            </a:lvl2pPr>
            <a:lvl3pPr marL="827131" indent="0">
              <a:buNone/>
              <a:defRPr sz="900"/>
            </a:lvl3pPr>
            <a:lvl4pPr marL="1240700" indent="0">
              <a:buNone/>
              <a:defRPr sz="800"/>
            </a:lvl4pPr>
            <a:lvl5pPr marL="1654266" indent="0">
              <a:buNone/>
              <a:defRPr sz="800"/>
            </a:lvl5pPr>
            <a:lvl6pPr marL="2067832" indent="0">
              <a:buNone/>
              <a:defRPr sz="800"/>
            </a:lvl6pPr>
            <a:lvl7pPr marL="2481402" indent="0">
              <a:buNone/>
              <a:defRPr sz="800"/>
            </a:lvl7pPr>
            <a:lvl8pPr marL="2894968" indent="0">
              <a:buNone/>
              <a:defRPr sz="800"/>
            </a:lvl8pPr>
            <a:lvl9pPr marL="3308537" indent="0">
              <a:buNone/>
              <a:defRPr sz="8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3370054971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77212325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26082" y="635107"/>
            <a:ext cx="1951200" cy="562235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72481" y="635107"/>
            <a:ext cx="5715360" cy="56223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44626143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440" y="2129984"/>
            <a:ext cx="7773120" cy="1470394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2321" y="3885528"/>
            <a:ext cx="6400800" cy="1752664"/>
          </a:xfrm>
        </p:spPr>
        <p:txBody>
          <a:bodyPr/>
          <a:lstStyle>
            <a:lvl1pPr marL="0" indent="0" algn="ctr">
              <a:buNone/>
              <a:defRPr/>
            </a:lvl1pPr>
            <a:lvl2pPr marL="413909" indent="0" algn="ctr">
              <a:buNone/>
              <a:defRPr/>
            </a:lvl2pPr>
            <a:lvl3pPr marL="827819" indent="0" algn="ctr">
              <a:buNone/>
              <a:defRPr/>
            </a:lvl3pPr>
            <a:lvl4pPr marL="1241729" indent="0" algn="ctr">
              <a:buNone/>
              <a:defRPr/>
            </a:lvl4pPr>
            <a:lvl5pPr marL="1655639" indent="0" algn="ctr">
              <a:buNone/>
              <a:defRPr/>
            </a:lvl5pPr>
            <a:lvl6pPr marL="2069550" indent="0" algn="ctr">
              <a:buNone/>
              <a:defRPr/>
            </a:lvl6pPr>
            <a:lvl7pPr marL="2483460" indent="0" algn="ctr">
              <a:buNone/>
              <a:defRPr/>
            </a:lvl7pPr>
            <a:lvl8pPr marL="2897369" indent="0" algn="ctr">
              <a:buNone/>
              <a:defRPr/>
            </a:lvl8pPr>
            <a:lvl9pPr marL="3311281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47040058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125009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4" y="273101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2" y="1435104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4787" indent="0">
              <a:buNone/>
              <a:defRPr sz="1200"/>
            </a:lvl2pPr>
            <a:lvl3pPr marL="909579" indent="0">
              <a:buNone/>
              <a:defRPr sz="1000"/>
            </a:lvl3pPr>
            <a:lvl4pPr marL="1364371" indent="0">
              <a:buNone/>
              <a:defRPr sz="900"/>
            </a:lvl4pPr>
            <a:lvl5pPr marL="1819156" indent="0">
              <a:buNone/>
              <a:defRPr sz="900"/>
            </a:lvl5pPr>
            <a:lvl6pPr marL="2273947" indent="0">
              <a:buNone/>
              <a:defRPr sz="900"/>
            </a:lvl6pPr>
            <a:lvl7pPr marL="2728736" indent="0">
              <a:buNone/>
              <a:defRPr sz="900"/>
            </a:lvl7pPr>
            <a:lvl8pPr marL="3183515" indent="0">
              <a:buNone/>
              <a:defRPr sz="900"/>
            </a:lvl8pPr>
            <a:lvl9pPr marL="363831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880" y="4406882"/>
            <a:ext cx="7771680" cy="1362383"/>
          </a:xfrm>
        </p:spPr>
        <p:txBody>
          <a:bodyPr anchor="t"/>
          <a:lstStyle>
            <a:lvl1pPr algn="l">
              <a:defRPr sz="36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880" y="2906225"/>
            <a:ext cx="7771680" cy="1500638"/>
          </a:xfrm>
        </p:spPr>
        <p:txBody>
          <a:bodyPr anchor="b"/>
          <a:lstStyle>
            <a:lvl1pPr marL="0" indent="0">
              <a:buNone/>
              <a:defRPr sz="1800"/>
            </a:lvl1pPr>
            <a:lvl2pPr marL="413909" indent="0">
              <a:buNone/>
              <a:defRPr sz="1600"/>
            </a:lvl2pPr>
            <a:lvl3pPr marL="827819" indent="0">
              <a:buNone/>
              <a:defRPr sz="1500"/>
            </a:lvl3pPr>
            <a:lvl4pPr marL="1241729" indent="0">
              <a:buNone/>
              <a:defRPr sz="1300"/>
            </a:lvl4pPr>
            <a:lvl5pPr marL="1655639" indent="0">
              <a:buNone/>
              <a:defRPr sz="1300"/>
            </a:lvl5pPr>
            <a:lvl6pPr marL="2069550" indent="0">
              <a:buNone/>
              <a:defRPr sz="1300"/>
            </a:lvl6pPr>
            <a:lvl7pPr marL="2483460" indent="0">
              <a:buNone/>
              <a:defRPr sz="1300"/>
            </a:lvl7pPr>
            <a:lvl8pPr marL="2897369" indent="0">
              <a:buNone/>
              <a:defRPr sz="1300"/>
            </a:lvl8pPr>
            <a:lvl9pPr marL="3311281" indent="0">
              <a:buNone/>
              <a:defRPr sz="13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1956100642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745920" y="1939904"/>
            <a:ext cx="3746880" cy="4317573"/>
          </a:xfrm>
        </p:spPr>
        <p:txBody>
          <a:bodyPr/>
          <a:lstStyle>
            <a:lvl1pPr>
              <a:defRPr sz="2500"/>
            </a:lvl1pPr>
            <a:lvl2pPr>
              <a:defRPr sz="22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31042" y="1939904"/>
            <a:ext cx="3748320" cy="4317573"/>
          </a:xfrm>
        </p:spPr>
        <p:txBody>
          <a:bodyPr/>
          <a:lstStyle>
            <a:lvl1pPr>
              <a:defRPr sz="2500"/>
            </a:lvl1pPr>
            <a:lvl2pPr>
              <a:defRPr sz="22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88429361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922" y="275089"/>
            <a:ext cx="8229600" cy="1142039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920" y="1535201"/>
            <a:ext cx="4039200" cy="639427"/>
          </a:xfrm>
        </p:spPr>
        <p:txBody>
          <a:bodyPr anchor="b"/>
          <a:lstStyle>
            <a:lvl1pPr marL="0" indent="0">
              <a:buNone/>
              <a:defRPr sz="2200" b="1"/>
            </a:lvl1pPr>
            <a:lvl2pPr marL="413909" indent="0">
              <a:buNone/>
              <a:defRPr sz="1800" b="1"/>
            </a:lvl2pPr>
            <a:lvl3pPr marL="827819" indent="0">
              <a:buNone/>
              <a:defRPr sz="1600" b="1"/>
            </a:lvl3pPr>
            <a:lvl4pPr marL="1241729" indent="0">
              <a:buNone/>
              <a:defRPr sz="1500" b="1"/>
            </a:lvl4pPr>
            <a:lvl5pPr marL="1655639" indent="0">
              <a:buNone/>
              <a:defRPr sz="1500" b="1"/>
            </a:lvl5pPr>
            <a:lvl6pPr marL="2069550" indent="0">
              <a:buNone/>
              <a:defRPr sz="1500" b="1"/>
            </a:lvl6pPr>
            <a:lvl7pPr marL="2483460" indent="0">
              <a:buNone/>
              <a:defRPr sz="1500" b="1"/>
            </a:lvl7pPr>
            <a:lvl8pPr marL="2897369" indent="0">
              <a:buNone/>
              <a:defRPr sz="1500" b="1"/>
            </a:lvl8pPr>
            <a:lvl9pPr marL="3311281" indent="0">
              <a:buNone/>
              <a:defRPr sz="15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920" y="2174628"/>
            <a:ext cx="4039200" cy="3951775"/>
          </a:xfrm>
        </p:spPr>
        <p:txBody>
          <a:bodyPr/>
          <a:lstStyle>
            <a:lvl1pPr>
              <a:defRPr sz="2200"/>
            </a:lvl1pPr>
            <a:lvl2pPr>
              <a:defRPr sz="1800"/>
            </a:lvl2pPr>
            <a:lvl3pPr>
              <a:defRPr sz="16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442" y="1535201"/>
            <a:ext cx="4042080" cy="639427"/>
          </a:xfrm>
        </p:spPr>
        <p:txBody>
          <a:bodyPr anchor="b"/>
          <a:lstStyle>
            <a:lvl1pPr marL="0" indent="0">
              <a:buNone/>
              <a:defRPr sz="2200" b="1"/>
            </a:lvl1pPr>
            <a:lvl2pPr marL="413909" indent="0">
              <a:buNone/>
              <a:defRPr sz="1800" b="1"/>
            </a:lvl2pPr>
            <a:lvl3pPr marL="827819" indent="0">
              <a:buNone/>
              <a:defRPr sz="1600" b="1"/>
            </a:lvl3pPr>
            <a:lvl4pPr marL="1241729" indent="0">
              <a:buNone/>
              <a:defRPr sz="1500" b="1"/>
            </a:lvl4pPr>
            <a:lvl5pPr marL="1655639" indent="0">
              <a:buNone/>
              <a:defRPr sz="1500" b="1"/>
            </a:lvl5pPr>
            <a:lvl6pPr marL="2069550" indent="0">
              <a:buNone/>
              <a:defRPr sz="1500" b="1"/>
            </a:lvl6pPr>
            <a:lvl7pPr marL="2483460" indent="0">
              <a:buNone/>
              <a:defRPr sz="1500" b="1"/>
            </a:lvl7pPr>
            <a:lvl8pPr marL="2897369" indent="0">
              <a:buNone/>
              <a:defRPr sz="1500" b="1"/>
            </a:lvl8pPr>
            <a:lvl9pPr marL="3311281" indent="0">
              <a:buNone/>
              <a:defRPr sz="15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442" y="2174628"/>
            <a:ext cx="4042080" cy="3951775"/>
          </a:xfrm>
        </p:spPr>
        <p:txBody>
          <a:bodyPr/>
          <a:lstStyle>
            <a:lvl1pPr>
              <a:defRPr sz="2200"/>
            </a:lvl1pPr>
            <a:lvl2pPr>
              <a:defRPr sz="1800"/>
            </a:lvl2pPr>
            <a:lvl3pPr>
              <a:defRPr sz="16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47245750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38202548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18457976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920" y="273629"/>
            <a:ext cx="3008160" cy="1160762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525" y="273633"/>
            <a:ext cx="5112000" cy="5852774"/>
          </a:xfrm>
        </p:spPr>
        <p:txBody>
          <a:bodyPr/>
          <a:lstStyle>
            <a:lvl1pPr>
              <a:defRPr sz="2900"/>
            </a:lvl1pPr>
            <a:lvl2pPr>
              <a:defRPr sz="2500"/>
            </a:lvl2pPr>
            <a:lvl3pPr>
              <a:defRPr sz="22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920" y="1434410"/>
            <a:ext cx="3008160" cy="4692013"/>
          </a:xfrm>
        </p:spPr>
        <p:txBody>
          <a:bodyPr/>
          <a:lstStyle>
            <a:lvl1pPr marL="0" indent="0">
              <a:buNone/>
              <a:defRPr sz="1300"/>
            </a:lvl1pPr>
            <a:lvl2pPr marL="413909" indent="0">
              <a:buNone/>
              <a:defRPr sz="1100"/>
            </a:lvl2pPr>
            <a:lvl3pPr marL="827819" indent="0">
              <a:buNone/>
              <a:defRPr sz="900"/>
            </a:lvl3pPr>
            <a:lvl4pPr marL="1241729" indent="0">
              <a:buNone/>
              <a:defRPr sz="800"/>
            </a:lvl4pPr>
            <a:lvl5pPr marL="1655639" indent="0">
              <a:buNone/>
              <a:defRPr sz="800"/>
            </a:lvl5pPr>
            <a:lvl6pPr marL="2069550" indent="0">
              <a:buNone/>
              <a:defRPr sz="800"/>
            </a:lvl6pPr>
            <a:lvl7pPr marL="2483460" indent="0">
              <a:buNone/>
              <a:defRPr sz="800"/>
            </a:lvl7pPr>
            <a:lvl8pPr marL="2897369" indent="0">
              <a:buNone/>
              <a:defRPr sz="800"/>
            </a:lvl8pPr>
            <a:lvl9pPr marL="3311281" indent="0">
              <a:buNone/>
              <a:defRPr sz="8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3880973252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805" y="4800026"/>
            <a:ext cx="5486400" cy="567420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805" y="612065"/>
            <a:ext cx="5486400" cy="4115952"/>
          </a:xfrm>
        </p:spPr>
        <p:txBody>
          <a:bodyPr/>
          <a:lstStyle>
            <a:lvl1pPr marL="0" indent="0">
              <a:buNone/>
              <a:defRPr sz="2900"/>
            </a:lvl1pPr>
            <a:lvl2pPr marL="413909" indent="0">
              <a:buNone/>
              <a:defRPr sz="2500"/>
            </a:lvl2pPr>
            <a:lvl3pPr marL="827819" indent="0">
              <a:buNone/>
              <a:defRPr sz="2200"/>
            </a:lvl3pPr>
            <a:lvl4pPr marL="1241729" indent="0">
              <a:buNone/>
              <a:defRPr sz="1800"/>
            </a:lvl4pPr>
            <a:lvl5pPr marL="1655639" indent="0">
              <a:buNone/>
              <a:defRPr sz="1800"/>
            </a:lvl5pPr>
            <a:lvl6pPr marL="2069550" indent="0">
              <a:buNone/>
              <a:defRPr sz="1800"/>
            </a:lvl6pPr>
            <a:lvl7pPr marL="2483460" indent="0">
              <a:buNone/>
              <a:defRPr sz="1800"/>
            </a:lvl7pPr>
            <a:lvl8pPr marL="2897369" indent="0">
              <a:buNone/>
              <a:defRPr sz="1800"/>
            </a:lvl8pPr>
            <a:lvl9pPr marL="3311281" indent="0">
              <a:buNone/>
              <a:defRPr sz="18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805" y="5367444"/>
            <a:ext cx="5486400" cy="805044"/>
          </a:xfrm>
        </p:spPr>
        <p:txBody>
          <a:bodyPr/>
          <a:lstStyle>
            <a:lvl1pPr marL="0" indent="0">
              <a:buNone/>
              <a:defRPr sz="1300"/>
            </a:lvl1pPr>
            <a:lvl2pPr marL="413909" indent="0">
              <a:buNone/>
              <a:defRPr sz="1100"/>
            </a:lvl2pPr>
            <a:lvl3pPr marL="827819" indent="0">
              <a:buNone/>
              <a:defRPr sz="900"/>
            </a:lvl3pPr>
            <a:lvl4pPr marL="1241729" indent="0">
              <a:buNone/>
              <a:defRPr sz="800"/>
            </a:lvl4pPr>
            <a:lvl5pPr marL="1655639" indent="0">
              <a:buNone/>
              <a:defRPr sz="800"/>
            </a:lvl5pPr>
            <a:lvl6pPr marL="2069550" indent="0">
              <a:buNone/>
              <a:defRPr sz="800"/>
            </a:lvl6pPr>
            <a:lvl7pPr marL="2483460" indent="0">
              <a:buNone/>
              <a:defRPr sz="800"/>
            </a:lvl7pPr>
            <a:lvl8pPr marL="2897369" indent="0">
              <a:buNone/>
              <a:defRPr sz="800"/>
            </a:lvl8pPr>
            <a:lvl9pPr marL="3311281" indent="0">
              <a:buNone/>
              <a:defRPr sz="8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1514164596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44272012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26082" y="635107"/>
            <a:ext cx="1951200" cy="562235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72481" y="635107"/>
            <a:ext cx="5715360" cy="56223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28316249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440" y="2129984"/>
            <a:ext cx="7773120" cy="1470394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2321" y="3885528"/>
            <a:ext cx="6400800" cy="1752664"/>
          </a:xfrm>
        </p:spPr>
        <p:txBody>
          <a:bodyPr/>
          <a:lstStyle>
            <a:lvl1pPr marL="0" indent="0" algn="ctr">
              <a:buNone/>
              <a:defRPr/>
            </a:lvl1pPr>
            <a:lvl2pPr marL="414296" indent="0" algn="ctr">
              <a:buNone/>
              <a:defRPr/>
            </a:lvl2pPr>
            <a:lvl3pPr marL="828592" indent="0" algn="ctr">
              <a:buNone/>
              <a:defRPr/>
            </a:lvl3pPr>
            <a:lvl4pPr marL="1242888" indent="0" algn="ctr">
              <a:buNone/>
              <a:defRPr/>
            </a:lvl4pPr>
            <a:lvl5pPr marL="1657185" indent="0" algn="ctr">
              <a:buNone/>
              <a:defRPr/>
            </a:lvl5pPr>
            <a:lvl6pPr marL="2071482" indent="0" algn="ctr">
              <a:buNone/>
              <a:defRPr/>
            </a:lvl6pPr>
            <a:lvl7pPr marL="2485778" indent="0" algn="ctr">
              <a:buNone/>
              <a:defRPr/>
            </a:lvl7pPr>
            <a:lvl8pPr marL="2900074" indent="0" algn="ctr">
              <a:buNone/>
              <a:defRPr/>
            </a:lvl8pPr>
            <a:lvl9pPr marL="3314372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324223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4787" indent="0">
              <a:buNone/>
              <a:defRPr sz="2800"/>
            </a:lvl2pPr>
            <a:lvl3pPr marL="909579" indent="0">
              <a:buNone/>
              <a:defRPr sz="2400"/>
            </a:lvl3pPr>
            <a:lvl4pPr marL="1364371" indent="0">
              <a:buNone/>
              <a:defRPr sz="2000"/>
            </a:lvl4pPr>
            <a:lvl5pPr marL="1819156" indent="0">
              <a:buNone/>
              <a:defRPr sz="2000"/>
            </a:lvl5pPr>
            <a:lvl6pPr marL="2273947" indent="0">
              <a:buNone/>
              <a:defRPr sz="2000"/>
            </a:lvl6pPr>
            <a:lvl7pPr marL="2728736" indent="0">
              <a:buNone/>
              <a:defRPr sz="2000"/>
            </a:lvl7pPr>
            <a:lvl8pPr marL="3183515" indent="0">
              <a:buNone/>
              <a:defRPr sz="2000"/>
            </a:lvl8pPr>
            <a:lvl9pPr marL="363831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4787" indent="0">
              <a:buNone/>
              <a:defRPr sz="1200"/>
            </a:lvl2pPr>
            <a:lvl3pPr marL="909579" indent="0">
              <a:buNone/>
              <a:defRPr sz="1000"/>
            </a:lvl3pPr>
            <a:lvl4pPr marL="1364371" indent="0">
              <a:buNone/>
              <a:defRPr sz="900"/>
            </a:lvl4pPr>
            <a:lvl5pPr marL="1819156" indent="0">
              <a:buNone/>
              <a:defRPr sz="900"/>
            </a:lvl5pPr>
            <a:lvl6pPr marL="2273947" indent="0">
              <a:buNone/>
              <a:defRPr sz="900"/>
            </a:lvl6pPr>
            <a:lvl7pPr marL="2728736" indent="0">
              <a:buNone/>
              <a:defRPr sz="900"/>
            </a:lvl7pPr>
            <a:lvl8pPr marL="3183515" indent="0">
              <a:buNone/>
              <a:defRPr sz="900"/>
            </a:lvl8pPr>
            <a:lvl9pPr marL="363831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27395679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880" y="4406873"/>
            <a:ext cx="7771680" cy="1362383"/>
          </a:xfrm>
        </p:spPr>
        <p:txBody>
          <a:bodyPr anchor="t"/>
          <a:lstStyle>
            <a:lvl1pPr algn="l">
              <a:defRPr sz="36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880" y="2906225"/>
            <a:ext cx="7771680" cy="1500638"/>
          </a:xfrm>
        </p:spPr>
        <p:txBody>
          <a:bodyPr anchor="b"/>
          <a:lstStyle>
            <a:lvl1pPr marL="0" indent="0">
              <a:buNone/>
              <a:defRPr sz="1800"/>
            </a:lvl1pPr>
            <a:lvl2pPr marL="414296" indent="0">
              <a:buNone/>
              <a:defRPr sz="1600"/>
            </a:lvl2pPr>
            <a:lvl3pPr marL="828592" indent="0">
              <a:buNone/>
              <a:defRPr sz="1500"/>
            </a:lvl3pPr>
            <a:lvl4pPr marL="1242888" indent="0">
              <a:buNone/>
              <a:defRPr sz="1300"/>
            </a:lvl4pPr>
            <a:lvl5pPr marL="1657185" indent="0">
              <a:buNone/>
              <a:defRPr sz="1300"/>
            </a:lvl5pPr>
            <a:lvl6pPr marL="2071482" indent="0">
              <a:buNone/>
              <a:defRPr sz="1300"/>
            </a:lvl6pPr>
            <a:lvl7pPr marL="2485778" indent="0">
              <a:buNone/>
              <a:defRPr sz="1300"/>
            </a:lvl7pPr>
            <a:lvl8pPr marL="2900074" indent="0">
              <a:buNone/>
              <a:defRPr sz="1300"/>
            </a:lvl8pPr>
            <a:lvl9pPr marL="3314372" indent="0">
              <a:buNone/>
              <a:defRPr sz="13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1782569929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745920" y="1939895"/>
            <a:ext cx="3746880" cy="4317573"/>
          </a:xfrm>
        </p:spPr>
        <p:txBody>
          <a:bodyPr/>
          <a:lstStyle>
            <a:lvl1pPr>
              <a:defRPr sz="2500"/>
            </a:lvl1pPr>
            <a:lvl2pPr>
              <a:defRPr sz="22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31042" y="1939895"/>
            <a:ext cx="3748320" cy="4317573"/>
          </a:xfrm>
        </p:spPr>
        <p:txBody>
          <a:bodyPr/>
          <a:lstStyle>
            <a:lvl1pPr>
              <a:defRPr sz="2500"/>
            </a:lvl1pPr>
            <a:lvl2pPr>
              <a:defRPr sz="22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68786686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922" y="275080"/>
            <a:ext cx="8229600" cy="1142039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920" y="1535201"/>
            <a:ext cx="4039200" cy="639427"/>
          </a:xfrm>
        </p:spPr>
        <p:txBody>
          <a:bodyPr anchor="b"/>
          <a:lstStyle>
            <a:lvl1pPr marL="0" indent="0">
              <a:buNone/>
              <a:defRPr sz="2200" b="1"/>
            </a:lvl1pPr>
            <a:lvl2pPr marL="414296" indent="0">
              <a:buNone/>
              <a:defRPr sz="1800" b="1"/>
            </a:lvl2pPr>
            <a:lvl3pPr marL="828592" indent="0">
              <a:buNone/>
              <a:defRPr sz="1600" b="1"/>
            </a:lvl3pPr>
            <a:lvl4pPr marL="1242888" indent="0">
              <a:buNone/>
              <a:defRPr sz="1500" b="1"/>
            </a:lvl4pPr>
            <a:lvl5pPr marL="1657185" indent="0">
              <a:buNone/>
              <a:defRPr sz="1500" b="1"/>
            </a:lvl5pPr>
            <a:lvl6pPr marL="2071482" indent="0">
              <a:buNone/>
              <a:defRPr sz="1500" b="1"/>
            </a:lvl6pPr>
            <a:lvl7pPr marL="2485778" indent="0">
              <a:buNone/>
              <a:defRPr sz="1500" b="1"/>
            </a:lvl7pPr>
            <a:lvl8pPr marL="2900074" indent="0">
              <a:buNone/>
              <a:defRPr sz="1500" b="1"/>
            </a:lvl8pPr>
            <a:lvl9pPr marL="3314372" indent="0">
              <a:buNone/>
              <a:defRPr sz="15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920" y="2174628"/>
            <a:ext cx="4039200" cy="3951775"/>
          </a:xfrm>
        </p:spPr>
        <p:txBody>
          <a:bodyPr/>
          <a:lstStyle>
            <a:lvl1pPr>
              <a:defRPr sz="2200"/>
            </a:lvl1pPr>
            <a:lvl2pPr>
              <a:defRPr sz="1800"/>
            </a:lvl2pPr>
            <a:lvl3pPr>
              <a:defRPr sz="16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442" y="1535201"/>
            <a:ext cx="4042080" cy="639427"/>
          </a:xfrm>
        </p:spPr>
        <p:txBody>
          <a:bodyPr anchor="b"/>
          <a:lstStyle>
            <a:lvl1pPr marL="0" indent="0">
              <a:buNone/>
              <a:defRPr sz="2200" b="1"/>
            </a:lvl1pPr>
            <a:lvl2pPr marL="414296" indent="0">
              <a:buNone/>
              <a:defRPr sz="1800" b="1"/>
            </a:lvl2pPr>
            <a:lvl3pPr marL="828592" indent="0">
              <a:buNone/>
              <a:defRPr sz="1600" b="1"/>
            </a:lvl3pPr>
            <a:lvl4pPr marL="1242888" indent="0">
              <a:buNone/>
              <a:defRPr sz="1500" b="1"/>
            </a:lvl4pPr>
            <a:lvl5pPr marL="1657185" indent="0">
              <a:buNone/>
              <a:defRPr sz="1500" b="1"/>
            </a:lvl5pPr>
            <a:lvl6pPr marL="2071482" indent="0">
              <a:buNone/>
              <a:defRPr sz="1500" b="1"/>
            </a:lvl6pPr>
            <a:lvl7pPr marL="2485778" indent="0">
              <a:buNone/>
              <a:defRPr sz="1500" b="1"/>
            </a:lvl7pPr>
            <a:lvl8pPr marL="2900074" indent="0">
              <a:buNone/>
              <a:defRPr sz="1500" b="1"/>
            </a:lvl8pPr>
            <a:lvl9pPr marL="3314372" indent="0">
              <a:buNone/>
              <a:defRPr sz="15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442" y="2174628"/>
            <a:ext cx="4042080" cy="3951775"/>
          </a:xfrm>
        </p:spPr>
        <p:txBody>
          <a:bodyPr/>
          <a:lstStyle>
            <a:lvl1pPr>
              <a:defRPr sz="2200"/>
            </a:lvl1pPr>
            <a:lvl2pPr>
              <a:defRPr sz="1800"/>
            </a:lvl2pPr>
            <a:lvl3pPr>
              <a:defRPr sz="16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32033238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96905825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0834589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920" y="273629"/>
            <a:ext cx="3008160" cy="1160762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525" y="273633"/>
            <a:ext cx="5112000" cy="5852774"/>
          </a:xfrm>
        </p:spPr>
        <p:txBody>
          <a:bodyPr/>
          <a:lstStyle>
            <a:lvl1pPr>
              <a:defRPr sz="2900"/>
            </a:lvl1pPr>
            <a:lvl2pPr>
              <a:defRPr sz="2500"/>
            </a:lvl2pPr>
            <a:lvl3pPr>
              <a:defRPr sz="22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920" y="1434401"/>
            <a:ext cx="3008160" cy="4692013"/>
          </a:xfrm>
        </p:spPr>
        <p:txBody>
          <a:bodyPr/>
          <a:lstStyle>
            <a:lvl1pPr marL="0" indent="0">
              <a:buNone/>
              <a:defRPr sz="1300"/>
            </a:lvl1pPr>
            <a:lvl2pPr marL="414296" indent="0">
              <a:buNone/>
              <a:defRPr sz="1100"/>
            </a:lvl2pPr>
            <a:lvl3pPr marL="828592" indent="0">
              <a:buNone/>
              <a:defRPr sz="900"/>
            </a:lvl3pPr>
            <a:lvl4pPr marL="1242888" indent="0">
              <a:buNone/>
              <a:defRPr sz="800"/>
            </a:lvl4pPr>
            <a:lvl5pPr marL="1657185" indent="0">
              <a:buNone/>
              <a:defRPr sz="800"/>
            </a:lvl5pPr>
            <a:lvl6pPr marL="2071482" indent="0">
              <a:buNone/>
              <a:defRPr sz="800"/>
            </a:lvl6pPr>
            <a:lvl7pPr marL="2485778" indent="0">
              <a:buNone/>
              <a:defRPr sz="800"/>
            </a:lvl7pPr>
            <a:lvl8pPr marL="2900074" indent="0">
              <a:buNone/>
              <a:defRPr sz="800"/>
            </a:lvl8pPr>
            <a:lvl9pPr marL="3314372" indent="0">
              <a:buNone/>
              <a:defRPr sz="8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3426161803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805" y="4800026"/>
            <a:ext cx="5486400" cy="567420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805" y="612065"/>
            <a:ext cx="5486400" cy="4115952"/>
          </a:xfrm>
        </p:spPr>
        <p:txBody>
          <a:bodyPr/>
          <a:lstStyle>
            <a:lvl1pPr marL="0" indent="0">
              <a:buNone/>
              <a:defRPr sz="2900"/>
            </a:lvl1pPr>
            <a:lvl2pPr marL="414296" indent="0">
              <a:buNone/>
              <a:defRPr sz="2500"/>
            </a:lvl2pPr>
            <a:lvl3pPr marL="828592" indent="0">
              <a:buNone/>
              <a:defRPr sz="2200"/>
            </a:lvl3pPr>
            <a:lvl4pPr marL="1242888" indent="0">
              <a:buNone/>
              <a:defRPr sz="1800"/>
            </a:lvl4pPr>
            <a:lvl5pPr marL="1657185" indent="0">
              <a:buNone/>
              <a:defRPr sz="1800"/>
            </a:lvl5pPr>
            <a:lvl6pPr marL="2071482" indent="0">
              <a:buNone/>
              <a:defRPr sz="1800"/>
            </a:lvl6pPr>
            <a:lvl7pPr marL="2485778" indent="0">
              <a:buNone/>
              <a:defRPr sz="1800"/>
            </a:lvl7pPr>
            <a:lvl8pPr marL="2900074" indent="0">
              <a:buNone/>
              <a:defRPr sz="1800"/>
            </a:lvl8pPr>
            <a:lvl9pPr marL="3314372" indent="0">
              <a:buNone/>
              <a:defRPr sz="18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805" y="5367444"/>
            <a:ext cx="5486400" cy="805044"/>
          </a:xfrm>
        </p:spPr>
        <p:txBody>
          <a:bodyPr/>
          <a:lstStyle>
            <a:lvl1pPr marL="0" indent="0">
              <a:buNone/>
              <a:defRPr sz="1300"/>
            </a:lvl1pPr>
            <a:lvl2pPr marL="414296" indent="0">
              <a:buNone/>
              <a:defRPr sz="1100"/>
            </a:lvl2pPr>
            <a:lvl3pPr marL="828592" indent="0">
              <a:buNone/>
              <a:defRPr sz="900"/>
            </a:lvl3pPr>
            <a:lvl4pPr marL="1242888" indent="0">
              <a:buNone/>
              <a:defRPr sz="800"/>
            </a:lvl4pPr>
            <a:lvl5pPr marL="1657185" indent="0">
              <a:buNone/>
              <a:defRPr sz="800"/>
            </a:lvl5pPr>
            <a:lvl6pPr marL="2071482" indent="0">
              <a:buNone/>
              <a:defRPr sz="800"/>
            </a:lvl6pPr>
            <a:lvl7pPr marL="2485778" indent="0">
              <a:buNone/>
              <a:defRPr sz="800"/>
            </a:lvl7pPr>
            <a:lvl8pPr marL="2900074" indent="0">
              <a:buNone/>
              <a:defRPr sz="800"/>
            </a:lvl8pPr>
            <a:lvl9pPr marL="3314372" indent="0">
              <a:buNone/>
              <a:defRPr sz="8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1564353369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46050729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26082" y="635107"/>
            <a:ext cx="1951200" cy="562235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72481" y="635107"/>
            <a:ext cx="5715360" cy="56223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219762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7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02.xml"/><Relationship Id="rId7" Type="http://schemas.openxmlformats.org/officeDocument/2006/relationships/slideLayout" Target="../slideLayouts/slideLayout106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101.xml"/><Relationship Id="rId1" Type="http://schemas.openxmlformats.org/officeDocument/2006/relationships/slideLayout" Target="../slideLayouts/slideLayout100.xml"/><Relationship Id="rId6" Type="http://schemas.openxmlformats.org/officeDocument/2006/relationships/slideLayout" Target="../slideLayouts/slideLayout105.xml"/><Relationship Id="rId11" Type="http://schemas.openxmlformats.org/officeDocument/2006/relationships/slideLayout" Target="../slideLayouts/slideLayout110.xml"/><Relationship Id="rId5" Type="http://schemas.openxmlformats.org/officeDocument/2006/relationships/slideLayout" Target="../slideLayouts/slideLayout104.xml"/><Relationship Id="rId10" Type="http://schemas.openxmlformats.org/officeDocument/2006/relationships/slideLayout" Target="../slideLayouts/slideLayout109.xml"/><Relationship Id="rId4" Type="http://schemas.openxmlformats.org/officeDocument/2006/relationships/slideLayout" Target="../slideLayouts/slideLayout103.xml"/><Relationship Id="rId9" Type="http://schemas.openxmlformats.org/officeDocument/2006/relationships/slideLayout" Target="../slideLayouts/slideLayout108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8.xml"/><Relationship Id="rId3" Type="http://schemas.openxmlformats.org/officeDocument/2006/relationships/slideLayout" Target="../slideLayouts/slideLayout113.xml"/><Relationship Id="rId7" Type="http://schemas.openxmlformats.org/officeDocument/2006/relationships/slideLayout" Target="../slideLayouts/slideLayout117.xml"/><Relationship Id="rId12" Type="http://schemas.openxmlformats.org/officeDocument/2006/relationships/theme" Target="../theme/theme11.xml"/><Relationship Id="rId2" Type="http://schemas.openxmlformats.org/officeDocument/2006/relationships/slideLayout" Target="../slideLayouts/slideLayout112.xml"/><Relationship Id="rId1" Type="http://schemas.openxmlformats.org/officeDocument/2006/relationships/slideLayout" Target="../slideLayouts/slideLayout111.xml"/><Relationship Id="rId6" Type="http://schemas.openxmlformats.org/officeDocument/2006/relationships/slideLayout" Target="../slideLayouts/slideLayout116.xml"/><Relationship Id="rId11" Type="http://schemas.openxmlformats.org/officeDocument/2006/relationships/slideLayout" Target="../slideLayouts/slideLayout121.xml"/><Relationship Id="rId5" Type="http://schemas.openxmlformats.org/officeDocument/2006/relationships/slideLayout" Target="../slideLayouts/slideLayout115.xml"/><Relationship Id="rId10" Type="http://schemas.openxmlformats.org/officeDocument/2006/relationships/slideLayout" Target="../slideLayouts/slideLayout120.xml"/><Relationship Id="rId4" Type="http://schemas.openxmlformats.org/officeDocument/2006/relationships/slideLayout" Target="../slideLayouts/slideLayout114.xml"/><Relationship Id="rId9" Type="http://schemas.openxmlformats.org/officeDocument/2006/relationships/slideLayout" Target="../slideLayouts/slideLayout119.xml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9.xml"/><Relationship Id="rId3" Type="http://schemas.openxmlformats.org/officeDocument/2006/relationships/slideLayout" Target="../slideLayouts/slideLayout124.xml"/><Relationship Id="rId7" Type="http://schemas.openxmlformats.org/officeDocument/2006/relationships/slideLayout" Target="../slideLayouts/slideLayout128.xml"/><Relationship Id="rId12" Type="http://schemas.openxmlformats.org/officeDocument/2006/relationships/theme" Target="../theme/theme12.xml"/><Relationship Id="rId2" Type="http://schemas.openxmlformats.org/officeDocument/2006/relationships/slideLayout" Target="../slideLayouts/slideLayout123.xml"/><Relationship Id="rId1" Type="http://schemas.openxmlformats.org/officeDocument/2006/relationships/slideLayout" Target="../slideLayouts/slideLayout122.xml"/><Relationship Id="rId6" Type="http://schemas.openxmlformats.org/officeDocument/2006/relationships/slideLayout" Target="../slideLayouts/slideLayout127.xml"/><Relationship Id="rId11" Type="http://schemas.openxmlformats.org/officeDocument/2006/relationships/slideLayout" Target="../slideLayouts/slideLayout132.xml"/><Relationship Id="rId5" Type="http://schemas.openxmlformats.org/officeDocument/2006/relationships/slideLayout" Target="../slideLayouts/slideLayout126.xml"/><Relationship Id="rId10" Type="http://schemas.openxmlformats.org/officeDocument/2006/relationships/slideLayout" Target="../slideLayouts/slideLayout131.xml"/><Relationship Id="rId4" Type="http://schemas.openxmlformats.org/officeDocument/2006/relationships/slideLayout" Target="../slideLayouts/slideLayout125.xml"/><Relationship Id="rId9" Type="http://schemas.openxmlformats.org/officeDocument/2006/relationships/slideLayout" Target="../slideLayouts/slideLayout130.xml"/></Relationships>
</file>

<file path=ppt/slideMasters/_rels/slideMaster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0.xml"/><Relationship Id="rId3" Type="http://schemas.openxmlformats.org/officeDocument/2006/relationships/slideLayout" Target="../slideLayouts/slideLayout135.xml"/><Relationship Id="rId7" Type="http://schemas.openxmlformats.org/officeDocument/2006/relationships/slideLayout" Target="../slideLayouts/slideLayout139.xml"/><Relationship Id="rId12" Type="http://schemas.openxmlformats.org/officeDocument/2006/relationships/theme" Target="../theme/theme13.xml"/><Relationship Id="rId2" Type="http://schemas.openxmlformats.org/officeDocument/2006/relationships/slideLayout" Target="../slideLayouts/slideLayout134.xml"/><Relationship Id="rId1" Type="http://schemas.openxmlformats.org/officeDocument/2006/relationships/slideLayout" Target="../slideLayouts/slideLayout133.xml"/><Relationship Id="rId6" Type="http://schemas.openxmlformats.org/officeDocument/2006/relationships/slideLayout" Target="../slideLayouts/slideLayout138.xml"/><Relationship Id="rId11" Type="http://schemas.openxmlformats.org/officeDocument/2006/relationships/slideLayout" Target="../slideLayouts/slideLayout143.xml"/><Relationship Id="rId5" Type="http://schemas.openxmlformats.org/officeDocument/2006/relationships/slideLayout" Target="../slideLayouts/slideLayout137.xml"/><Relationship Id="rId10" Type="http://schemas.openxmlformats.org/officeDocument/2006/relationships/slideLayout" Target="../slideLayouts/slideLayout142.xml"/><Relationship Id="rId4" Type="http://schemas.openxmlformats.org/officeDocument/2006/relationships/slideLayout" Target="../slideLayouts/slideLayout136.xml"/><Relationship Id="rId9" Type="http://schemas.openxmlformats.org/officeDocument/2006/relationships/slideLayout" Target="../slideLayouts/slideLayout141.xml"/></Relationships>
</file>

<file path=ppt/slideMasters/_rels/slideMaster1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1.xml"/><Relationship Id="rId3" Type="http://schemas.openxmlformats.org/officeDocument/2006/relationships/slideLayout" Target="../slideLayouts/slideLayout146.xml"/><Relationship Id="rId7" Type="http://schemas.openxmlformats.org/officeDocument/2006/relationships/slideLayout" Target="../slideLayouts/slideLayout150.xml"/><Relationship Id="rId12" Type="http://schemas.openxmlformats.org/officeDocument/2006/relationships/theme" Target="../theme/theme14.xml"/><Relationship Id="rId2" Type="http://schemas.openxmlformats.org/officeDocument/2006/relationships/slideLayout" Target="../slideLayouts/slideLayout145.xml"/><Relationship Id="rId1" Type="http://schemas.openxmlformats.org/officeDocument/2006/relationships/slideLayout" Target="../slideLayouts/slideLayout144.xml"/><Relationship Id="rId6" Type="http://schemas.openxmlformats.org/officeDocument/2006/relationships/slideLayout" Target="../slideLayouts/slideLayout149.xml"/><Relationship Id="rId11" Type="http://schemas.openxmlformats.org/officeDocument/2006/relationships/slideLayout" Target="../slideLayouts/slideLayout154.xml"/><Relationship Id="rId5" Type="http://schemas.openxmlformats.org/officeDocument/2006/relationships/slideLayout" Target="../slideLayouts/slideLayout148.xml"/><Relationship Id="rId10" Type="http://schemas.openxmlformats.org/officeDocument/2006/relationships/slideLayout" Target="../slideLayouts/slideLayout153.xml"/><Relationship Id="rId4" Type="http://schemas.openxmlformats.org/officeDocument/2006/relationships/slideLayout" Target="../slideLayouts/slideLayout147.xml"/><Relationship Id="rId9" Type="http://schemas.openxmlformats.org/officeDocument/2006/relationships/slideLayout" Target="../slideLayouts/slideLayout152.xml"/></Relationships>
</file>

<file path=ppt/slideMasters/_rels/slideMaster1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2.xml"/><Relationship Id="rId3" Type="http://schemas.openxmlformats.org/officeDocument/2006/relationships/slideLayout" Target="../slideLayouts/slideLayout157.xml"/><Relationship Id="rId7" Type="http://schemas.openxmlformats.org/officeDocument/2006/relationships/slideLayout" Target="../slideLayouts/slideLayout161.xml"/><Relationship Id="rId12" Type="http://schemas.openxmlformats.org/officeDocument/2006/relationships/theme" Target="../theme/theme15.xml"/><Relationship Id="rId2" Type="http://schemas.openxmlformats.org/officeDocument/2006/relationships/slideLayout" Target="../slideLayouts/slideLayout156.xml"/><Relationship Id="rId1" Type="http://schemas.openxmlformats.org/officeDocument/2006/relationships/slideLayout" Target="../slideLayouts/slideLayout155.xml"/><Relationship Id="rId6" Type="http://schemas.openxmlformats.org/officeDocument/2006/relationships/slideLayout" Target="../slideLayouts/slideLayout160.xml"/><Relationship Id="rId11" Type="http://schemas.openxmlformats.org/officeDocument/2006/relationships/slideLayout" Target="../slideLayouts/slideLayout165.xml"/><Relationship Id="rId5" Type="http://schemas.openxmlformats.org/officeDocument/2006/relationships/slideLayout" Target="../slideLayouts/slideLayout159.xml"/><Relationship Id="rId10" Type="http://schemas.openxmlformats.org/officeDocument/2006/relationships/slideLayout" Target="../slideLayouts/slideLayout164.xml"/><Relationship Id="rId4" Type="http://schemas.openxmlformats.org/officeDocument/2006/relationships/slideLayout" Target="../slideLayouts/slideLayout158.xml"/><Relationship Id="rId9" Type="http://schemas.openxmlformats.org/officeDocument/2006/relationships/slideLayout" Target="../slideLayouts/slideLayout163.xml"/></Relationships>
</file>

<file path=ppt/slideMasters/_rels/slideMaster1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3.xml"/><Relationship Id="rId3" Type="http://schemas.openxmlformats.org/officeDocument/2006/relationships/slideLayout" Target="../slideLayouts/slideLayout168.xml"/><Relationship Id="rId7" Type="http://schemas.openxmlformats.org/officeDocument/2006/relationships/slideLayout" Target="../slideLayouts/slideLayout172.xml"/><Relationship Id="rId12" Type="http://schemas.openxmlformats.org/officeDocument/2006/relationships/theme" Target="../theme/theme16.xml"/><Relationship Id="rId2" Type="http://schemas.openxmlformats.org/officeDocument/2006/relationships/slideLayout" Target="../slideLayouts/slideLayout167.xml"/><Relationship Id="rId1" Type="http://schemas.openxmlformats.org/officeDocument/2006/relationships/slideLayout" Target="../slideLayouts/slideLayout166.xml"/><Relationship Id="rId6" Type="http://schemas.openxmlformats.org/officeDocument/2006/relationships/slideLayout" Target="../slideLayouts/slideLayout171.xml"/><Relationship Id="rId11" Type="http://schemas.openxmlformats.org/officeDocument/2006/relationships/slideLayout" Target="../slideLayouts/slideLayout176.xml"/><Relationship Id="rId5" Type="http://schemas.openxmlformats.org/officeDocument/2006/relationships/slideLayout" Target="../slideLayouts/slideLayout170.xml"/><Relationship Id="rId10" Type="http://schemas.openxmlformats.org/officeDocument/2006/relationships/slideLayout" Target="../slideLayouts/slideLayout175.xml"/><Relationship Id="rId4" Type="http://schemas.openxmlformats.org/officeDocument/2006/relationships/slideLayout" Target="../slideLayouts/slideLayout169.xml"/><Relationship Id="rId9" Type="http://schemas.openxmlformats.org/officeDocument/2006/relationships/slideLayout" Target="../slideLayouts/slideLayout174.xml"/></Relationships>
</file>

<file path=ppt/slideMasters/_rels/slideMaster1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4.xml"/><Relationship Id="rId3" Type="http://schemas.openxmlformats.org/officeDocument/2006/relationships/slideLayout" Target="../slideLayouts/slideLayout179.xml"/><Relationship Id="rId7" Type="http://schemas.openxmlformats.org/officeDocument/2006/relationships/slideLayout" Target="../slideLayouts/slideLayout183.xml"/><Relationship Id="rId12" Type="http://schemas.openxmlformats.org/officeDocument/2006/relationships/theme" Target="../theme/theme17.xml"/><Relationship Id="rId2" Type="http://schemas.openxmlformats.org/officeDocument/2006/relationships/slideLayout" Target="../slideLayouts/slideLayout178.xml"/><Relationship Id="rId1" Type="http://schemas.openxmlformats.org/officeDocument/2006/relationships/slideLayout" Target="../slideLayouts/slideLayout177.xml"/><Relationship Id="rId6" Type="http://schemas.openxmlformats.org/officeDocument/2006/relationships/slideLayout" Target="../slideLayouts/slideLayout182.xml"/><Relationship Id="rId11" Type="http://schemas.openxmlformats.org/officeDocument/2006/relationships/slideLayout" Target="../slideLayouts/slideLayout187.xml"/><Relationship Id="rId5" Type="http://schemas.openxmlformats.org/officeDocument/2006/relationships/slideLayout" Target="../slideLayouts/slideLayout181.xml"/><Relationship Id="rId10" Type="http://schemas.openxmlformats.org/officeDocument/2006/relationships/slideLayout" Target="../slideLayouts/slideLayout186.xml"/><Relationship Id="rId4" Type="http://schemas.openxmlformats.org/officeDocument/2006/relationships/slideLayout" Target="../slideLayouts/slideLayout180.xml"/><Relationship Id="rId9" Type="http://schemas.openxmlformats.org/officeDocument/2006/relationships/slideLayout" Target="../slideLayouts/slideLayout185.xml"/></Relationships>
</file>

<file path=ppt/slideMasters/_rels/slideMaster1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5.xml"/><Relationship Id="rId3" Type="http://schemas.openxmlformats.org/officeDocument/2006/relationships/slideLayout" Target="../slideLayouts/slideLayout190.xml"/><Relationship Id="rId7" Type="http://schemas.openxmlformats.org/officeDocument/2006/relationships/slideLayout" Target="../slideLayouts/slideLayout194.xml"/><Relationship Id="rId12" Type="http://schemas.openxmlformats.org/officeDocument/2006/relationships/theme" Target="../theme/theme18.xml"/><Relationship Id="rId2" Type="http://schemas.openxmlformats.org/officeDocument/2006/relationships/slideLayout" Target="../slideLayouts/slideLayout189.xml"/><Relationship Id="rId1" Type="http://schemas.openxmlformats.org/officeDocument/2006/relationships/slideLayout" Target="../slideLayouts/slideLayout188.xml"/><Relationship Id="rId6" Type="http://schemas.openxmlformats.org/officeDocument/2006/relationships/slideLayout" Target="../slideLayouts/slideLayout193.xml"/><Relationship Id="rId11" Type="http://schemas.openxmlformats.org/officeDocument/2006/relationships/slideLayout" Target="../slideLayouts/slideLayout198.xml"/><Relationship Id="rId5" Type="http://schemas.openxmlformats.org/officeDocument/2006/relationships/slideLayout" Target="../slideLayouts/slideLayout192.xml"/><Relationship Id="rId10" Type="http://schemas.openxmlformats.org/officeDocument/2006/relationships/slideLayout" Target="../slideLayouts/slideLayout197.xml"/><Relationship Id="rId4" Type="http://schemas.openxmlformats.org/officeDocument/2006/relationships/slideLayout" Target="../slideLayouts/slideLayout191.xml"/><Relationship Id="rId9" Type="http://schemas.openxmlformats.org/officeDocument/2006/relationships/slideLayout" Target="../slideLayouts/slideLayout196.xml"/></Relationships>
</file>

<file path=ppt/slideMasters/_rels/slideMaster1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6.xml"/><Relationship Id="rId3" Type="http://schemas.openxmlformats.org/officeDocument/2006/relationships/slideLayout" Target="../slideLayouts/slideLayout201.xml"/><Relationship Id="rId7" Type="http://schemas.openxmlformats.org/officeDocument/2006/relationships/slideLayout" Target="../slideLayouts/slideLayout205.xml"/><Relationship Id="rId12" Type="http://schemas.openxmlformats.org/officeDocument/2006/relationships/theme" Target="../theme/theme19.xml"/><Relationship Id="rId2" Type="http://schemas.openxmlformats.org/officeDocument/2006/relationships/slideLayout" Target="../slideLayouts/slideLayout200.xml"/><Relationship Id="rId1" Type="http://schemas.openxmlformats.org/officeDocument/2006/relationships/slideLayout" Target="../slideLayouts/slideLayout199.xml"/><Relationship Id="rId6" Type="http://schemas.openxmlformats.org/officeDocument/2006/relationships/slideLayout" Target="../slideLayouts/slideLayout204.xml"/><Relationship Id="rId11" Type="http://schemas.openxmlformats.org/officeDocument/2006/relationships/slideLayout" Target="../slideLayouts/slideLayout209.xml"/><Relationship Id="rId5" Type="http://schemas.openxmlformats.org/officeDocument/2006/relationships/slideLayout" Target="../slideLayouts/slideLayout203.xml"/><Relationship Id="rId10" Type="http://schemas.openxmlformats.org/officeDocument/2006/relationships/slideLayout" Target="../slideLayouts/slideLayout208.xml"/><Relationship Id="rId4" Type="http://schemas.openxmlformats.org/officeDocument/2006/relationships/slideLayout" Target="../slideLayouts/slideLayout202.xml"/><Relationship Id="rId9" Type="http://schemas.openxmlformats.org/officeDocument/2006/relationships/slideLayout" Target="../slideLayouts/slideLayout207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2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7.xml"/><Relationship Id="rId3" Type="http://schemas.openxmlformats.org/officeDocument/2006/relationships/slideLayout" Target="../slideLayouts/slideLayout212.xml"/><Relationship Id="rId7" Type="http://schemas.openxmlformats.org/officeDocument/2006/relationships/slideLayout" Target="../slideLayouts/slideLayout216.xml"/><Relationship Id="rId12" Type="http://schemas.openxmlformats.org/officeDocument/2006/relationships/theme" Target="../theme/theme20.xml"/><Relationship Id="rId2" Type="http://schemas.openxmlformats.org/officeDocument/2006/relationships/slideLayout" Target="../slideLayouts/slideLayout211.xml"/><Relationship Id="rId1" Type="http://schemas.openxmlformats.org/officeDocument/2006/relationships/slideLayout" Target="../slideLayouts/slideLayout210.xml"/><Relationship Id="rId6" Type="http://schemas.openxmlformats.org/officeDocument/2006/relationships/slideLayout" Target="../slideLayouts/slideLayout215.xml"/><Relationship Id="rId11" Type="http://schemas.openxmlformats.org/officeDocument/2006/relationships/slideLayout" Target="../slideLayouts/slideLayout220.xml"/><Relationship Id="rId5" Type="http://schemas.openxmlformats.org/officeDocument/2006/relationships/slideLayout" Target="../slideLayouts/slideLayout214.xml"/><Relationship Id="rId10" Type="http://schemas.openxmlformats.org/officeDocument/2006/relationships/slideLayout" Target="../slideLayouts/slideLayout219.xml"/><Relationship Id="rId4" Type="http://schemas.openxmlformats.org/officeDocument/2006/relationships/slideLayout" Target="../slideLayouts/slideLayout213.xml"/><Relationship Id="rId9" Type="http://schemas.openxmlformats.org/officeDocument/2006/relationships/slideLayout" Target="../slideLayouts/slideLayout218.xml"/></Relationships>
</file>

<file path=ppt/slideMasters/_rels/slideMaster2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8.xml"/><Relationship Id="rId3" Type="http://schemas.openxmlformats.org/officeDocument/2006/relationships/slideLayout" Target="../slideLayouts/slideLayout223.xml"/><Relationship Id="rId7" Type="http://schemas.openxmlformats.org/officeDocument/2006/relationships/slideLayout" Target="../slideLayouts/slideLayout227.xml"/><Relationship Id="rId12" Type="http://schemas.openxmlformats.org/officeDocument/2006/relationships/theme" Target="../theme/theme21.xml"/><Relationship Id="rId2" Type="http://schemas.openxmlformats.org/officeDocument/2006/relationships/slideLayout" Target="../slideLayouts/slideLayout222.xml"/><Relationship Id="rId1" Type="http://schemas.openxmlformats.org/officeDocument/2006/relationships/slideLayout" Target="../slideLayouts/slideLayout221.xml"/><Relationship Id="rId6" Type="http://schemas.openxmlformats.org/officeDocument/2006/relationships/slideLayout" Target="../slideLayouts/slideLayout226.xml"/><Relationship Id="rId11" Type="http://schemas.openxmlformats.org/officeDocument/2006/relationships/slideLayout" Target="../slideLayouts/slideLayout231.xml"/><Relationship Id="rId5" Type="http://schemas.openxmlformats.org/officeDocument/2006/relationships/slideLayout" Target="../slideLayouts/slideLayout225.xml"/><Relationship Id="rId10" Type="http://schemas.openxmlformats.org/officeDocument/2006/relationships/slideLayout" Target="../slideLayouts/slideLayout230.xml"/><Relationship Id="rId4" Type="http://schemas.openxmlformats.org/officeDocument/2006/relationships/slideLayout" Target="../slideLayouts/slideLayout224.xml"/><Relationship Id="rId9" Type="http://schemas.openxmlformats.org/officeDocument/2006/relationships/slideLayout" Target="../slideLayouts/slideLayout229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6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91.xml"/><Relationship Id="rId7" Type="http://schemas.openxmlformats.org/officeDocument/2006/relationships/slideLayout" Target="../slideLayouts/slideLayout95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0.xml"/><Relationship Id="rId1" Type="http://schemas.openxmlformats.org/officeDocument/2006/relationships/slideLayout" Target="../slideLayouts/slideLayout89.xml"/><Relationship Id="rId6" Type="http://schemas.openxmlformats.org/officeDocument/2006/relationships/slideLayout" Target="../slideLayouts/slideLayout94.xml"/><Relationship Id="rId11" Type="http://schemas.openxmlformats.org/officeDocument/2006/relationships/slideLayout" Target="../slideLayouts/slideLayout99.xml"/><Relationship Id="rId5" Type="http://schemas.openxmlformats.org/officeDocument/2006/relationships/slideLayout" Target="../slideLayouts/slideLayout93.xml"/><Relationship Id="rId10" Type="http://schemas.openxmlformats.org/officeDocument/2006/relationships/slideLayout" Target="../slideLayouts/slideLayout98.xml"/><Relationship Id="rId4" Type="http://schemas.openxmlformats.org/officeDocument/2006/relationships/slideLayout" Target="../slideLayouts/slideLayout92.xml"/><Relationship Id="rId9" Type="http://schemas.openxmlformats.org/officeDocument/2006/relationships/slideLayout" Target="../slideLayouts/slideLayout9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0939" tIns="45472" rIns="90939" bIns="45472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3"/>
            <a:ext cx="8229600" cy="4525963"/>
          </a:xfrm>
          <a:prstGeom prst="rect">
            <a:avLst/>
          </a:prstGeom>
        </p:spPr>
        <p:txBody>
          <a:bodyPr vert="horz" lIns="90939" tIns="45472" rIns="90939" bIns="45472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401"/>
            <a:ext cx="2133600" cy="365125"/>
          </a:xfrm>
          <a:prstGeom prst="rect">
            <a:avLst/>
          </a:prstGeom>
        </p:spPr>
        <p:txBody>
          <a:bodyPr vert="horz" lIns="90939" tIns="45472" rIns="90939" bIns="45472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24.01.2015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401"/>
            <a:ext cx="2895600" cy="365125"/>
          </a:xfrm>
          <a:prstGeom prst="rect">
            <a:avLst/>
          </a:prstGeom>
        </p:spPr>
        <p:txBody>
          <a:bodyPr vert="horz" lIns="90939" tIns="45472" rIns="90939" bIns="45472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401"/>
            <a:ext cx="2133600" cy="365125"/>
          </a:xfrm>
          <a:prstGeom prst="rect">
            <a:avLst/>
          </a:prstGeom>
        </p:spPr>
        <p:txBody>
          <a:bodyPr vert="horz" lIns="90939" tIns="45472" rIns="90939" bIns="45472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09579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1090" indent="-341090" algn="l" defTabSz="909579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39032" indent="-284252" algn="l" defTabSz="909579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36976" indent="-227392" algn="l" defTabSz="909579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1741" indent="-227392" algn="l" defTabSz="909579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46549" indent="-227392" algn="l" defTabSz="909579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01340" indent="-227392" algn="l" defTabSz="909579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56131" indent="-227392" algn="l" defTabSz="909579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10917" indent="-227392" algn="l" defTabSz="909579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65710" indent="-227392" algn="l" defTabSz="909579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0957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4787" algn="l" defTabSz="90957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09579" algn="l" defTabSz="90957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64371" algn="l" defTabSz="90957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19156" algn="l" defTabSz="90957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73947" algn="l" defTabSz="90957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28736" algn="l" defTabSz="90957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83515" algn="l" defTabSz="90957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38310" algn="l" defTabSz="90957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1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051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72480" y="635108"/>
            <a:ext cx="7804800" cy="11420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ru-RU" smtClean="0"/>
              <a:t>Для правки текста заголовка щелкните мышью</a:t>
            </a:r>
          </a:p>
        </p:txBody>
      </p:sp>
      <p:sp>
        <p:nvSpPr>
          <p:cNvPr id="2052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45920" y="1939885"/>
            <a:ext cx="7633440" cy="43175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25471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ru-RU" smtClean="0"/>
              <a:t>Для правки структуры щелкните мышью</a:t>
            </a:r>
          </a:p>
          <a:p>
            <a:pPr lvl="1"/>
            <a:r>
              <a:rPr lang="en-GB" altLang="ru-RU" smtClean="0"/>
              <a:t>Второй уровень структуры</a:t>
            </a:r>
          </a:p>
          <a:p>
            <a:pPr lvl="2"/>
            <a:r>
              <a:rPr lang="en-GB" altLang="ru-RU" smtClean="0"/>
              <a:t>Третий уровень структуры</a:t>
            </a:r>
          </a:p>
          <a:p>
            <a:pPr lvl="3"/>
            <a:r>
              <a:rPr lang="en-GB" altLang="ru-RU" smtClean="0"/>
              <a:t>Четвертый уровень структуры</a:t>
            </a:r>
          </a:p>
          <a:p>
            <a:pPr lvl="4"/>
            <a:r>
              <a:rPr lang="en-GB" altLang="ru-RU" smtClean="0"/>
              <a:t>Пятый уровень структуры</a:t>
            </a:r>
          </a:p>
          <a:p>
            <a:pPr lvl="4"/>
            <a:r>
              <a:rPr lang="en-GB" altLang="ru-RU" smtClean="0"/>
              <a:t>Шестой уровень структуры</a:t>
            </a:r>
          </a:p>
          <a:p>
            <a:pPr lvl="4"/>
            <a:r>
              <a:rPr lang="en-GB" altLang="ru-RU" smtClean="0"/>
              <a:t>Седьмой уровень структуры</a:t>
            </a:r>
          </a:p>
          <a:p>
            <a:pPr lvl="4"/>
            <a:r>
              <a:rPr lang="en-GB" altLang="ru-RU" smtClean="0"/>
              <a:t>Восьмой уровень структуры</a:t>
            </a:r>
          </a:p>
          <a:p>
            <a:pPr lvl="4"/>
            <a:r>
              <a:rPr lang="en-GB" altLang="ru-RU" smtClean="0"/>
              <a:t>Девятый уровень структуры</a:t>
            </a:r>
          </a:p>
        </p:txBody>
      </p:sp>
    </p:spTree>
    <p:extLst>
      <p:ext uri="{BB962C8B-B14F-4D97-AF65-F5344CB8AC3E}">
        <p14:creationId xmlns:p14="http://schemas.microsoft.com/office/powerpoint/2010/main" val="41462135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ctr" defTabSz="407526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600" b="1" i="1">
          <a:solidFill>
            <a:srgbClr val="99284C"/>
          </a:solidFill>
          <a:latin typeface="+mj-lt"/>
          <a:ea typeface="+mj-ea"/>
          <a:cs typeface="+mj-cs"/>
        </a:defRPr>
      </a:lvl1pPr>
      <a:lvl2pPr algn="ctr" defTabSz="407526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600" b="1" i="1">
          <a:solidFill>
            <a:srgbClr val="99284C"/>
          </a:solidFill>
          <a:latin typeface="Arial" charset="0"/>
          <a:cs typeface="Arial Unicode MS" charset="0"/>
        </a:defRPr>
      </a:lvl2pPr>
      <a:lvl3pPr algn="ctr" defTabSz="407526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600" b="1" i="1">
          <a:solidFill>
            <a:srgbClr val="99284C"/>
          </a:solidFill>
          <a:latin typeface="Arial" charset="0"/>
          <a:cs typeface="Arial Unicode MS" charset="0"/>
        </a:defRPr>
      </a:lvl3pPr>
      <a:lvl4pPr algn="ctr" defTabSz="407526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600" b="1" i="1">
          <a:solidFill>
            <a:srgbClr val="99284C"/>
          </a:solidFill>
          <a:latin typeface="Arial" charset="0"/>
          <a:cs typeface="Arial Unicode MS" charset="0"/>
        </a:defRPr>
      </a:lvl4pPr>
      <a:lvl5pPr algn="ctr" defTabSz="407526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600" b="1" i="1">
          <a:solidFill>
            <a:srgbClr val="99284C"/>
          </a:solidFill>
          <a:latin typeface="Arial" charset="0"/>
          <a:cs typeface="Arial Unicode MS" charset="0"/>
        </a:defRPr>
      </a:lvl5pPr>
      <a:lvl6pPr marL="2280994" indent="-207363" algn="ctr" defTabSz="407526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600" b="1" i="1">
          <a:solidFill>
            <a:srgbClr val="99284C"/>
          </a:solidFill>
          <a:latin typeface="Arial" charset="0"/>
          <a:cs typeface="Arial Unicode MS" charset="0"/>
        </a:defRPr>
      </a:lvl6pPr>
      <a:lvl7pPr marL="2695720" indent="-207363" algn="ctr" defTabSz="407526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600" b="1" i="1">
          <a:solidFill>
            <a:srgbClr val="99284C"/>
          </a:solidFill>
          <a:latin typeface="Arial" charset="0"/>
          <a:cs typeface="Arial Unicode MS" charset="0"/>
        </a:defRPr>
      </a:lvl7pPr>
      <a:lvl8pPr marL="3110446" indent="-207363" algn="ctr" defTabSz="407526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600" b="1" i="1">
          <a:solidFill>
            <a:srgbClr val="99284C"/>
          </a:solidFill>
          <a:latin typeface="Arial" charset="0"/>
          <a:cs typeface="Arial Unicode MS" charset="0"/>
        </a:defRPr>
      </a:lvl8pPr>
      <a:lvl9pPr marL="3525172" indent="-207363" algn="ctr" defTabSz="407526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600" b="1" i="1">
          <a:solidFill>
            <a:srgbClr val="99284C"/>
          </a:solidFill>
          <a:latin typeface="Arial" charset="0"/>
          <a:cs typeface="Arial Unicode MS" charset="0"/>
        </a:defRPr>
      </a:lvl9pPr>
    </p:titleStyle>
    <p:bodyStyle>
      <a:lvl1pPr marL="311045" indent="-311045" algn="l" defTabSz="407526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900">
          <a:solidFill>
            <a:srgbClr val="333333"/>
          </a:solidFill>
          <a:latin typeface="+mn-lt"/>
          <a:ea typeface="+mn-ea"/>
          <a:cs typeface="+mn-cs"/>
        </a:defRPr>
      </a:lvl1pPr>
      <a:lvl2pPr marL="673930" indent="-259204" algn="l" defTabSz="407526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500">
          <a:solidFill>
            <a:srgbClr val="333333"/>
          </a:solidFill>
          <a:latin typeface="+mn-lt"/>
          <a:cs typeface="+mn-cs"/>
        </a:defRPr>
      </a:lvl2pPr>
      <a:lvl3pPr marL="1036815" indent="-207363" algn="l" defTabSz="407526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200">
          <a:solidFill>
            <a:srgbClr val="333333"/>
          </a:solidFill>
          <a:latin typeface="+mn-lt"/>
          <a:cs typeface="+mn-cs"/>
        </a:defRPr>
      </a:lvl3pPr>
      <a:lvl4pPr marL="1451541" indent="-207363" algn="l" defTabSz="407526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800">
          <a:solidFill>
            <a:srgbClr val="333333"/>
          </a:solidFill>
          <a:latin typeface="+mn-lt"/>
          <a:cs typeface="+mn-cs"/>
        </a:defRPr>
      </a:lvl4pPr>
      <a:lvl5pPr marL="1866268" indent="-207363" algn="l" defTabSz="407526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800">
          <a:solidFill>
            <a:srgbClr val="333333"/>
          </a:solidFill>
          <a:latin typeface="+mn-lt"/>
          <a:cs typeface="+mn-cs"/>
        </a:defRPr>
      </a:lvl5pPr>
      <a:lvl6pPr marL="2280994" indent="-207363" algn="l" defTabSz="407526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800">
          <a:solidFill>
            <a:srgbClr val="333333"/>
          </a:solidFill>
          <a:latin typeface="+mn-lt"/>
          <a:cs typeface="+mn-cs"/>
        </a:defRPr>
      </a:lvl6pPr>
      <a:lvl7pPr marL="2695720" indent="-207363" algn="l" defTabSz="407526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800">
          <a:solidFill>
            <a:srgbClr val="333333"/>
          </a:solidFill>
          <a:latin typeface="+mn-lt"/>
          <a:cs typeface="+mn-cs"/>
        </a:defRPr>
      </a:lvl7pPr>
      <a:lvl8pPr marL="3110446" indent="-207363" algn="l" defTabSz="407526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800">
          <a:solidFill>
            <a:srgbClr val="333333"/>
          </a:solidFill>
          <a:latin typeface="+mn-lt"/>
          <a:cs typeface="+mn-cs"/>
        </a:defRPr>
      </a:lvl8pPr>
      <a:lvl9pPr marL="3525172" indent="-207363" algn="l" defTabSz="407526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800">
          <a:solidFill>
            <a:srgbClr val="333333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82945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414726" algn="l" defTabSz="82945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829452" algn="l" defTabSz="82945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44178" algn="l" defTabSz="82945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658904" algn="l" defTabSz="82945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73631" algn="l" defTabSz="82945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488357" algn="l" defTabSz="82945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903083" algn="l" defTabSz="82945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317809" algn="l" defTabSz="82945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fld id="{B4C71EC6-210F-42DE-9C53-41977AD35B3D}" type="datetimeFigureOut">
              <a:rPr lang="ru-RU" smtClean="0">
                <a:solidFill>
                  <a:prstClr val="white">
                    <a:tint val="75000"/>
                  </a:prstClr>
                </a:solidFill>
              </a:rPr>
              <a:pPr defTabSz="914400"/>
              <a:t>24.01.2015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fld id="{B19B0651-EE4F-4900-A07F-96A6BFA9D0F0}" type="slidenum">
              <a:rPr lang="ru-RU" smtClean="0">
                <a:solidFill>
                  <a:prstClr val="white">
                    <a:tint val="75000"/>
                  </a:prstClr>
                </a:solidFill>
              </a:rPr>
              <a:pPr defTabSz="914400"/>
              <a:t>‹#›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752794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fld id="{B4C71EC6-210F-42DE-9C53-41977AD35B3D}" type="datetimeFigureOut">
              <a:rPr lang="ru-RU" smtClean="0">
                <a:solidFill>
                  <a:prstClr val="white">
                    <a:tint val="75000"/>
                  </a:prstClr>
                </a:solidFill>
              </a:rPr>
              <a:pPr defTabSz="914400"/>
              <a:t>24.01.2015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fld id="{B19B0651-EE4F-4900-A07F-96A6BFA9D0F0}" type="slidenum">
              <a:rPr lang="ru-RU" smtClean="0">
                <a:solidFill>
                  <a:prstClr val="white">
                    <a:tint val="75000"/>
                  </a:prstClr>
                </a:solidFill>
              </a:rPr>
              <a:pPr defTabSz="914400"/>
              <a:t>‹#›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989404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fld id="{B4C71EC6-210F-42DE-9C53-41977AD35B3D}" type="datetimeFigureOut">
              <a:rPr lang="ru-RU" smtClean="0">
                <a:solidFill>
                  <a:prstClr val="white">
                    <a:tint val="75000"/>
                  </a:prstClr>
                </a:solidFill>
              </a:rPr>
              <a:pPr defTabSz="914400"/>
              <a:t>24.01.2015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fld id="{B19B0651-EE4F-4900-A07F-96A6BFA9D0F0}" type="slidenum">
              <a:rPr lang="ru-RU" smtClean="0">
                <a:solidFill>
                  <a:prstClr val="white">
                    <a:tint val="75000"/>
                  </a:prstClr>
                </a:solidFill>
              </a:rPr>
              <a:pPr defTabSz="914400"/>
              <a:t>‹#›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087337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fld id="{B4C71EC6-210F-42DE-9C53-41977AD35B3D}" type="datetimeFigureOut">
              <a:rPr lang="ru-RU" smtClean="0">
                <a:solidFill>
                  <a:prstClr val="white">
                    <a:tint val="75000"/>
                  </a:prstClr>
                </a:solidFill>
              </a:rPr>
              <a:pPr defTabSz="914400"/>
              <a:t>24.01.2015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fld id="{B19B0651-EE4F-4900-A07F-96A6BFA9D0F0}" type="slidenum">
              <a:rPr lang="ru-RU" smtClean="0">
                <a:solidFill>
                  <a:prstClr val="white">
                    <a:tint val="75000"/>
                  </a:prstClr>
                </a:solidFill>
              </a:rPr>
              <a:pPr defTabSz="914400"/>
              <a:t>‹#›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897581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fld id="{B4C71EC6-210F-42DE-9C53-41977AD35B3D}" type="datetimeFigureOut">
              <a:rPr lang="ru-RU" smtClean="0">
                <a:solidFill>
                  <a:prstClr val="white">
                    <a:tint val="75000"/>
                  </a:prstClr>
                </a:solidFill>
              </a:rPr>
              <a:pPr defTabSz="914400"/>
              <a:t>24.01.2015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fld id="{B19B0651-EE4F-4900-A07F-96A6BFA9D0F0}" type="slidenum">
              <a:rPr lang="ru-RU" smtClean="0">
                <a:solidFill>
                  <a:prstClr val="white">
                    <a:tint val="75000"/>
                  </a:prstClr>
                </a:solidFill>
              </a:rPr>
              <a:pPr defTabSz="914400"/>
              <a:t>‹#›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833439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817" r:id="rId1"/>
    <p:sldLayoutId id="2147483818" r:id="rId2"/>
    <p:sldLayoutId id="2147483819" r:id="rId3"/>
    <p:sldLayoutId id="2147483820" r:id="rId4"/>
    <p:sldLayoutId id="2147483821" r:id="rId5"/>
    <p:sldLayoutId id="2147483822" r:id="rId6"/>
    <p:sldLayoutId id="2147483823" r:id="rId7"/>
    <p:sldLayoutId id="2147483824" r:id="rId8"/>
    <p:sldLayoutId id="2147483825" r:id="rId9"/>
    <p:sldLayoutId id="2147483826" r:id="rId10"/>
    <p:sldLayoutId id="214748382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fld id="{B4C71EC6-210F-42DE-9C53-41977AD35B3D}" type="datetimeFigureOut">
              <a:rPr lang="ru-RU" smtClean="0">
                <a:solidFill>
                  <a:prstClr val="white">
                    <a:tint val="75000"/>
                  </a:prstClr>
                </a:solidFill>
              </a:rPr>
              <a:pPr defTabSz="914400"/>
              <a:t>24.01.2015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fld id="{B19B0651-EE4F-4900-A07F-96A6BFA9D0F0}" type="slidenum">
              <a:rPr lang="ru-RU" smtClean="0">
                <a:solidFill>
                  <a:prstClr val="white">
                    <a:tint val="75000"/>
                  </a:prstClr>
                </a:solidFill>
              </a:rPr>
              <a:pPr defTabSz="914400"/>
              <a:t>‹#›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756131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829" r:id="rId1"/>
    <p:sldLayoutId id="2147483830" r:id="rId2"/>
    <p:sldLayoutId id="2147483831" r:id="rId3"/>
    <p:sldLayoutId id="2147483832" r:id="rId4"/>
    <p:sldLayoutId id="2147483833" r:id="rId5"/>
    <p:sldLayoutId id="2147483834" r:id="rId6"/>
    <p:sldLayoutId id="2147483835" r:id="rId7"/>
    <p:sldLayoutId id="2147483836" r:id="rId8"/>
    <p:sldLayoutId id="2147483837" r:id="rId9"/>
    <p:sldLayoutId id="2147483838" r:id="rId10"/>
    <p:sldLayoutId id="214748383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fld id="{B4C71EC6-210F-42DE-9C53-41977AD35B3D}" type="datetimeFigureOut">
              <a:rPr lang="ru-RU" smtClean="0">
                <a:solidFill>
                  <a:prstClr val="white">
                    <a:tint val="75000"/>
                  </a:prstClr>
                </a:solidFill>
              </a:rPr>
              <a:pPr defTabSz="914400"/>
              <a:t>24.01.2015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fld id="{B19B0651-EE4F-4900-A07F-96A6BFA9D0F0}" type="slidenum">
              <a:rPr lang="ru-RU" smtClean="0">
                <a:solidFill>
                  <a:prstClr val="white">
                    <a:tint val="75000"/>
                  </a:prstClr>
                </a:solidFill>
              </a:rPr>
              <a:pPr defTabSz="914400"/>
              <a:t>‹#›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908908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fld id="{B4C71EC6-210F-42DE-9C53-41977AD35B3D}" type="datetimeFigureOut">
              <a:rPr lang="ru-RU" smtClean="0">
                <a:solidFill>
                  <a:prstClr val="white">
                    <a:tint val="75000"/>
                  </a:prstClr>
                </a:solidFill>
              </a:rPr>
              <a:pPr defTabSz="914400"/>
              <a:t>24.01.2015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fld id="{B19B0651-EE4F-4900-A07F-96A6BFA9D0F0}" type="slidenum">
              <a:rPr lang="ru-RU" smtClean="0">
                <a:solidFill>
                  <a:prstClr val="white">
                    <a:tint val="75000"/>
                  </a:prstClr>
                </a:solidFill>
              </a:rPr>
              <a:pPr defTabSz="914400"/>
              <a:t>‹#›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142779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853" r:id="rId1"/>
    <p:sldLayoutId id="2147483854" r:id="rId2"/>
    <p:sldLayoutId id="2147483855" r:id="rId3"/>
    <p:sldLayoutId id="2147483856" r:id="rId4"/>
    <p:sldLayoutId id="2147483857" r:id="rId5"/>
    <p:sldLayoutId id="2147483858" r:id="rId6"/>
    <p:sldLayoutId id="2147483859" r:id="rId7"/>
    <p:sldLayoutId id="2147483860" r:id="rId8"/>
    <p:sldLayoutId id="2147483861" r:id="rId9"/>
    <p:sldLayoutId id="2147483862" r:id="rId10"/>
    <p:sldLayoutId id="214748386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fld id="{B4C71EC6-210F-42DE-9C53-41977AD35B3D}" type="datetimeFigureOut">
              <a:rPr lang="ru-RU" smtClean="0">
                <a:solidFill>
                  <a:prstClr val="white">
                    <a:tint val="75000"/>
                  </a:prstClr>
                </a:solidFill>
              </a:rPr>
              <a:pPr defTabSz="914400"/>
              <a:t>24.01.2015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fld id="{B19B0651-EE4F-4900-A07F-96A6BFA9D0F0}" type="slidenum">
              <a:rPr lang="ru-RU" smtClean="0">
                <a:solidFill>
                  <a:prstClr val="white">
                    <a:tint val="75000"/>
                  </a:prstClr>
                </a:solidFill>
              </a:rPr>
              <a:pPr defTabSz="914400"/>
              <a:t>‹#›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00203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865" r:id="rId1"/>
    <p:sldLayoutId id="2147483866" r:id="rId2"/>
    <p:sldLayoutId id="2147483867" r:id="rId3"/>
    <p:sldLayoutId id="2147483868" r:id="rId4"/>
    <p:sldLayoutId id="2147483869" r:id="rId5"/>
    <p:sldLayoutId id="2147483870" r:id="rId6"/>
    <p:sldLayoutId id="2147483871" r:id="rId7"/>
    <p:sldLayoutId id="2147483872" r:id="rId8"/>
    <p:sldLayoutId id="2147483873" r:id="rId9"/>
    <p:sldLayoutId id="2147483874" r:id="rId10"/>
    <p:sldLayoutId id="214748387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1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051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72480" y="635158"/>
            <a:ext cx="7804800" cy="11420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ru-RU" smtClean="0"/>
              <a:t>Для правки текста заголовка щелкните мышью</a:t>
            </a:r>
          </a:p>
        </p:txBody>
      </p:sp>
      <p:sp>
        <p:nvSpPr>
          <p:cNvPr id="2052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45920" y="1939935"/>
            <a:ext cx="7633440" cy="43175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25342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ru-RU" smtClean="0"/>
              <a:t>Для правки структуры щелкните мышью</a:t>
            </a:r>
          </a:p>
          <a:p>
            <a:pPr lvl="1"/>
            <a:r>
              <a:rPr lang="en-GB" altLang="ru-RU" smtClean="0"/>
              <a:t>Второй уровень структуры</a:t>
            </a:r>
          </a:p>
          <a:p>
            <a:pPr lvl="2"/>
            <a:r>
              <a:rPr lang="en-GB" altLang="ru-RU" smtClean="0"/>
              <a:t>Третий уровень структуры</a:t>
            </a:r>
          </a:p>
          <a:p>
            <a:pPr lvl="3"/>
            <a:r>
              <a:rPr lang="en-GB" altLang="ru-RU" smtClean="0"/>
              <a:t>Четвертый уровень структуры</a:t>
            </a:r>
          </a:p>
          <a:p>
            <a:pPr lvl="4"/>
            <a:r>
              <a:rPr lang="en-GB" altLang="ru-RU" smtClean="0"/>
              <a:t>Пятый уровень структуры</a:t>
            </a:r>
          </a:p>
          <a:p>
            <a:pPr lvl="4"/>
            <a:r>
              <a:rPr lang="en-GB" altLang="ru-RU" smtClean="0"/>
              <a:t>Шестой уровень структуры</a:t>
            </a:r>
          </a:p>
          <a:p>
            <a:pPr lvl="4"/>
            <a:r>
              <a:rPr lang="en-GB" altLang="ru-RU" smtClean="0"/>
              <a:t>Седьмой уровень структуры</a:t>
            </a:r>
          </a:p>
          <a:p>
            <a:pPr lvl="4"/>
            <a:r>
              <a:rPr lang="en-GB" altLang="ru-RU" smtClean="0"/>
              <a:t>Восьмой уровень структуры</a:t>
            </a:r>
          </a:p>
          <a:p>
            <a:pPr lvl="4"/>
            <a:r>
              <a:rPr lang="en-GB" altLang="ru-RU" smtClean="0"/>
              <a:t>Девятый уровень структуры</a:t>
            </a:r>
          </a:p>
        </p:txBody>
      </p:sp>
    </p:spTree>
    <p:extLst>
      <p:ext uri="{BB962C8B-B14F-4D97-AF65-F5344CB8AC3E}">
        <p14:creationId xmlns:p14="http://schemas.microsoft.com/office/powerpoint/2010/main" val="16529565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405416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600" b="1" i="1">
          <a:solidFill>
            <a:srgbClr val="99284C"/>
          </a:solidFill>
          <a:latin typeface="+mj-lt"/>
          <a:ea typeface="+mj-ea"/>
          <a:cs typeface="+mj-cs"/>
        </a:defRPr>
      </a:lvl1pPr>
      <a:lvl2pPr algn="ctr" defTabSz="405416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600" b="1" i="1">
          <a:solidFill>
            <a:srgbClr val="99284C"/>
          </a:solidFill>
          <a:latin typeface="Arial" charset="0"/>
          <a:cs typeface="Arial Unicode MS" charset="0"/>
        </a:defRPr>
      </a:lvl2pPr>
      <a:lvl3pPr algn="ctr" defTabSz="405416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600" b="1" i="1">
          <a:solidFill>
            <a:srgbClr val="99284C"/>
          </a:solidFill>
          <a:latin typeface="Arial" charset="0"/>
          <a:cs typeface="Arial Unicode MS" charset="0"/>
        </a:defRPr>
      </a:lvl3pPr>
      <a:lvl4pPr algn="ctr" defTabSz="405416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600" b="1" i="1">
          <a:solidFill>
            <a:srgbClr val="99284C"/>
          </a:solidFill>
          <a:latin typeface="Arial" charset="0"/>
          <a:cs typeface="Arial Unicode MS" charset="0"/>
        </a:defRPr>
      </a:lvl4pPr>
      <a:lvl5pPr algn="ctr" defTabSz="405416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600" b="1" i="1">
          <a:solidFill>
            <a:srgbClr val="99284C"/>
          </a:solidFill>
          <a:latin typeface="Arial" charset="0"/>
          <a:cs typeface="Arial Unicode MS" charset="0"/>
        </a:defRPr>
      </a:lvl5pPr>
      <a:lvl6pPr marL="2269206" indent="-206294" algn="ctr" defTabSz="405416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600" b="1" i="1">
          <a:solidFill>
            <a:srgbClr val="99284C"/>
          </a:solidFill>
          <a:latin typeface="Arial" charset="0"/>
          <a:cs typeface="Arial Unicode MS" charset="0"/>
        </a:defRPr>
      </a:lvl6pPr>
      <a:lvl7pPr marL="2681780" indent="-206294" algn="ctr" defTabSz="405416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600" b="1" i="1">
          <a:solidFill>
            <a:srgbClr val="99284C"/>
          </a:solidFill>
          <a:latin typeface="Arial" charset="0"/>
          <a:cs typeface="Arial Unicode MS" charset="0"/>
        </a:defRPr>
      </a:lvl7pPr>
      <a:lvl8pPr marL="3094361" indent="-206294" algn="ctr" defTabSz="405416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600" b="1" i="1">
          <a:solidFill>
            <a:srgbClr val="99284C"/>
          </a:solidFill>
          <a:latin typeface="Arial" charset="0"/>
          <a:cs typeface="Arial Unicode MS" charset="0"/>
        </a:defRPr>
      </a:lvl8pPr>
      <a:lvl9pPr marL="3506947" indent="-206294" algn="ctr" defTabSz="405416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600" b="1" i="1">
          <a:solidFill>
            <a:srgbClr val="99284C"/>
          </a:solidFill>
          <a:latin typeface="Arial" charset="0"/>
          <a:cs typeface="Arial Unicode MS" charset="0"/>
        </a:defRPr>
      </a:lvl9pPr>
    </p:titleStyle>
    <p:bodyStyle>
      <a:lvl1pPr marL="309438" indent="-309438" algn="l" defTabSz="405416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900">
          <a:solidFill>
            <a:srgbClr val="333333"/>
          </a:solidFill>
          <a:latin typeface="+mn-lt"/>
          <a:ea typeface="+mn-ea"/>
          <a:cs typeface="+mn-cs"/>
        </a:defRPr>
      </a:lvl1pPr>
      <a:lvl2pPr marL="670451" indent="-257863" algn="l" defTabSz="405416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500">
          <a:solidFill>
            <a:srgbClr val="333333"/>
          </a:solidFill>
          <a:latin typeface="+mn-lt"/>
          <a:cs typeface="+mn-cs"/>
        </a:defRPr>
      </a:lvl2pPr>
      <a:lvl3pPr marL="1031447" indent="-206294" algn="l" defTabSz="405416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200">
          <a:solidFill>
            <a:srgbClr val="333333"/>
          </a:solidFill>
          <a:latin typeface="+mn-lt"/>
          <a:cs typeface="+mn-cs"/>
        </a:defRPr>
      </a:lvl3pPr>
      <a:lvl4pPr marL="1444038" indent="-206294" algn="l" defTabSz="405416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800">
          <a:solidFill>
            <a:srgbClr val="333333"/>
          </a:solidFill>
          <a:latin typeface="+mn-lt"/>
          <a:cs typeface="+mn-cs"/>
        </a:defRPr>
      </a:lvl4pPr>
      <a:lvl5pPr marL="1856620" indent="-206294" algn="l" defTabSz="405416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800">
          <a:solidFill>
            <a:srgbClr val="333333"/>
          </a:solidFill>
          <a:latin typeface="+mn-lt"/>
          <a:cs typeface="+mn-cs"/>
        </a:defRPr>
      </a:lvl5pPr>
      <a:lvl6pPr marL="2269206" indent="-206294" algn="l" defTabSz="405416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800">
          <a:solidFill>
            <a:srgbClr val="333333"/>
          </a:solidFill>
          <a:latin typeface="+mn-lt"/>
          <a:cs typeface="+mn-cs"/>
        </a:defRPr>
      </a:lvl6pPr>
      <a:lvl7pPr marL="2681780" indent="-206294" algn="l" defTabSz="405416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800">
          <a:solidFill>
            <a:srgbClr val="333333"/>
          </a:solidFill>
          <a:latin typeface="+mn-lt"/>
          <a:cs typeface="+mn-cs"/>
        </a:defRPr>
      </a:lvl7pPr>
      <a:lvl8pPr marL="3094361" indent="-206294" algn="l" defTabSz="405416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800">
          <a:solidFill>
            <a:srgbClr val="333333"/>
          </a:solidFill>
          <a:latin typeface="+mn-lt"/>
          <a:cs typeface="+mn-cs"/>
        </a:defRPr>
      </a:lvl8pPr>
      <a:lvl9pPr marL="3506947" indent="-206294" algn="l" defTabSz="405416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800">
          <a:solidFill>
            <a:srgbClr val="333333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82516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412581" algn="l" defTabSz="82516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825160" algn="l" defTabSz="82516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37748" algn="l" defTabSz="82516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650329" algn="l" defTabSz="82516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62897" algn="l" defTabSz="82516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475490" algn="l" defTabSz="82516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888072" algn="l" defTabSz="82516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300664" algn="l" defTabSz="82516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fld id="{B4C71EC6-210F-42DE-9C53-41977AD35B3D}" type="datetimeFigureOut">
              <a:rPr lang="ru-RU" smtClean="0">
                <a:solidFill>
                  <a:prstClr val="white">
                    <a:tint val="75000"/>
                  </a:prstClr>
                </a:solidFill>
              </a:rPr>
              <a:pPr defTabSz="914400"/>
              <a:t>24.01.2015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fld id="{B19B0651-EE4F-4900-A07F-96A6BFA9D0F0}" type="slidenum">
              <a:rPr lang="ru-RU" smtClean="0">
                <a:solidFill>
                  <a:prstClr val="white">
                    <a:tint val="75000"/>
                  </a:prstClr>
                </a:solidFill>
              </a:rPr>
              <a:pPr defTabSz="914400"/>
              <a:t>‹#›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040188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877" r:id="rId1"/>
    <p:sldLayoutId id="2147483878" r:id="rId2"/>
    <p:sldLayoutId id="2147483879" r:id="rId3"/>
    <p:sldLayoutId id="2147483880" r:id="rId4"/>
    <p:sldLayoutId id="2147483881" r:id="rId5"/>
    <p:sldLayoutId id="2147483882" r:id="rId6"/>
    <p:sldLayoutId id="2147483883" r:id="rId7"/>
    <p:sldLayoutId id="2147483884" r:id="rId8"/>
    <p:sldLayoutId id="2147483885" r:id="rId9"/>
    <p:sldLayoutId id="2147483886" r:id="rId10"/>
    <p:sldLayoutId id="214748388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fld id="{B4C71EC6-210F-42DE-9C53-41977AD35B3D}" type="datetimeFigureOut">
              <a:rPr lang="ru-RU" smtClean="0">
                <a:solidFill>
                  <a:prstClr val="white">
                    <a:tint val="75000"/>
                  </a:prstClr>
                </a:solidFill>
              </a:rPr>
              <a:pPr defTabSz="914400"/>
              <a:t>24.01.2015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fld id="{B19B0651-EE4F-4900-A07F-96A6BFA9D0F0}" type="slidenum">
              <a:rPr lang="ru-RU" smtClean="0">
                <a:solidFill>
                  <a:prstClr val="white">
                    <a:tint val="75000"/>
                  </a:prstClr>
                </a:solidFill>
              </a:rPr>
              <a:pPr defTabSz="914400"/>
              <a:t>‹#›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981769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889" r:id="rId1"/>
    <p:sldLayoutId id="2147483890" r:id="rId2"/>
    <p:sldLayoutId id="2147483891" r:id="rId3"/>
    <p:sldLayoutId id="2147483892" r:id="rId4"/>
    <p:sldLayoutId id="2147483893" r:id="rId5"/>
    <p:sldLayoutId id="2147483894" r:id="rId6"/>
    <p:sldLayoutId id="2147483895" r:id="rId7"/>
    <p:sldLayoutId id="2147483896" r:id="rId8"/>
    <p:sldLayoutId id="2147483897" r:id="rId9"/>
    <p:sldLayoutId id="2147483898" r:id="rId10"/>
    <p:sldLayoutId id="214748389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1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051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72480" y="635156"/>
            <a:ext cx="7804800" cy="11420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ru-RU" smtClean="0"/>
              <a:t>Для правки текста заголовка щелкните мышью</a:t>
            </a:r>
          </a:p>
        </p:txBody>
      </p:sp>
      <p:sp>
        <p:nvSpPr>
          <p:cNvPr id="2052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45920" y="1939933"/>
            <a:ext cx="7633440" cy="43175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25347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ru-RU" smtClean="0"/>
              <a:t>Для правки структуры щелкните мышью</a:t>
            </a:r>
          </a:p>
          <a:p>
            <a:pPr lvl="1"/>
            <a:r>
              <a:rPr lang="en-GB" altLang="ru-RU" smtClean="0"/>
              <a:t>Второй уровень структуры</a:t>
            </a:r>
          </a:p>
          <a:p>
            <a:pPr lvl="2"/>
            <a:r>
              <a:rPr lang="en-GB" altLang="ru-RU" smtClean="0"/>
              <a:t>Третий уровень структуры</a:t>
            </a:r>
          </a:p>
          <a:p>
            <a:pPr lvl="3"/>
            <a:r>
              <a:rPr lang="en-GB" altLang="ru-RU" smtClean="0"/>
              <a:t>Четвертый уровень структуры</a:t>
            </a:r>
          </a:p>
          <a:p>
            <a:pPr lvl="4"/>
            <a:r>
              <a:rPr lang="en-GB" altLang="ru-RU" smtClean="0"/>
              <a:t>Пятый уровень структуры</a:t>
            </a:r>
          </a:p>
          <a:p>
            <a:pPr lvl="4"/>
            <a:r>
              <a:rPr lang="en-GB" altLang="ru-RU" smtClean="0"/>
              <a:t>Шестой уровень структуры</a:t>
            </a:r>
          </a:p>
          <a:p>
            <a:pPr lvl="4"/>
            <a:r>
              <a:rPr lang="en-GB" altLang="ru-RU" smtClean="0"/>
              <a:t>Седьмой уровень структуры</a:t>
            </a:r>
          </a:p>
          <a:p>
            <a:pPr lvl="4"/>
            <a:r>
              <a:rPr lang="en-GB" altLang="ru-RU" smtClean="0"/>
              <a:t>Восьмой уровень структуры</a:t>
            </a:r>
          </a:p>
          <a:p>
            <a:pPr lvl="4"/>
            <a:r>
              <a:rPr lang="en-GB" altLang="ru-RU" smtClean="0"/>
              <a:t>Девятый уровень структуры</a:t>
            </a:r>
          </a:p>
        </p:txBody>
      </p:sp>
    </p:spTree>
    <p:extLst>
      <p:ext uri="{BB962C8B-B14F-4D97-AF65-F5344CB8AC3E}">
        <p14:creationId xmlns:p14="http://schemas.microsoft.com/office/powerpoint/2010/main" val="28106276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405500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600" b="1" i="1">
          <a:solidFill>
            <a:srgbClr val="99284C"/>
          </a:solidFill>
          <a:latin typeface="+mj-lt"/>
          <a:ea typeface="+mj-ea"/>
          <a:cs typeface="+mj-cs"/>
        </a:defRPr>
      </a:lvl1pPr>
      <a:lvl2pPr algn="ctr" defTabSz="405500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600" b="1" i="1">
          <a:solidFill>
            <a:srgbClr val="99284C"/>
          </a:solidFill>
          <a:latin typeface="Arial" charset="0"/>
          <a:cs typeface="Arial Unicode MS" charset="0"/>
        </a:defRPr>
      </a:lvl2pPr>
      <a:lvl3pPr algn="ctr" defTabSz="405500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600" b="1" i="1">
          <a:solidFill>
            <a:srgbClr val="99284C"/>
          </a:solidFill>
          <a:latin typeface="Arial" charset="0"/>
          <a:cs typeface="Arial Unicode MS" charset="0"/>
        </a:defRPr>
      </a:lvl3pPr>
      <a:lvl4pPr algn="ctr" defTabSz="405500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600" b="1" i="1">
          <a:solidFill>
            <a:srgbClr val="99284C"/>
          </a:solidFill>
          <a:latin typeface="Arial" charset="0"/>
          <a:cs typeface="Arial Unicode MS" charset="0"/>
        </a:defRPr>
      </a:lvl4pPr>
      <a:lvl5pPr algn="ctr" defTabSz="405500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600" b="1" i="1">
          <a:solidFill>
            <a:srgbClr val="99284C"/>
          </a:solidFill>
          <a:latin typeface="Arial" charset="0"/>
          <a:cs typeface="Arial Unicode MS" charset="0"/>
        </a:defRPr>
      </a:lvl5pPr>
      <a:lvl6pPr marL="2269676" indent="-206338" algn="ctr" defTabSz="405500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600" b="1" i="1">
          <a:solidFill>
            <a:srgbClr val="99284C"/>
          </a:solidFill>
          <a:latin typeface="Arial" charset="0"/>
          <a:cs typeface="Arial Unicode MS" charset="0"/>
        </a:defRPr>
      </a:lvl6pPr>
      <a:lvl7pPr marL="2682336" indent="-206338" algn="ctr" defTabSz="405500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600" b="1" i="1">
          <a:solidFill>
            <a:srgbClr val="99284C"/>
          </a:solidFill>
          <a:latin typeface="Arial" charset="0"/>
          <a:cs typeface="Arial Unicode MS" charset="0"/>
        </a:defRPr>
      </a:lvl7pPr>
      <a:lvl8pPr marL="3095003" indent="-206338" algn="ctr" defTabSz="405500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600" b="1" i="1">
          <a:solidFill>
            <a:srgbClr val="99284C"/>
          </a:solidFill>
          <a:latin typeface="Arial" charset="0"/>
          <a:cs typeface="Arial Unicode MS" charset="0"/>
        </a:defRPr>
      </a:lvl8pPr>
      <a:lvl9pPr marL="3507675" indent="-206338" algn="ctr" defTabSz="405500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600" b="1" i="1">
          <a:solidFill>
            <a:srgbClr val="99284C"/>
          </a:solidFill>
          <a:latin typeface="Arial" charset="0"/>
          <a:cs typeface="Arial Unicode MS" charset="0"/>
        </a:defRPr>
      </a:lvl9pPr>
    </p:titleStyle>
    <p:bodyStyle>
      <a:lvl1pPr marL="309502" indent="-309502" algn="l" defTabSz="405500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900">
          <a:solidFill>
            <a:srgbClr val="333333"/>
          </a:solidFill>
          <a:latin typeface="+mn-lt"/>
          <a:ea typeface="+mn-ea"/>
          <a:cs typeface="+mn-cs"/>
        </a:defRPr>
      </a:lvl1pPr>
      <a:lvl2pPr marL="670591" indent="-257917" algn="l" defTabSz="405500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500">
          <a:solidFill>
            <a:srgbClr val="333333"/>
          </a:solidFill>
          <a:latin typeface="+mn-lt"/>
          <a:cs typeface="+mn-cs"/>
        </a:defRPr>
      </a:lvl2pPr>
      <a:lvl3pPr marL="1031661" indent="-206338" algn="l" defTabSz="405500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200">
          <a:solidFill>
            <a:srgbClr val="333333"/>
          </a:solidFill>
          <a:latin typeface="+mn-lt"/>
          <a:cs typeface="+mn-cs"/>
        </a:defRPr>
      </a:lvl3pPr>
      <a:lvl4pPr marL="1444337" indent="-206338" algn="l" defTabSz="405500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800">
          <a:solidFill>
            <a:srgbClr val="333333"/>
          </a:solidFill>
          <a:latin typeface="+mn-lt"/>
          <a:cs typeface="+mn-cs"/>
        </a:defRPr>
      </a:lvl4pPr>
      <a:lvl5pPr marL="1857004" indent="-206338" algn="l" defTabSz="405500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800">
          <a:solidFill>
            <a:srgbClr val="333333"/>
          </a:solidFill>
          <a:latin typeface="+mn-lt"/>
          <a:cs typeface="+mn-cs"/>
        </a:defRPr>
      </a:lvl5pPr>
      <a:lvl6pPr marL="2269676" indent="-206338" algn="l" defTabSz="405500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800">
          <a:solidFill>
            <a:srgbClr val="333333"/>
          </a:solidFill>
          <a:latin typeface="+mn-lt"/>
          <a:cs typeface="+mn-cs"/>
        </a:defRPr>
      </a:lvl6pPr>
      <a:lvl7pPr marL="2682336" indent="-206338" algn="l" defTabSz="405500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800">
          <a:solidFill>
            <a:srgbClr val="333333"/>
          </a:solidFill>
          <a:latin typeface="+mn-lt"/>
          <a:cs typeface="+mn-cs"/>
        </a:defRPr>
      </a:lvl7pPr>
      <a:lvl8pPr marL="3095003" indent="-206338" algn="l" defTabSz="405500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800">
          <a:solidFill>
            <a:srgbClr val="333333"/>
          </a:solidFill>
          <a:latin typeface="+mn-lt"/>
          <a:cs typeface="+mn-cs"/>
        </a:defRPr>
      </a:lvl8pPr>
      <a:lvl9pPr marL="3507675" indent="-206338" algn="l" defTabSz="405500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800">
          <a:solidFill>
            <a:srgbClr val="333333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825331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412667" algn="l" defTabSz="825331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825331" algn="l" defTabSz="825331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38004" algn="l" defTabSz="825331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650671" algn="l" defTabSz="825331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63325" algn="l" defTabSz="825331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476003" algn="l" defTabSz="825331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888672" algn="l" defTabSz="825331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301348" algn="l" defTabSz="825331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1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051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72480" y="635153"/>
            <a:ext cx="7804800" cy="11420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ru-RU" smtClean="0"/>
              <a:t>Для правки текста заголовка щелкните мышью</a:t>
            </a:r>
          </a:p>
        </p:txBody>
      </p:sp>
      <p:sp>
        <p:nvSpPr>
          <p:cNvPr id="2052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45920" y="1939930"/>
            <a:ext cx="7633440" cy="43175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25354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ru-RU" smtClean="0"/>
              <a:t>Для правки структуры щелкните мышью</a:t>
            </a:r>
          </a:p>
          <a:p>
            <a:pPr lvl="1"/>
            <a:r>
              <a:rPr lang="en-GB" altLang="ru-RU" smtClean="0"/>
              <a:t>Второй уровень структуры</a:t>
            </a:r>
          </a:p>
          <a:p>
            <a:pPr lvl="2"/>
            <a:r>
              <a:rPr lang="en-GB" altLang="ru-RU" smtClean="0"/>
              <a:t>Третий уровень структуры</a:t>
            </a:r>
          </a:p>
          <a:p>
            <a:pPr lvl="3"/>
            <a:r>
              <a:rPr lang="en-GB" altLang="ru-RU" smtClean="0"/>
              <a:t>Четвертый уровень структуры</a:t>
            </a:r>
          </a:p>
          <a:p>
            <a:pPr lvl="4"/>
            <a:r>
              <a:rPr lang="en-GB" altLang="ru-RU" smtClean="0"/>
              <a:t>Пятый уровень структуры</a:t>
            </a:r>
          </a:p>
          <a:p>
            <a:pPr lvl="4"/>
            <a:r>
              <a:rPr lang="en-GB" altLang="ru-RU" smtClean="0"/>
              <a:t>Шестой уровень структуры</a:t>
            </a:r>
          </a:p>
          <a:p>
            <a:pPr lvl="4"/>
            <a:r>
              <a:rPr lang="en-GB" altLang="ru-RU" smtClean="0"/>
              <a:t>Седьмой уровень структуры</a:t>
            </a:r>
          </a:p>
          <a:p>
            <a:pPr lvl="4"/>
            <a:r>
              <a:rPr lang="en-GB" altLang="ru-RU" smtClean="0"/>
              <a:t>Восьмой уровень структуры</a:t>
            </a:r>
          </a:p>
          <a:p>
            <a:pPr lvl="4"/>
            <a:r>
              <a:rPr lang="en-GB" altLang="ru-RU" smtClean="0"/>
              <a:t>Девятый уровень структуры</a:t>
            </a:r>
          </a:p>
        </p:txBody>
      </p:sp>
    </p:spTree>
    <p:extLst>
      <p:ext uri="{BB962C8B-B14F-4D97-AF65-F5344CB8AC3E}">
        <p14:creationId xmlns:p14="http://schemas.microsoft.com/office/powerpoint/2010/main" val="23324253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405626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600" b="1" i="1">
          <a:solidFill>
            <a:srgbClr val="99284C"/>
          </a:solidFill>
          <a:latin typeface="+mj-lt"/>
          <a:ea typeface="+mj-ea"/>
          <a:cs typeface="+mj-cs"/>
        </a:defRPr>
      </a:lvl1pPr>
      <a:lvl2pPr algn="ctr" defTabSz="405626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600" b="1" i="1">
          <a:solidFill>
            <a:srgbClr val="99284C"/>
          </a:solidFill>
          <a:latin typeface="Arial" charset="0"/>
          <a:cs typeface="Arial Unicode MS" charset="0"/>
        </a:defRPr>
      </a:lvl2pPr>
      <a:lvl3pPr algn="ctr" defTabSz="405626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600" b="1" i="1">
          <a:solidFill>
            <a:srgbClr val="99284C"/>
          </a:solidFill>
          <a:latin typeface="Arial" charset="0"/>
          <a:cs typeface="Arial Unicode MS" charset="0"/>
        </a:defRPr>
      </a:lvl3pPr>
      <a:lvl4pPr algn="ctr" defTabSz="405626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600" b="1" i="1">
          <a:solidFill>
            <a:srgbClr val="99284C"/>
          </a:solidFill>
          <a:latin typeface="Arial" charset="0"/>
          <a:cs typeface="Arial Unicode MS" charset="0"/>
        </a:defRPr>
      </a:lvl4pPr>
      <a:lvl5pPr algn="ctr" defTabSz="405626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600" b="1" i="1">
          <a:solidFill>
            <a:srgbClr val="99284C"/>
          </a:solidFill>
          <a:latin typeface="Arial" charset="0"/>
          <a:cs typeface="Arial Unicode MS" charset="0"/>
        </a:defRPr>
      </a:lvl5pPr>
      <a:lvl6pPr marL="2270381" indent="-206401" algn="ctr" defTabSz="405626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600" b="1" i="1">
          <a:solidFill>
            <a:srgbClr val="99284C"/>
          </a:solidFill>
          <a:latin typeface="Arial" charset="0"/>
          <a:cs typeface="Arial Unicode MS" charset="0"/>
        </a:defRPr>
      </a:lvl6pPr>
      <a:lvl7pPr marL="2683171" indent="-206401" algn="ctr" defTabSz="405626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600" b="1" i="1">
          <a:solidFill>
            <a:srgbClr val="99284C"/>
          </a:solidFill>
          <a:latin typeface="Arial" charset="0"/>
          <a:cs typeface="Arial Unicode MS" charset="0"/>
        </a:defRPr>
      </a:lvl7pPr>
      <a:lvl8pPr marL="3095966" indent="-206401" algn="ctr" defTabSz="405626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600" b="1" i="1">
          <a:solidFill>
            <a:srgbClr val="99284C"/>
          </a:solidFill>
          <a:latin typeface="Arial" charset="0"/>
          <a:cs typeface="Arial Unicode MS" charset="0"/>
        </a:defRPr>
      </a:lvl8pPr>
      <a:lvl9pPr marL="3508765" indent="-206401" algn="ctr" defTabSz="405626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600" b="1" i="1">
          <a:solidFill>
            <a:srgbClr val="99284C"/>
          </a:solidFill>
          <a:latin typeface="Arial" charset="0"/>
          <a:cs typeface="Arial Unicode MS" charset="0"/>
        </a:defRPr>
      </a:lvl9pPr>
    </p:titleStyle>
    <p:bodyStyle>
      <a:lvl1pPr marL="309598" indent="-309598" algn="l" defTabSz="405626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900">
          <a:solidFill>
            <a:srgbClr val="333333"/>
          </a:solidFill>
          <a:latin typeface="+mn-lt"/>
          <a:ea typeface="+mn-ea"/>
          <a:cs typeface="+mn-cs"/>
        </a:defRPr>
      </a:lvl1pPr>
      <a:lvl2pPr marL="670798" indent="-257997" algn="l" defTabSz="405626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500">
          <a:solidFill>
            <a:srgbClr val="333333"/>
          </a:solidFill>
          <a:latin typeface="+mn-lt"/>
          <a:cs typeface="+mn-cs"/>
        </a:defRPr>
      </a:lvl2pPr>
      <a:lvl3pPr marL="1031982" indent="-206401" algn="l" defTabSz="405626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200">
          <a:solidFill>
            <a:srgbClr val="333333"/>
          </a:solidFill>
          <a:latin typeface="+mn-lt"/>
          <a:cs typeface="+mn-cs"/>
        </a:defRPr>
      </a:lvl3pPr>
      <a:lvl4pPr marL="1444786" indent="-206401" algn="l" defTabSz="405626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800">
          <a:solidFill>
            <a:srgbClr val="333333"/>
          </a:solidFill>
          <a:latin typeface="+mn-lt"/>
          <a:cs typeface="+mn-cs"/>
        </a:defRPr>
      </a:lvl4pPr>
      <a:lvl5pPr marL="1857581" indent="-206401" algn="l" defTabSz="405626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800">
          <a:solidFill>
            <a:srgbClr val="333333"/>
          </a:solidFill>
          <a:latin typeface="+mn-lt"/>
          <a:cs typeface="+mn-cs"/>
        </a:defRPr>
      </a:lvl5pPr>
      <a:lvl6pPr marL="2270381" indent="-206401" algn="l" defTabSz="405626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800">
          <a:solidFill>
            <a:srgbClr val="333333"/>
          </a:solidFill>
          <a:latin typeface="+mn-lt"/>
          <a:cs typeface="+mn-cs"/>
        </a:defRPr>
      </a:lvl6pPr>
      <a:lvl7pPr marL="2683171" indent="-206401" algn="l" defTabSz="405626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800">
          <a:solidFill>
            <a:srgbClr val="333333"/>
          </a:solidFill>
          <a:latin typeface="+mn-lt"/>
          <a:cs typeface="+mn-cs"/>
        </a:defRPr>
      </a:lvl7pPr>
      <a:lvl8pPr marL="3095966" indent="-206401" algn="l" defTabSz="405626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800">
          <a:solidFill>
            <a:srgbClr val="333333"/>
          </a:solidFill>
          <a:latin typeface="+mn-lt"/>
          <a:cs typeface="+mn-cs"/>
        </a:defRPr>
      </a:lvl8pPr>
      <a:lvl9pPr marL="3508765" indent="-206401" algn="l" defTabSz="405626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800">
          <a:solidFill>
            <a:srgbClr val="333333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825587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412795" algn="l" defTabSz="825587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825587" algn="l" defTabSz="825587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38388" algn="l" defTabSz="825587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651184" algn="l" defTabSz="825587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63967" algn="l" defTabSz="825587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476773" algn="l" defTabSz="825587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889571" algn="l" defTabSz="825587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302374" algn="l" defTabSz="825587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1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051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72480" y="635148"/>
            <a:ext cx="7804800" cy="11420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ru-RU" smtClean="0"/>
              <a:t>Для правки текста заголовка щелкните мышью</a:t>
            </a:r>
          </a:p>
        </p:txBody>
      </p:sp>
      <p:sp>
        <p:nvSpPr>
          <p:cNvPr id="2052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45920" y="1939925"/>
            <a:ext cx="7633440" cy="43175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25367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ru-RU" smtClean="0"/>
              <a:t>Для правки структуры щелкните мышью</a:t>
            </a:r>
          </a:p>
          <a:p>
            <a:pPr lvl="1"/>
            <a:r>
              <a:rPr lang="en-GB" altLang="ru-RU" smtClean="0"/>
              <a:t>Второй уровень структуры</a:t>
            </a:r>
          </a:p>
          <a:p>
            <a:pPr lvl="2"/>
            <a:r>
              <a:rPr lang="en-GB" altLang="ru-RU" smtClean="0"/>
              <a:t>Третий уровень структуры</a:t>
            </a:r>
          </a:p>
          <a:p>
            <a:pPr lvl="3"/>
            <a:r>
              <a:rPr lang="en-GB" altLang="ru-RU" smtClean="0"/>
              <a:t>Четвертый уровень структуры</a:t>
            </a:r>
          </a:p>
          <a:p>
            <a:pPr lvl="4"/>
            <a:r>
              <a:rPr lang="en-GB" altLang="ru-RU" smtClean="0"/>
              <a:t>Пятый уровень структуры</a:t>
            </a:r>
          </a:p>
          <a:p>
            <a:pPr lvl="4"/>
            <a:r>
              <a:rPr lang="en-GB" altLang="ru-RU" smtClean="0"/>
              <a:t>Шестой уровень структуры</a:t>
            </a:r>
          </a:p>
          <a:p>
            <a:pPr lvl="4"/>
            <a:r>
              <a:rPr lang="en-GB" altLang="ru-RU" smtClean="0"/>
              <a:t>Седьмой уровень структуры</a:t>
            </a:r>
          </a:p>
          <a:p>
            <a:pPr lvl="4"/>
            <a:r>
              <a:rPr lang="en-GB" altLang="ru-RU" smtClean="0"/>
              <a:t>Восьмой уровень структуры</a:t>
            </a:r>
          </a:p>
          <a:p>
            <a:pPr lvl="4"/>
            <a:r>
              <a:rPr lang="en-GB" altLang="ru-RU" smtClean="0"/>
              <a:t>Девятый уровень структуры</a:t>
            </a:r>
          </a:p>
        </p:txBody>
      </p:sp>
    </p:spTree>
    <p:extLst>
      <p:ext uri="{BB962C8B-B14F-4D97-AF65-F5344CB8AC3E}">
        <p14:creationId xmlns:p14="http://schemas.microsoft.com/office/powerpoint/2010/main" val="42460011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defTabSz="405836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600" b="1" i="1">
          <a:solidFill>
            <a:srgbClr val="99284C"/>
          </a:solidFill>
          <a:latin typeface="+mj-lt"/>
          <a:ea typeface="+mj-ea"/>
          <a:cs typeface="+mj-cs"/>
        </a:defRPr>
      </a:lvl1pPr>
      <a:lvl2pPr algn="ctr" defTabSz="405836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600" b="1" i="1">
          <a:solidFill>
            <a:srgbClr val="99284C"/>
          </a:solidFill>
          <a:latin typeface="Arial" charset="0"/>
          <a:cs typeface="Arial Unicode MS" charset="0"/>
        </a:defRPr>
      </a:lvl2pPr>
      <a:lvl3pPr algn="ctr" defTabSz="405836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600" b="1" i="1">
          <a:solidFill>
            <a:srgbClr val="99284C"/>
          </a:solidFill>
          <a:latin typeface="Arial" charset="0"/>
          <a:cs typeface="Arial Unicode MS" charset="0"/>
        </a:defRPr>
      </a:lvl3pPr>
      <a:lvl4pPr algn="ctr" defTabSz="405836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600" b="1" i="1">
          <a:solidFill>
            <a:srgbClr val="99284C"/>
          </a:solidFill>
          <a:latin typeface="Arial" charset="0"/>
          <a:cs typeface="Arial Unicode MS" charset="0"/>
        </a:defRPr>
      </a:lvl4pPr>
      <a:lvl5pPr algn="ctr" defTabSz="405836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600" b="1" i="1">
          <a:solidFill>
            <a:srgbClr val="99284C"/>
          </a:solidFill>
          <a:latin typeface="Arial" charset="0"/>
          <a:cs typeface="Arial Unicode MS" charset="0"/>
        </a:defRPr>
      </a:lvl5pPr>
      <a:lvl6pPr marL="2271559" indent="-206508" algn="ctr" defTabSz="405836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600" b="1" i="1">
          <a:solidFill>
            <a:srgbClr val="99284C"/>
          </a:solidFill>
          <a:latin typeface="Arial" charset="0"/>
          <a:cs typeface="Arial Unicode MS" charset="0"/>
        </a:defRPr>
      </a:lvl6pPr>
      <a:lvl7pPr marL="2684563" indent="-206508" algn="ctr" defTabSz="405836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600" b="1" i="1">
          <a:solidFill>
            <a:srgbClr val="99284C"/>
          </a:solidFill>
          <a:latin typeface="Arial" charset="0"/>
          <a:cs typeface="Arial Unicode MS" charset="0"/>
        </a:defRPr>
      </a:lvl7pPr>
      <a:lvl8pPr marL="3097571" indent="-206508" algn="ctr" defTabSz="405836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600" b="1" i="1">
          <a:solidFill>
            <a:srgbClr val="99284C"/>
          </a:solidFill>
          <a:latin typeface="Arial" charset="0"/>
          <a:cs typeface="Arial Unicode MS" charset="0"/>
        </a:defRPr>
      </a:lvl8pPr>
      <a:lvl9pPr marL="3510585" indent="-206508" algn="ctr" defTabSz="405836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600" b="1" i="1">
          <a:solidFill>
            <a:srgbClr val="99284C"/>
          </a:solidFill>
          <a:latin typeface="Arial" charset="0"/>
          <a:cs typeface="Arial Unicode MS" charset="0"/>
        </a:defRPr>
      </a:lvl9pPr>
    </p:titleStyle>
    <p:bodyStyle>
      <a:lvl1pPr marL="309758" indent="-309758" algn="l" defTabSz="405836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900">
          <a:solidFill>
            <a:srgbClr val="333333"/>
          </a:solidFill>
          <a:latin typeface="+mn-lt"/>
          <a:ea typeface="+mn-ea"/>
          <a:cs typeface="+mn-cs"/>
        </a:defRPr>
      </a:lvl1pPr>
      <a:lvl2pPr marL="671145" indent="-258130" algn="l" defTabSz="405836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500">
          <a:solidFill>
            <a:srgbClr val="333333"/>
          </a:solidFill>
          <a:latin typeface="+mn-lt"/>
          <a:cs typeface="+mn-cs"/>
        </a:defRPr>
      </a:lvl2pPr>
      <a:lvl3pPr marL="1032517" indent="-206508" algn="l" defTabSz="405836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200">
          <a:solidFill>
            <a:srgbClr val="333333"/>
          </a:solidFill>
          <a:latin typeface="+mn-lt"/>
          <a:cs typeface="+mn-cs"/>
        </a:defRPr>
      </a:lvl3pPr>
      <a:lvl4pPr marL="1445536" indent="-206508" algn="l" defTabSz="405836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800">
          <a:solidFill>
            <a:srgbClr val="333333"/>
          </a:solidFill>
          <a:latin typeface="+mn-lt"/>
          <a:cs typeface="+mn-cs"/>
        </a:defRPr>
      </a:lvl4pPr>
      <a:lvl5pPr marL="1858545" indent="-206508" algn="l" defTabSz="405836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800">
          <a:solidFill>
            <a:srgbClr val="333333"/>
          </a:solidFill>
          <a:latin typeface="+mn-lt"/>
          <a:cs typeface="+mn-cs"/>
        </a:defRPr>
      </a:lvl5pPr>
      <a:lvl6pPr marL="2271559" indent="-206508" algn="l" defTabSz="405836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800">
          <a:solidFill>
            <a:srgbClr val="333333"/>
          </a:solidFill>
          <a:latin typeface="+mn-lt"/>
          <a:cs typeface="+mn-cs"/>
        </a:defRPr>
      </a:lvl6pPr>
      <a:lvl7pPr marL="2684563" indent="-206508" algn="l" defTabSz="405836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800">
          <a:solidFill>
            <a:srgbClr val="333333"/>
          </a:solidFill>
          <a:latin typeface="+mn-lt"/>
          <a:cs typeface="+mn-cs"/>
        </a:defRPr>
      </a:lvl7pPr>
      <a:lvl8pPr marL="3097571" indent="-206508" algn="l" defTabSz="405836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800">
          <a:solidFill>
            <a:srgbClr val="333333"/>
          </a:solidFill>
          <a:latin typeface="+mn-lt"/>
          <a:cs typeface="+mn-cs"/>
        </a:defRPr>
      </a:lvl8pPr>
      <a:lvl9pPr marL="3510585" indent="-206508" algn="l" defTabSz="405836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800">
          <a:solidFill>
            <a:srgbClr val="333333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826016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413009" algn="l" defTabSz="826016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826016" algn="l" defTabSz="826016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39030" algn="l" defTabSz="826016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652039" algn="l" defTabSz="826016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65039" algn="l" defTabSz="826016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478058" algn="l" defTabSz="826016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891069" algn="l" defTabSz="826016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304084" algn="l" defTabSz="826016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1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051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72480" y="635142"/>
            <a:ext cx="7804800" cy="11420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ru-RU" smtClean="0"/>
              <a:t>Для правки текста заголовка щелкните мышью</a:t>
            </a:r>
          </a:p>
        </p:txBody>
      </p:sp>
      <p:sp>
        <p:nvSpPr>
          <p:cNvPr id="2052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45920" y="1939919"/>
            <a:ext cx="7633440" cy="43175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25382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ru-RU" smtClean="0"/>
              <a:t>Для правки структуры щелкните мышью</a:t>
            </a:r>
          </a:p>
          <a:p>
            <a:pPr lvl="1"/>
            <a:r>
              <a:rPr lang="en-GB" altLang="ru-RU" smtClean="0"/>
              <a:t>Второй уровень структуры</a:t>
            </a:r>
          </a:p>
          <a:p>
            <a:pPr lvl="2"/>
            <a:r>
              <a:rPr lang="en-GB" altLang="ru-RU" smtClean="0"/>
              <a:t>Третий уровень структуры</a:t>
            </a:r>
          </a:p>
          <a:p>
            <a:pPr lvl="3"/>
            <a:r>
              <a:rPr lang="en-GB" altLang="ru-RU" smtClean="0"/>
              <a:t>Четвертый уровень структуры</a:t>
            </a:r>
          </a:p>
          <a:p>
            <a:pPr lvl="4"/>
            <a:r>
              <a:rPr lang="en-GB" altLang="ru-RU" smtClean="0"/>
              <a:t>Пятый уровень структуры</a:t>
            </a:r>
          </a:p>
          <a:p>
            <a:pPr lvl="4"/>
            <a:r>
              <a:rPr lang="en-GB" altLang="ru-RU" smtClean="0"/>
              <a:t>Шестой уровень структуры</a:t>
            </a:r>
          </a:p>
          <a:p>
            <a:pPr lvl="4"/>
            <a:r>
              <a:rPr lang="en-GB" altLang="ru-RU" smtClean="0"/>
              <a:t>Седьмой уровень структуры</a:t>
            </a:r>
          </a:p>
          <a:p>
            <a:pPr lvl="4"/>
            <a:r>
              <a:rPr lang="en-GB" altLang="ru-RU" smtClean="0"/>
              <a:t>Восьмой уровень структуры</a:t>
            </a:r>
          </a:p>
          <a:p>
            <a:pPr lvl="4"/>
            <a:r>
              <a:rPr lang="en-GB" altLang="ru-RU" smtClean="0"/>
              <a:t>Девятый уровень структуры</a:t>
            </a:r>
          </a:p>
        </p:txBody>
      </p:sp>
    </p:spTree>
    <p:extLst>
      <p:ext uri="{BB962C8B-B14F-4D97-AF65-F5344CB8AC3E}">
        <p14:creationId xmlns:p14="http://schemas.microsoft.com/office/powerpoint/2010/main" val="25438995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defTabSz="406088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600" b="1" i="1">
          <a:solidFill>
            <a:srgbClr val="99284C"/>
          </a:solidFill>
          <a:latin typeface="+mj-lt"/>
          <a:ea typeface="+mj-ea"/>
          <a:cs typeface="+mj-cs"/>
        </a:defRPr>
      </a:lvl1pPr>
      <a:lvl2pPr algn="ctr" defTabSz="406088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600" b="1" i="1">
          <a:solidFill>
            <a:srgbClr val="99284C"/>
          </a:solidFill>
          <a:latin typeface="Arial" charset="0"/>
          <a:cs typeface="Arial Unicode MS" charset="0"/>
        </a:defRPr>
      </a:lvl2pPr>
      <a:lvl3pPr algn="ctr" defTabSz="406088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600" b="1" i="1">
          <a:solidFill>
            <a:srgbClr val="99284C"/>
          </a:solidFill>
          <a:latin typeface="Arial" charset="0"/>
          <a:cs typeface="Arial Unicode MS" charset="0"/>
        </a:defRPr>
      </a:lvl3pPr>
      <a:lvl4pPr algn="ctr" defTabSz="406088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600" b="1" i="1">
          <a:solidFill>
            <a:srgbClr val="99284C"/>
          </a:solidFill>
          <a:latin typeface="Arial" charset="0"/>
          <a:cs typeface="Arial Unicode MS" charset="0"/>
        </a:defRPr>
      </a:lvl4pPr>
      <a:lvl5pPr algn="ctr" defTabSz="406088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600" b="1" i="1">
          <a:solidFill>
            <a:srgbClr val="99284C"/>
          </a:solidFill>
          <a:latin typeface="Arial" charset="0"/>
          <a:cs typeface="Arial Unicode MS" charset="0"/>
        </a:defRPr>
      </a:lvl5pPr>
      <a:lvl6pPr marL="2272969" indent="-206636" algn="ctr" defTabSz="406088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600" b="1" i="1">
          <a:solidFill>
            <a:srgbClr val="99284C"/>
          </a:solidFill>
          <a:latin typeface="Arial" charset="0"/>
          <a:cs typeface="Arial Unicode MS" charset="0"/>
        </a:defRPr>
      </a:lvl6pPr>
      <a:lvl7pPr marL="2686234" indent="-206636" algn="ctr" defTabSz="406088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600" b="1" i="1">
          <a:solidFill>
            <a:srgbClr val="99284C"/>
          </a:solidFill>
          <a:latin typeface="Arial" charset="0"/>
          <a:cs typeface="Arial Unicode MS" charset="0"/>
        </a:defRPr>
      </a:lvl7pPr>
      <a:lvl8pPr marL="3099500" indent="-206636" algn="ctr" defTabSz="406088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600" b="1" i="1">
          <a:solidFill>
            <a:srgbClr val="99284C"/>
          </a:solidFill>
          <a:latin typeface="Arial" charset="0"/>
          <a:cs typeface="Arial Unicode MS" charset="0"/>
        </a:defRPr>
      </a:lvl8pPr>
      <a:lvl9pPr marL="3512769" indent="-206636" algn="ctr" defTabSz="406088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600" b="1" i="1">
          <a:solidFill>
            <a:srgbClr val="99284C"/>
          </a:solidFill>
          <a:latin typeface="Arial" charset="0"/>
          <a:cs typeface="Arial Unicode MS" charset="0"/>
        </a:defRPr>
      </a:lvl9pPr>
    </p:titleStyle>
    <p:bodyStyle>
      <a:lvl1pPr marL="309951" indent="-309951" algn="l" defTabSz="406088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900">
          <a:solidFill>
            <a:srgbClr val="333333"/>
          </a:solidFill>
          <a:latin typeface="+mn-lt"/>
          <a:ea typeface="+mn-ea"/>
          <a:cs typeface="+mn-cs"/>
        </a:defRPr>
      </a:lvl1pPr>
      <a:lvl2pPr marL="671561" indent="-258291" algn="l" defTabSz="406088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500">
          <a:solidFill>
            <a:srgbClr val="333333"/>
          </a:solidFill>
          <a:latin typeface="+mn-lt"/>
          <a:cs typeface="+mn-cs"/>
        </a:defRPr>
      </a:lvl2pPr>
      <a:lvl3pPr marL="1033162" indent="-206636" algn="l" defTabSz="406088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200">
          <a:solidFill>
            <a:srgbClr val="333333"/>
          </a:solidFill>
          <a:latin typeface="+mn-lt"/>
          <a:cs typeface="+mn-cs"/>
        </a:defRPr>
      </a:lvl3pPr>
      <a:lvl4pPr marL="1446434" indent="-206636" algn="l" defTabSz="406088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800">
          <a:solidFill>
            <a:srgbClr val="333333"/>
          </a:solidFill>
          <a:latin typeface="+mn-lt"/>
          <a:cs typeface="+mn-cs"/>
        </a:defRPr>
      </a:lvl4pPr>
      <a:lvl5pPr marL="1859701" indent="-206636" algn="l" defTabSz="406088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800">
          <a:solidFill>
            <a:srgbClr val="333333"/>
          </a:solidFill>
          <a:latin typeface="+mn-lt"/>
          <a:cs typeface="+mn-cs"/>
        </a:defRPr>
      </a:lvl5pPr>
      <a:lvl6pPr marL="2272969" indent="-206636" algn="l" defTabSz="406088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800">
          <a:solidFill>
            <a:srgbClr val="333333"/>
          </a:solidFill>
          <a:latin typeface="+mn-lt"/>
          <a:cs typeface="+mn-cs"/>
        </a:defRPr>
      </a:lvl6pPr>
      <a:lvl7pPr marL="2686234" indent="-206636" algn="l" defTabSz="406088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800">
          <a:solidFill>
            <a:srgbClr val="333333"/>
          </a:solidFill>
          <a:latin typeface="+mn-lt"/>
          <a:cs typeface="+mn-cs"/>
        </a:defRPr>
      </a:lvl7pPr>
      <a:lvl8pPr marL="3099500" indent="-206636" algn="l" defTabSz="406088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800">
          <a:solidFill>
            <a:srgbClr val="333333"/>
          </a:solidFill>
          <a:latin typeface="+mn-lt"/>
          <a:cs typeface="+mn-cs"/>
        </a:defRPr>
      </a:lvl8pPr>
      <a:lvl9pPr marL="3512769" indent="-206636" algn="l" defTabSz="406088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800">
          <a:solidFill>
            <a:srgbClr val="333333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826531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413265" algn="l" defTabSz="826531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826531" algn="l" defTabSz="826531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39801" algn="l" defTabSz="826531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653065" algn="l" defTabSz="826531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66328" algn="l" defTabSz="826531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479600" algn="l" defTabSz="826531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892868" algn="l" defTabSz="826531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306136" algn="l" defTabSz="826531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1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051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72480" y="635135"/>
            <a:ext cx="7804800" cy="11420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ru-RU" smtClean="0"/>
              <a:t>Для правки текста заголовка щелкните мышью</a:t>
            </a:r>
          </a:p>
        </p:txBody>
      </p:sp>
      <p:sp>
        <p:nvSpPr>
          <p:cNvPr id="2052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45920" y="1939912"/>
            <a:ext cx="7633440" cy="43175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25401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ru-RU" smtClean="0"/>
              <a:t>Для правки структуры щелкните мышью</a:t>
            </a:r>
          </a:p>
          <a:p>
            <a:pPr lvl="1"/>
            <a:r>
              <a:rPr lang="en-GB" altLang="ru-RU" smtClean="0"/>
              <a:t>Второй уровень структуры</a:t>
            </a:r>
          </a:p>
          <a:p>
            <a:pPr lvl="2"/>
            <a:r>
              <a:rPr lang="en-GB" altLang="ru-RU" smtClean="0"/>
              <a:t>Третий уровень структуры</a:t>
            </a:r>
          </a:p>
          <a:p>
            <a:pPr lvl="3"/>
            <a:r>
              <a:rPr lang="en-GB" altLang="ru-RU" smtClean="0"/>
              <a:t>Четвертый уровень структуры</a:t>
            </a:r>
          </a:p>
          <a:p>
            <a:pPr lvl="4"/>
            <a:r>
              <a:rPr lang="en-GB" altLang="ru-RU" smtClean="0"/>
              <a:t>Пятый уровень структуры</a:t>
            </a:r>
          </a:p>
          <a:p>
            <a:pPr lvl="4"/>
            <a:r>
              <a:rPr lang="en-GB" altLang="ru-RU" smtClean="0"/>
              <a:t>Шестой уровень структуры</a:t>
            </a:r>
          </a:p>
          <a:p>
            <a:pPr lvl="4"/>
            <a:r>
              <a:rPr lang="en-GB" altLang="ru-RU" smtClean="0"/>
              <a:t>Седьмой уровень структуры</a:t>
            </a:r>
          </a:p>
          <a:p>
            <a:pPr lvl="4"/>
            <a:r>
              <a:rPr lang="en-GB" altLang="ru-RU" smtClean="0"/>
              <a:t>Восьмой уровень структуры</a:t>
            </a:r>
          </a:p>
          <a:p>
            <a:pPr lvl="4"/>
            <a:r>
              <a:rPr lang="en-GB" altLang="ru-RU" smtClean="0"/>
              <a:t>Девятый уровень структуры</a:t>
            </a:r>
          </a:p>
        </p:txBody>
      </p:sp>
    </p:spTree>
    <p:extLst>
      <p:ext uri="{BB962C8B-B14F-4D97-AF65-F5344CB8AC3E}">
        <p14:creationId xmlns:p14="http://schemas.microsoft.com/office/powerpoint/2010/main" val="2700498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ctr" defTabSz="406384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600" b="1" i="1">
          <a:solidFill>
            <a:srgbClr val="99284C"/>
          </a:solidFill>
          <a:latin typeface="+mj-lt"/>
          <a:ea typeface="+mj-ea"/>
          <a:cs typeface="+mj-cs"/>
        </a:defRPr>
      </a:lvl1pPr>
      <a:lvl2pPr algn="ctr" defTabSz="406384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600" b="1" i="1">
          <a:solidFill>
            <a:srgbClr val="99284C"/>
          </a:solidFill>
          <a:latin typeface="Arial" charset="0"/>
          <a:cs typeface="Arial Unicode MS" charset="0"/>
        </a:defRPr>
      </a:lvl2pPr>
      <a:lvl3pPr algn="ctr" defTabSz="406384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600" b="1" i="1">
          <a:solidFill>
            <a:srgbClr val="99284C"/>
          </a:solidFill>
          <a:latin typeface="Arial" charset="0"/>
          <a:cs typeface="Arial Unicode MS" charset="0"/>
        </a:defRPr>
      </a:lvl3pPr>
      <a:lvl4pPr algn="ctr" defTabSz="406384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600" b="1" i="1">
          <a:solidFill>
            <a:srgbClr val="99284C"/>
          </a:solidFill>
          <a:latin typeface="Arial" charset="0"/>
          <a:cs typeface="Arial Unicode MS" charset="0"/>
        </a:defRPr>
      </a:lvl4pPr>
      <a:lvl5pPr algn="ctr" defTabSz="406384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600" b="1" i="1">
          <a:solidFill>
            <a:srgbClr val="99284C"/>
          </a:solidFill>
          <a:latin typeface="Arial" charset="0"/>
          <a:cs typeface="Arial Unicode MS" charset="0"/>
        </a:defRPr>
      </a:lvl5pPr>
      <a:lvl6pPr marL="2274619" indent="-206786" algn="ctr" defTabSz="406384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600" b="1" i="1">
          <a:solidFill>
            <a:srgbClr val="99284C"/>
          </a:solidFill>
          <a:latin typeface="Arial" charset="0"/>
          <a:cs typeface="Arial Unicode MS" charset="0"/>
        </a:defRPr>
      </a:lvl6pPr>
      <a:lvl7pPr marL="2688184" indent="-206786" algn="ctr" defTabSz="406384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600" b="1" i="1">
          <a:solidFill>
            <a:srgbClr val="99284C"/>
          </a:solidFill>
          <a:latin typeface="Arial" charset="0"/>
          <a:cs typeface="Arial Unicode MS" charset="0"/>
        </a:defRPr>
      </a:lvl7pPr>
      <a:lvl8pPr marL="3101752" indent="-206786" algn="ctr" defTabSz="406384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600" b="1" i="1">
          <a:solidFill>
            <a:srgbClr val="99284C"/>
          </a:solidFill>
          <a:latin typeface="Arial" charset="0"/>
          <a:cs typeface="Arial Unicode MS" charset="0"/>
        </a:defRPr>
      </a:lvl8pPr>
      <a:lvl9pPr marL="3515319" indent="-206786" algn="ctr" defTabSz="406384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600" b="1" i="1">
          <a:solidFill>
            <a:srgbClr val="99284C"/>
          </a:solidFill>
          <a:latin typeface="Arial" charset="0"/>
          <a:cs typeface="Arial Unicode MS" charset="0"/>
        </a:defRPr>
      </a:lvl9pPr>
    </p:titleStyle>
    <p:bodyStyle>
      <a:lvl1pPr marL="310176" indent="-310176" algn="l" defTabSz="406384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900">
          <a:solidFill>
            <a:srgbClr val="333333"/>
          </a:solidFill>
          <a:latin typeface="+mn-lt"/>
          <a:ea typeface="+mn-ea"/>
          <a:cs typeface="+mn-cs"/>
        </a:defRPr>
      </a:lvl1pPr>
      <a:lvl2pPr marL="672048" indent="-258479" algn="l" defTabSz="406384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500">
          <a:solidFill>
            <a:srgbClr val="333333"/>
          </a:solidFill>
          <a:latin typeface="+mn-lt"/>
          <a:cs typeface="+mn-cs"/>
        </a:defRPr>
      </a:lvl2pPr>
      <a:lvl3pPr marL="1033913" indent="-206786" algn="l" defTabSz="406384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200">
          <a:solidFill>
            <a:srgbClr val="333333"/>
          </a:solidFill>
          <a:latin typeface="+mn-lt"/>
          <a:cs typeface="+mn-cs"/>
        </a:defRPr>
      </a:lvl3pPr>
      <a:lvl4pPr marL="1447484" indent="-206786" algn="l" defTabSz="406384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800">
          <a:solidFill>
            <a:srgbClr val="333333"/>
          </a:solidFill>
          <a:latin typeface="+mn-lt"/>
          <a:cs typeface="+mn-cs"/>
        </a:defRPr>
      </a:lvl4pPr>
      <a:lvl5pPr marL="1861052" indent="-206786" algn="l" defTabSz="406384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800">
          <a:solidFill>
            <a:srgbClr val="333333"/>
          </a:solidFill>
          <a:latin typeface="+mn-lt"/>
          <a:cs typeface="+mn-cs"/>
        </a:defRPr>
      </a:lvl5pPr>
      <a:lvl6pPr marL="2274619" indent="-206786" algn="l" defTabSz="406384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800">
          <a:solidFill>
            <a:srgbClr val="333333"/>
          </a:solidFill>
          <a:latin typeface="+mn-lt"/>
          <a:cs typeface="+mn-cs"/>
        </a:defRPr>
      </a:lvl6pPr>
      <a:lvl7pPr marL="2688184" indent="-206786" algn="l" defTabSz="406384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800">
          <a:solidFill>
            <a:srgbClr val="333333"/>
          </a:solidFill>
          <a:latin typeface="+mn-lt"/>
          <a:cs typeface="+mn-cs"/>
        </a:defRPr>
      </a:lvl7pPr>
      <a:lvl8pPr marL="3101752" indent="-206786" algn="l" defTabSz="406384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800">
          <a:solidFill>
            <a:srgbClr val="333333"/>
          </a:solidFill>
          <a:latin typeface="+mn-lt"/>
          <a:cs typeface="+mn-cs"/>
        </a:defRPr>
      </a:lvl8pPr>
      <a:lvl9pPr marL="3515319" indent="-206786" algn="l" defTabSz="406384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800">
          <a:solidFill>
            <a:srgbClr val="333333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827131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413565" algn="l" defTabSz="827131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827131" algn="l" defTabSz="827131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40700" algn="l" defTabSz="827131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654266" algn="l" defTabSz="827131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67832" algn="l" defTabSz="827131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481402" algn="l" defTabSz="827131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894968" algn="l" defTabSz="827131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308537" algn="l" defTabSz="827131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1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051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72480" y="635127"/>
            <a:ext cx="7804800" cy="11420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ru-RU" smtClean="0"/>
              <a:t>Для правки текста заголовка щелкните мышью</a:t>
            </a:r>
          </a:p>
        </p:txBody>
      </p:sp>
      <p:sp>
        <p:nvSpPr>
          <p:cNvPr id="2052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45920" y="1939904"/>
            <a:ext cx="7633440" cy="43175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25421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ru-RU" smtClean="0"/>
              <a:t>Для правки структуры щелкните мышью</a:t>
            </a:r>
          </a:p>
          <a:p>
            <a:pPr lvl="1"/>
            <a:r>
              <a:rPr lang="en-GB" altLang="ru-RU" smtClean="0"/>
              <a:t>Второй уровень структуры</a:t>
            </a:r>
          </a:p>
          <a:p>
            <a:pPr lvl="2"/>
            <a:r>
              <a:rPr lang="en-GB" altLang="ru-RU" smtClean="0"/>
              <a:t>Третий уровень структуры</a:t>
            </a:r>
          </a:p>
          <a:p>
            <a:pPr lvl="3"/>
            <a:r>
              <a:rPr lang="en-GB" altLang="ru-RU" smtClean="0"/>
              <a:t>Четвертый уровень структуры</a:t>
            </a:r>
          </a:p>
          <a:p>
            <a:pPr lvl="4"/>
            <a:r>
              <a:rPr lang="en-GB" altLang="ru-RU" smtClean="0"/>
              <a:t>Пятый уровень структуры</a:t>
            </a:r>
          </a:p>
          <a:p>
            <a:pPr lvl="4"/>
            <a:r>
              <a:rPr lang="en-GB" altLang="ru-RU" smtClean="0"/>
              <a:t>Шестой уровень структуры</a:t>
            </a:r>
          </a:p>
          <a:p>
            <a:pPr lvl="4"/>
            <a:r>
              <a:rPr lang="en-GB" altLang="ru-RU" smtClean="0"/>
              <a:t>Седьмой уровень структуры</a:t>
            </a:r>
          </a:p>
          <a:p>
            <a:pPr lvl="4"/>
            <a:r>
              <a:rPr lang="en-GB" altLang="ru-RU" smtClean="0"/>
              <a:t>Восьмой уровень структуры</a:t>
            </a:r>
          </a:p>
          <a:p>
            <a:pPr lvl="4"/>
            <a:r>
              <a:rPr lang="en-GB" altLang="ru-RU" smtClean="0"/>
              <a:t>Девятый уровень структуры</a:t>
            </a:r>
          </a:p>
        </p:txBody>
      </p:sp>
    </p:spTree>
    <p:extLst>
      <p:ext uri="{BB962C8B-B14F-4D97-AF65-F5344CB8AC3E}">
        <p14:creationId xmlns:p14="http://schemas.microsoft.com/office/powerpoint/2010/main" val="9523297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ctr" defTabSz="40672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600" b="1" i="1">
          <a:solidFill>
            <a:srgbClr val="99284C"/>
          </a:solidFill>
          <a:latin typeface="+mj-lt"/>
          <a:ea typeface="+mj-ea"/>
          <a:cs typeface="+mj-cs"/>
        </a:defRPr>
      </a:lvl1pPr>
      <a:lvl2pPr algn="ctr" defTabSz="40672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600" b="1" i="1">
          <a:solidFill>
            <a:srgbClr val="99284C"/>
          </a:solidFill>
          <a:latin typeface="Arial" charset="0"/>
          <a:cs typeface="Arial Unicode MS" charset="0"/>
        </a:defRPr>
      </a:lvl2pPr>
      <a:lvl3pPr algn="ctr" defTabSz="40672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600" b="1" i="1">
          <a:solidFill>
            <a:srgbClr val="99284C"/>
          </a:solidFill>
          <a:latin typeface="Arial" charset="0"/>
          <a:cs typeface="Arial Unicode MS" charset="0"/>
        </a:defRPr>
      </a:lvl3pPr>
      <a:lvl4pPr algn="ctr" defTabSz="40672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600" b="1" i="1">
          <a:solidFill>
            <a:srgbClr val="99284C"/>
          </a:solidFill>
          <a:latin typeface="Arial" charset="0"/>
          <a:cs typeface="Arial Unicode MS" charset="0"/>
        </a:defRPr>
      </a:lvl4pPr>
      <a:lvl5pPr algn="ctr" defTabSz="40672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600" b="1" i="1">
          <a:solidFill>
            <a:srgbClr val="99284C"/>
          </a:solidFill>
          <a:latin typeface="Arial" charset="0"/>
          <a:cs typeface="Arial Unicode MS" charset="0"/>
        </a:defRPr>
      </a:lvl5pPr>
      <a:lvl6pPr marL="2276507" indent="-206957" algn="ctr" defTabSz="40672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600" b="1" i="1">
          <a:solidFill>
            <a:srgbClr val="99284C"/>
          </a:solidFill>
          <a:latin typeface="Arial" charset="0"/>
          <a:cs typeface="Arial Unicode MS" charset="0"/>
        </a:defRPr>
      </a:lvl6pPr>
      <a:lvl7pPr marL="2690415" indent="-206957" algn="ctr" defTabSz="40672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600" b="1" i="1">
          <a:solidFill>
            <a:srgbClr val="99284C"/>
          </a:solidFill>
          <a:latin typeface="Arial" charset="0"/>
          <a:cs typeface="Arial Unicode MS" charset="0"/>
        </a:defRPr>
      </a:lvl7pPr>
      <a:lvl8pPr marL="3104328" indent="-206957" algn="ctr" defTabSz="40672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600" b="1" i="1">
          <a:solidFill>
            <a:srgbClr val="99284C"/>
          </a:solidFill>
          <a:latin typeface="Arial" charset="0"/>
          <a:cs typeface="Arial Unicode MS" charset="0"/>
        </a:defRPr>
      </a:lvl8pPr>
      <a:lvl9pPr marL="3518235" indent="-206957" algn="ctr" defTabSz="40672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600" b="1" i="1">
          <a:solidFill>
            <a:srgbClr val="99284C"/>
          </a:solidFill>
          <a:latin typeface="Arial" charset="0"/>
          <a:cs typeface="Arial Unicode MS" charset="0"/>
        </a:defRPr>
      </a:lvl9pPr>
    </p:titleStyle>
    <p:bodyStyle>
      <a:lvl1pPr marL="310433" indent="-310433" algn="l" defTabSz="40672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900">
          <a:solidFill>
            <a:srgbClr val="333333"/>
          </a:solidFill>
          <a:latin typeface="+mn-lt"/>
          <a:ea typeface="+mn-ea"/>
          <a:cs typeface="+mn-cs"/>
        </a:defRPr>
      </a:lvl1pPr>
      <a:lvl2pPr marL="672605" indent="-258694" algn="l" defTabSz="40672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500">
          <a:solidFill>
            <a:srgbClr val="333333"/>
          </a:solidFill>
          <a:latin typeface="+mn-lt"/>
          <a:cs typeface="+mn-cs"/>
        </a:defRPr>
      </a:lvl2pPr>
      <a:lvl3pPr marL="1034773" indent="-206957" algn="l" defTabSz="40672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200">
          <a:solidFill>
            <a:srgbClr val="333333"/>
          </a:solidFill>
          <a:latin typeface="+mn-lt"/>
          <a:cs typeface="+mn-cs"/>
        </a:defRPr>
      </a:lvl3pPr>
      <a:lvl4pPr marL="1448685" indent="-206957" algn="l" defTabSz="40672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800">
          <a:solidFill>
            <a:srgbClr val="333333"/>
          </a:solidFill>
          <a:latin typeface="+mn-lt"/>
          <a:cs typeface="+mn-cs"/>
        </a:defRPr>
      </a:lvl4pPr>
      <a:lvl5pPr marL="1862596" indent="-206957" algn="l" defTabSz="40672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800">
          <a:solidFill>
            <a:srgbClr val="333333"/>
          </a:solidFill>
          <a:latin typeface="+mn-lt"/>
          <a:cs typeface="+mn-cs"/>
        </a:defRPr>
      </a:lvl5pPr>
      <a:lvl6pPr marL="2276507" indent="-206957" algn="l" defTabSz="40672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800">
          <a:solidFill>
            <a:srgbClr val="333333"/>
          </a:solidFill>
          <a:latin typeface="+mn-lt"/>
          <a:cs typeface="+mn-cs"/>
        </a:defRPr>
      </a:lvl6pPr>
      <a:lvl7pPr marL="2690415" indent="-206957" algn="l" defTabSz="40672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800">
          <a:solidFill>
            <a:srgbClr val="333333"/>
          </a:solidFill>
          <a:latin typeface="+mn-lt"/>
          <a:cs typeface="+mn-cs"/>
        </a:defRPr>
      </a:lvl7pPr>
      <a:lvl8pPr marL="3104328" indent="-206957" algn="l" defTabSz="40672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800">
          <a:solidFill>
            <a:srgbClr val="333333"/>
          </a:solidFill>
          <a:latin typeface="+mn-lt"/>
          <a:cs typeface="+mn-cs"/>
        </a:defRPr>
      </a:lvl8pPr>
      <a:lvl9pPr marL="3518235" indent="-206957" algn="l" defTabSz="40672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800">
          <a:solidFill>
            <a:srgbClr val="333333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827819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413909" algn="l" defTabSz="827819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827819" algn="l" defTabSz="827819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41729" algn="l" defTabSz="827819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655639" algn="l" defTabSz="827819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69550" algn="l" defTabSz="827819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483460" algn="l" defTabSz="827819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897369" algn="l" defTabSz="827819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311281" algn="l" defTabSz="827819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1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051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72480" y="635118"/>
            <a:ext cx="7804800" cy="11420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ru-RU" smtClean="0"/>
              <a:t>Для правки текста заголовка щелкните мышью</a:t>
            </a:r>
          </a:p>
        </p:txBody>
      </p:sp>
      <p:sp>
        <p:nvSpPr>
          <p:cNvPr id="2052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45920" y="1939895"/>
            <a:ext cx="7633440" cy="43175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25445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ru-RU" smtClean="0"/>
              <a:t>Для правки структуры щелкните мышью</a:t>
            </a:r>
          </a:p>
          <a:p>
            <a:pPr lvl="1"/>
            <a:r>
              <a:rPr lang="en-GB" altLang="ru-RU" smtClean="0"/>
              <a:t>Второй уровень структуры</a:t>
            </a:r>
          </a:p>
          <a:p>
            <a:pPr lvl="2"/>
            <a:r>
              <a:rPr lang="en-GB" altLang="ru-RU" smtClean="0"/>
              <a:t>Третий уровень структуры</a:t>
            </a:r>
          </a:p>
          <a:p>
            <a:pPr lvl="3"/>
            <a:r>
              <a:rPr lang="en-GB" altLang="ru-RU" smtClean="0"/>
              <a:t>Четвертый уровень структуры</a:t>
            </a:r>
          </a:p>
          <a:p>
            <a:pPr lvl="4"/>
            <a:r>
              <a:rPr lang="en-GB" altLang="ru-RU" smtClean="0"/>
              <a:t>Пятый уровень структуры</a:t>
            </a:r>
          </a:p>
          <a:p>
            <a:pPr lvl="4"/>
            <a:r>
              <a:rPr lang="en-GB" altLang="ru-RU" smtClean="0"/>
              <a:t>Шестой уровень структуры</a:t>
            </a:r>
          </a:p>
          <a:p>
            <a:pPr lvl="4"/>
            <a:r>
              <a:rPr lang="en-GB" altLang="ru-RU" smtClean="0"/>
              <a:t>Седьмой уровень структуры</a:t>
            </a:r>
          </a:p>
          <a:p>
            <a:pPr lvl="4"/>
            <a:r>
              <a:rPr lang="en-GB" altLang="ru-RU" smtClean="0"/>
              <a:t>Восьмой уровень структуры</a:t>
            </a:r>
          </a:p>
          <a:p>
            <a:pPr lvl="4"/>
            <a:r>
              <a:rPr lang="en-GB" altLang="ru-RU" smtClean="0"/>
              <a:t>Девятый уровень структуры</a:t>
            </a:r>
          </a:p>
        </p:txBody>
      </p:sp>
    </p:spTree>
    <p:extLst>
      <p:ext uri="{BB962C8B-B14F-4D97-AF65-F5344CB8AC3E}">
        <p14:creationId xmlns:p14="http://schemas.microsoft.com/office/powerpoint/2010/main" val="11427126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ctr" defTabSz="40710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600" b="1" i="1">
          <a:solidFill>
            <a:srgbClr val="99284C"/>
          </a:solidFill>
          <a:latin typeface="+mj-lt"/>
          <a:ea typeface="+mj-ea"/>
          <a:cs typeface="+mj-cs"/>
        </a:defRPr>
      </a:lvl1pPr>
      <a:lvl2pPr algn="ctr" defTabSz="40710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600" b="1" i="1">
          <a:solidFill>
            <a:srgbClr val="99284C"/>
          </a:solidFill>
          <a:latin typeface="Arial" charset="0"/>
          <a:cs typeface="Arial Unicode MS" charset="0"/>
        </a:defRPr>
      </a:lvl2pPr>
      <a:lvl3pPr algn="ctr" defTabSz="40710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600" b="1" i="1">
          <a:solidFill>
            <a:srgbClr val="99284C"/>
          </a:solidFill>
          <a:latin typeface="Arial" charset="0"/>
          <a:cs typeface="Arial Unicode MS" charset="0"/>
        </a:defRPr>
      </a:lvl3pPr>
      <a:lvl4pPr algn="ctr" defTabSz="40710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600" b="1" i="1">
          <a:solidFill>
            <a:srgbClr val="99284C"/>
          </a:solidFill>
          <a:latin typeface="Arial" charset="0"/>
          <a:cs typeface="Arial Unicode MS" charset="0"/>
        </a:defRPr>
      </a:lvl4pPr>
      <a:lvl5pPr algn="ctr" defTabSz="40710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600" b="1" i="1">
          <a:solidFill>
            <a:srgbClr val="99284C"/>
          </a:solidFill>
          <a:latin typeface="Arial" charset="0"/>
          <a:cs typeface="Arial Unicode MS" charset="0"/>
        </a:defRPr>
      </a:lvl5pPr>
      <a:lvl6pPr marL="2278631" indent="-207150" algn="ctr" defTabSz="40710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600" b="1" i="1">
          <a:solidFill>
            <a:srgbClr val="99284C"/>
          </a:solidFill>
          <a:latin typeface="Arial" charset="0"/>
          <a:cs typeface="Arial Unicode MS" charset="0"/>
        </a:defRPr>
      </a:lvl6pPr>
      <a:lvl7pPr marL="2692927" indent="-207150" algn="ctr" defTabSz="40710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600" b="1" i="1">
          <a:solidFill>
            <a:srgbClr val="99284C"/>
          </a:solidFill>
          <a:latin typeface="Arial" charset="0"/>
          <a:cs typeface="Arial Unicode MS" charset="0"/>
        </a:defRPr>
      </a:lvl7pPr>
      <a:lvl8pPr marL="3107226" indent="-207150" algn="ctr" defTabSz="40710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600" b="1" i="1">
          <a:solidFill>
            <a:srgbClr val="99284C"/>
          </a:solidFill>
          <a:latin typeface="Arial" charset="0"/>
          <a:cs typeface="Arial Unicode MS" charset="0"/>
        </a:defRPr>
      </a:lvl8pPr>
      <a:lvl9pPr marL="3521520" indent="-207150" algn="ctr" defTabSz="40710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600" b="1" i="1">
          <a:solidFill>
            <a:srgbClr val="99284C"/>
          </a:solidFill>
          <a:latin typeface="Arial" charset="0"/>
          <a:cs typeface="Arial Unicode MS" charset="0"/>
        </a:defRPr>
      </a:lvl9pPr>
    </p:titleStyle>
    <p:bodyStyle>
      <a:lvl1pPr marL="310723" indent="-310723" algn="l" defTabSz="40710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900">
          <a:solidFill>
            <a:srgbClr val="333333"/>
          </a:solidFill>
          <a:latin typeface="+mn-lt"/>
          <a:ea typeface="+mn-ea"/>
          <a:cs typeface="+mn-cs"/>
        </a:defRPr>
      </a:lvl1pPr>
      <a:lvl2pPr marL="673231" indent="-258936" algn="l" defTabSz="40710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500">
          <a:solidFill>
            <a:srgbClr val="333333"/>
          </a:solidFill>
          <a:latin typeface="+mn-lt"/>
          <a:cs typeface="+mn-cs"/>
        </a:defRPr>
      </a:lvl2pPr>
      <a:lvl3pPr marL="1035739" indent="-207150" algn="l" defTabSz="40710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200">
          <a:solidFill>
            <a:srgbClr val="333333"/>
          </a:solidFill>
          <a:latin typeface="+mn-lt"/>
          <a:cs typeface="+mn-cs"/>
        </a:defRPr>
      </a:lvl3pPr>
      <a:lvl4pPr marL="1450037" indent="-207150" algn="l" defTabSz="40710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800">
          <a:solidFill>
            <a:srgbClr val="333333"/>
          </a:solidFill>
          <a:latin typeface="+mn-lt"/>
          <a:cs typeface="+mn-cs"/>
        </a:defRPr>
      </a:lvl4pPr>
      <a:lvl5pPr marL="1864334" indent="-207150" algn="l" defTabSz="40710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800">
          <a:solidFill>
            <a:srgbClr val="333333"/>
          </a:solidFill>
          <a:latin typeface="+mn-lt"/>
          <a:cs typeface="+mn-cs"/>
        </a:defRPr>
      </a:lvl5pPr>
      <a:lvl6pPr marL="2278631" indent="-207150" algn="l" defTabSz="40710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800">
          <a:solidFill>
            <a:srgbClr val="333333"/>
          </a:solidFill>
          <a:latin typeface="+mn-lt"/>
          <a:cs typeface="+mn-cs"/>
        </a:defRPr>
      </a:lvl6pPr>
      <a:lvl7pPr marL="2692927" indent="-207150" algn="l" defTabSz="40710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800">
          <a:solidFill>
            <a:srgbClr val="333333"/>
          </a:solidFill>
          <a:latin typeface="+mn-lt"/>
          <a:cs typeface="+mn-cs"/>
        </a:defRPr>
      </a:lvl7pPr>
      <a:lvl8pPr marL="3107226" indent="-207150" algn="l" defTabSz="40710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800">
          <a:solidFill>
            <a:srgbClr val="333333"/>
          </a:solidFill>
          <a:latin typeface="+mn-lt"/>
          <a:cs typeface="+mn-cs"/>
        </a:defRPr>
      </a:lvl8pPr>
      <a:lvl9pPr marL="3521520" indent="-207150" algn="l" defTabSz="40710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800">
          <a:solidFill>
            <a:srgbClr val="333333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82859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414296" algn="l" defTabSz="82859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828592" algn="l" defTabSz="82859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42888" algn="l" defTabSz="82859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657185" algn="l" defTabSz="82859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71482" algn="l" defTabSz="82859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485778" algn="l" defTabSz="82859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900074" algn="l" defTabSz="82859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314372" algn="l" defTabSz="82859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9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0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1.xml"/><Relationship Id="rId4" Type="http://schemas.openxmlformats.org/officeDocument/2006/relationships/image" Target="../media/image12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2.xml"/><Relationship Id="rId4" Type="http://schemas.openxmlformats.org/officeDocument/2006/relationships/image" Target="../media/image14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4.xml"/><Relationship Id="rId4" Type="http://schemas.openxmlformats.org/officeDocument/2006/relationships/image" Target="../media/image16.jpe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gif"/><Relationship Id="rId3" Type="http://schemas.openxmlformats.org/officeDocument/2006/relationships/image" Target="../media/image17.gif"/><Relationship Id="rId7" Type="http://schemas.openxmlformats.org/officeDocument/2006/relationships/image" Target="../media/image21.gi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95.xml"/><Relationship Id="rId6" Type="http://schemas.openxmlformats.org/officeDocument/2006/relationships/image" Target="../media/image20.gif"/><Relationship Id="rId5" Type="http://schemas.openxmlformats.org/officeDocument/2006/relationships/image" Target="../media/image19.gif"/><Relationship Id="rId4" Type="http://schemas.openxmlformats.org/officeDocument/2006/relationships/image" Target="../media/image18.gif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file:///C:\Users\USER\Pictures\meyva&#1089;&#1083;&#1080;&#1074;&#1072;%202.jpg" TargetMode="External"/><Relationship Id="rId3" Type="http://schemas.openxmlformats.org/officeDocument/2006/relationships/image" Target="../media/image18.gif"/><Relationship Id="rId7" Type="http://schemas.openxmlformats.org/officeDocument/2006/relationships/image" Target="file:///C:\Users\USER\Pictures\&#1089;&#1083;&#1080;&#1074;&#1072;%209.jpg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06.xml"/><Relationship Id="rId6" Type="http://schemas.openxmlformats.org/officeDocument/2006/relationships/image" Target="../media/image17.gif"/><Relationship Id="rId5" Type="http://schemas.openxmlformats.org/officeDocument/2006/relationships/image" Target="../media/image20.gif"/><Relationship Id="rId4" Type="http://schemas.openxmlformats.org/officeDocument/2006/relationships/image" Target="../media/image19.gif"/><Relationship Id="rId9" Type="http://schemas.openxmlformats.org/officeDocument/2006/relationships/image" Target="../media/image23.gi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1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4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7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jpeg"/><Relationship Id="rId3" Type="http://schemas.openxmlformats.org/officeDocument/2006/relationships/image" Target="../media/image26.jpg"/><Relationship Id="rId7" Type="http://schemas.openxmlformats.org/officeDocument/2006/relationships/image" Target="../media/image30.jpeg"/><Relationship Id="rId12" Type="http://schemas.openxmlformats.org/officeDocument/2006/relationships/image" Target="../media/image35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58.xml"/><Relationship Id="rId6" Type="http://schemas.openxmlformats.org/officeDocument/2006/relationships/image" Target="../media/image29.jpeg"/><Relationship Id="rId11" Type="http://schemas.openxmlformats.org/officeDocument/2006/relationships/image" Target="../media/image34.jpeg"/><Relationship Id="rId5" Type="http://schemas.openxmlformats.org/officeDocument/2006/relationships/image" Target="../media/image28.jpeg"/><Relationship Id="rId10" Type="http://schemas.openxmlformats.org/officeDocument/2006/relationships/image" Target="../media/image33.jpeg"/><Relationship Id="rId4" Type="http://schemas.openxmlformats.org/officeDocument/2006/relationships/image" Target="../media/image27.jpeg"/><Relationship Id="rId9" Type="http://schemas.openxmlformats.org/officeDocument/2006/relationships/image" Target="../media/image32.jpe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png"/><Relationship Id="rId3" Type="http://schemas.openxmlformats.org/officeDocument/2006/relationships/image" Target="../media/image37.png"/><Relationship Id="rId7" Type="http://schemas.openxmlformats.org/officeDocument/2006/relationships/image" Target="../media/image41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73.xml"/><Relationship Id="rId6" Type="http://schemas.openxmlformats.org/officeDocument/2006/relationships/image" Target="../media/image40.png"/><Relationship Id="rId11" Type="http://schemas.openxmlformats.org/officeDocument/2006/relationships/image" Target="../media/image45.png"/><Relationship Id="rId5" Type="http://schemas.openxmlformats.org/officeDocument/2006/relationships/image" Target="../media/image39.png"/><Relationship Id="rId10" Type="http://schemas.openxmlformats.org/officeDocument/2006/relationships/image" Target="../media/image44.png"/><Relationship Id="rId4" Type="http://schemas.openxmlformats.org/officeDocument/2006/relationships/image" Target="../media/image38.png"/><Relationship Id="rId9" Type="http://schemas.openxmlformats.org/officeDocument/2006/relationships/image" Target="../media/image43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178.xml"/><Relationship Id="rId4" Type="http://schemas.openxmlformats.org/officeDocument/2006/relationships/image" Target="../media/image48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189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g"/><Relationship Id="rId7" Type="http://schemas.openxmlformats.org/officeDocument/2006/relationships/image" Target="../media/image56.jpeg"/><Relationship Id="rId2" Type="http://schemas.openxmlformats.org/officeDocument/2006/relationships/image" Target="../media/image51.jpg"/><Relationship Id="rId1" Type="http://schemas.openxmlformats.org/officeDocument/2006/relationships/slideLayout" Target="../slideLayouts/slideLayout202.xml"/><Relationship Id="rId6" Type="http://schemas.openxmlformats.org/officeDocument/2006/relationships/image" Target="../media/image55.jpeg"/><Relationship Id="rId5" Type="http://schemas.openxmlformats.org/officeDocument/2006/relationships/image" Target="../media/image54.jpeg"/><Relationship Id="rId4" Type="http://schemas.openxmlformats.org/officeDocument/2006/relationships/image" Target="../media/image53.jpe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3.png"/><Relationship Id="rId3" Type="http://schemas.openxmlformats.org/officeDocument/2006/relationships/image" Target="../media/image58.png"/><Relationship Id="rId7" Type="http://schemas.openxmlformats.org/officeDocument/2006/relationships/image" Target="../media/image62.pn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11.xml"/><Relationship Id="rId6" Type="http://schemas.openxmlformats.org/officeDocument/2006/relationships/image" Target="../media/image61.png"/><Relationship Id="rId5" Type="http://schemas.openxmlformats.org/officeDocument/2006/relationships/image" Target="../media/image60.png"/><Relationship Id="rId10" Type="http://schemas.openxmlformats.org/officeDocument/2006/relationships/image" Target="../media/image65.png"/><Relationship Id="rId4" Type="http://schemas.openxmlformats.org/officeDocument/2006/relationships/image" Target="../media/image59.png"/><Relationship Id="rId9" Type="http://schemas.openxmlformats.org/officeDocument/2006/relationships/image" Target="../media/image6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jpeg"/><Relationship Id="rId1" Type="http://schemas.openxmlformats.org/officeDocument/2006/relationships/slideLayout" Target="../slideLayouts/slideLayout22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jpeg"/><Relationship Id="rId2" Type="http://schemas.openxmlformats.org/officeDocument/2006/relationships/image" Target="../media/image67.jpg"/><Relationship Id="rId1" Type="http://schemas.openxmlformats.org/officeDocument/2006/relationships/slideLayout" Target="../slideLayouts/slideLayout222.xml"/><Relationship Id="rId4" Type="http://schemas.openxmlformats.org/officeDocument/2006/relationships/image" Target="../media/image69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124748"/>
            <a:ext cx="7772400" cy="1470025"/>
          </a:xfr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ru-RU" sz="2400" dirty="0">
                <a:solidFill>
                  <a:schemeClr val="accent6"/>
                </a:solidFill>
              </a:rPr>
              <a:t>Презентация к конкурсной программе  по теме «Презентации на уроках различного типа»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23528" y="3886202"/>
            <a:ext cx="8640960" cy="1752600"/>
          </a:xfrm>
          <a:gradFill flip="none" rotWithShape="1">
            <a:gsLst>
              <a:gs pos="0">
                <a:schemeClr val="accent3">
                  <a:tint val="66000"/>
                  <a:satMod val="160000"/>
                </a:schemeClr>
              </a:gs>
              <a:gs pos="50000">
                <a:schemeClr val="accent3">
                  <a:tint val="44500"/>
                  <a:satMod val="160000"/>
                </a:schemeClr>
              </a:gs>
              <a:gs pos="100000">
                <a:schemeClr val="accent3">
                  <a:tint val="23500"/>
                  <a:satMod val="160000"/>
                </a:schemeClr>
              </a:gs>
            </a:gsLst>
            <a:lin ang="2700000" scaled="1"/>
            <a:tileRect/>
          </a:gra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just"/>
            <a:r>
              <a:rPr lang="ru-RU" sz="2400" dirty="0">
                <a:solidFill>
                  <a:schemeClr val="accent6">
                    <a:lumMod val="50000"/>
                  </a:schemeClr>
                </a:solidFill>
              </a:rPr>
              <a:t>Выполнила: </a:t>
            </a:r>
            <a:r>
              <a:rPr lang="ru-RU" sz="2400" dirty="0" err="1">
                <a:solidFill>
                  <a:schemeClr val="accent6">
                    <a:lumMod val="50000"/>
                  </a:schemeClr>
                </a:solidFill>
              </a:rPr>
              <a:t>Домоводова</a:t>
            </a:r>
            <a:r>
              <a:rPr lang="ru-RU" sz="2400" dirty="0">
                <a:solidFill>
                  <a:schemeClr val="accent6">
                    <a:lumMod val="50000"/>
                  </a:schemeClr>
                </a:solidFill>
              </a:rPr>
              <a:t> Елена Владимировна, учитель математики МБОУ «Средняя общеобразовательная школа № 28 с углублённым изучением иностранных языков </a:t>
            </a:r>
          </a:p>
          <a:p>
            <a:pPr algn="just"/>
            <a:r>
              <a:rPr lang="ru-RU" sz="2400" dirty="0">
                <a:solidFill>
                  <a:schemeClr val="accent6">
                    <a:lumMod val="50000"/>
                  </a:schemeClr>
                </a:solidFill>
              </a:rPr>
              <a:t>г. Владивостока»</a:t>
            </a:r>
          </a:p>
        </p:txBody>
      </p:sp>
    </p:spTree>
    <p:extLst>
      <p:ext uri="{BB962C8B-B14F-4D97-AF65-F5344CB8AC3E}">
        <p14:creationId xmlns:p14="http://schemas.microsoft.com/office/powerpoint/2010/main" val="25641217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sz="1800" dirty="0">
                <a:solidFill>
                  <a:srgbClr val="FF0000"/>
                </a:solidFill>
              </a:rPr>
              <a:t>Анализ работы с применением презентаций на уроках различного типа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3"/>
            <a:ext cx="3538736" cy="4525963"/>
          </a:xfrm>
          <a:solidFill>
            <a:srgbClr val="FFFF99"/>
          </a:solidFill>
        </p:spPr>
        <p:txBody>
          <a:bodyPr>
            <a:normAutofit/>
          </a:bodyPr>
          <a:lstStyle/>
          <a:p>
            <a:r>
              <a:rPr lang="ru-RU" sz="2000" dirty="0">
                <a:solidFill>
                  <a:srgbClr val="FF0000"/>
                </a:solidFill>
              </a:rPr>
              <a:t>Поэтапное Формирование умственных действий ( П. Я. Гальперин) </a:t>
            </a:r>
          </a:p>
          <a:p>
            <a:r>
              <a:rPr lang="ru-RU" sz="2000" dirty="0">
                <a:solidFill>
                  <a:srgbClr val="FF0000"/>
                </a:solidFill>
              </a:rPr>
              <a:t>Внимание, память</a:t>
            </a:r>
          </a:p>
          <a:p>
            <a:r>
              <a:rPr lang="ru-RU" sz="2000" dirty="0">
                <a:solidFill>
                  <a:srgbClr val="FF0000"/>
                </a:solidFill>
              </a:rPr>
              <a:t>Самостоятельная работа учащихся на уроках различного типа</a:t>
            </a:r>
          </a:p>
          <a:p>
            <a:r>
              <a:rPr lang="ru-RU" sz="2000" dirty="0">
                <a:solidFill>
                  <a:srgbClr val="FF0000"/>
                </a:solidFill>
              </a:rPr>
              <a:t>Рефлексия</a:t>
            </a:r>
          </a:p>
          <a:p>
            <a:r>
              <a:rPr lang="ru-RU" sz="2000" dirty="0">
                <a:solidFill>
                  <a:srgbClr val="FF0000"/>
                </a:solidFill>
              </a:rPr>
              <a:t>Результаты</a:t>
            </a:r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615402121"/>
              </p:ext>
            </p:extLst>
          </p:nvPr>
        </p:nvGraphicFramePr>
        <p:xfrm>
          <a:off x="4067944" y="1600200"/>
          <a:ext cx="4618856" cy="46371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2298666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 Box 1"/>
          <p:cNvSpPr txBox="1">
            <a:spLocks noChangeArrowheads="1"/>
          </p:cNvSpPr>
          <p:nvPr/>
        </p:nvSpPr>
        <p:spPr bwMode="auto">
          <a:xfrm>
            <a:off x="489600" y="1306221"/>
            <a:ext cx="8000640" cy="3238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1200" tIns="54894" rIns="81200" bIns="40603"/>
          <a:lstStyle>
            <a:lvl1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SimSun" charset="-122"/>
              </a:defRPr>
            </a:lvl1pPr>
            <a:lvl2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SimSun" charset="-122"/>
              </a:defRPr>
            </a:lvl2pPr>
            <a:lvl3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SimSun" charset="-122"/>
              </a:defRPr>
            </a:lvl3pPr>
            <a:lvl4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SimSun" charset="-122"/>
              </a:defRPr>
            </a:lvl4pPr>
            <a:lvl5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SimSun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SimSun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SimSun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SimSun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SimSun" charset="-122"/>
              </a:defRPr>
            </a:lvl9pPr>
          </a:lstStyle>
          <a:p>
            <a:pPr defTabSz="405374" eaLnBrk="1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SzPct val="100000"/>
            </a:pPr>
            <a:r>
              <a:rPr lang="ru-RU" altLang="ru-RU" smtClean="0">
                <a:solidFill>
                  <a:srgbClr val="000080"/>
                </a:solidFill>
              </a:rPr>
              <a:t> Презентация к уроку в 6 классе        по теме:</a:t>
            </a:r>
          </a:p>
          <a:p>
            <a:pPr defTabSz="405374" eaLnBrk="1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SzPct val="100000"/>
            </a:pPr>
            <a:r>
              <a:rPr lang="ru-RU" altLang="ru-RU" smtClean="0">
                <a:solidFill>
                  <a:srgbClr val="000080"/>
                </a:solidFill>
              </a:rPr>
              <a:t> </a:t>
            </a:r>
            <a:r>
              <a:rPr lang="ru-RU" altLang="ru-RU" b="1" smtClean="0">
                <a:solidFill>
                  <a:srgbClr val="000080"/>
                </a:solidFill>
              </a:rPr>
              <a:t>« Умножение и деление положительных и отрицательных чисел» </a:t>
            </a:r>
          </a:p>
          <a:p>
            <a:pPr defTabSz="405374" eaLnBrk="1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SzPct val="100000"/>
            </a:pPr>
            <a:endParaRPr lang="ru-RU" altLang="ru-RU" b="1" smtClean="0">
              <a:solidFill>
                <a:srgbClr val="000000"/>
              </a:solidFill>
            </a:endParaRPr>
          </a:p>
          <a:p>
            <a:pPr defTabSz="405374" eaLnBrk="1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SzPct val="100000"/>
            </a:pPr>
            <a:endParaRPr lang="ru-RU" altLang="ru-RU" smtClean="0">
              <a:solidFill>
                <a:srgbClr val="000000"/>
              </a:solidFill>
            </a:endParaRPr>
          </a:p>
          <a:p>
            <a:pPr defTabSz="405374" eaLnBrk="1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SzPct val="100000"/>
            </a:pPr>
            <a:r>
              <a:rPr lang="ru-RU" altLang="ru-RU" smtClean="0">
                <a:solidFill>
                  <a:srgbClr val="280099"/>
                </a:solidFill>
              </a:rPr>
              <a:t>Выполнила: учитель математики МБОУ «Средняя общеобразовательная школа № 28 с углублённым изучением иностранных </a:t>
            </a:r>
          </a:p>
          <a:p>
            <a:pPr defTabSz="405374" eaLnBrk="1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SzPct val="100000"/>
            </a:pPr>
            <a:r>
              <a:rPr lang="ru-RU" altLang="ru-RU" smtClean="0">
                <a:solidFill>
                  <a:srgbClr val="280099"/>
                </a:solidFill>
              </a:rPr>
              <a:t>языков г. Владивостока» Домоводова Елена Владимировна</a:t>
            </a:r>
          </a:p>
          <a:p>
            <a:pPr defTabSz="405374" eaLnBrk="1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SzPct val="100000"/>
            </a:pPr>
            <a:endParaRPr lang="ru-RU" altLang="ru-RU" smtClean="0">
              <a:solidFill>
                <a:srgbClr val="280099"/>
              </a:solidFill>
            </a:endParaRPr>
          </a:p>
          <a:p>
            <a:pPr algn="ctr" defTabSz="405374" eaLnBrk="1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SzPct val="100000"/>
            </a:pPr>
            <a:r>
              <a:rPr lang="ru-RU" altLang="ru-RU" smtClean="0">
                <a:solidFill>
                  <a:srgbClr val="280099"/>
                </a:solidFill>
              </a:rPr>
              <a:t> 2012-2013 год</a:t>
            </a:r>
          </a:p>
        </p:txBody>
      </p:sp>
    </p:spTree>
    <p:extLst>
      <p:ext uri="{BB962C8B-B14F-4D97-AF65-F5344CB8AC3E}">
        <p14:creationId xmlns:p14="http://schemas.microsoft.com/office/powerpoint/2010/main" val="1916450646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ext Box 1"/>
          <p:cNvSpPr txBox="1">
            <a:spLocks noChangeArrowheads="1"/>
          </p:cNvSpPr>
          <p:nvPr/>
        </p:nvSpPr>
        <p:spPr bwMode="auto">
          <a:xfrm>
            <a:off x="489600" y="627906"/>
            <a:ext cx="8000640" cy="5577706"/>
          </a:xfrm>
          <a:prstGeom prst="rect">
            <a:avLst/>
          </a:prstGeom>
          <a:blipFill dpi="0" rotWithShape="0">
            <a:blip r:embed="rId3"/>
            <a:srcRect/>
            <a:tile tx="0" ty="0" sx="100000" sy="100000" flip="none" algn="tl"/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13654" rIns="0" bIns="0"/>
          <a:lstStyle>
            <a:lvl1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SimSun" charset="-122"/>
              </a:defRPr>
            </a:lvl1pPr>
            <a:lvl2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SimSun" charset="-122"/>
              </a:defRPr>
            </a:lvl2pPr>
            <a:lvl3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SimSun" charset="-122"/>
              </a:defRPr>
            </a:lvl3pPr>
            <a:lvl4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SimSun" charset="-122"/>
              </a:defRPr>
            </a:lvl4pPr>
            <a:lvl5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SimSun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SimSun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SimSun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SimSun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SimSun" charset="-122"/>
              </a:defRPr>
            </a:lvl9pPr>
          </a:lstStyle>
          <a:p>
            <a:pPr defTabSz="405458" eaLnBrk="1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SzPct val="100000"/>
            </a:pPr>
            <a:r>
              <a:rPr lang="ru-RU" altLang="ru-RU" sz="2200">
                <a:solidFill>
                  <a:srgbClr val="000000"/>
                </a:solidFill>
                <a:latin typeface="Times New Roman" pitchFamily="16" charset="0"/>
              </a:rPr>
              <a:t> </a:t>
            </a:r>
            <a:r>
              <a:rPr lang="ru-RU" altLang="ru-RU" sz="2200">
                <a:solidFill>
                  <a:srgbClr val="000080"/>
                </a:solidFill>
                <a:latin typeface="Times New Roman" pitchFamily="16" charset="0"/>
              </a:rPr>
              <a:t> </a:t>
            </a:r>
            <a:r>
              <a:rPr lang="ru-RU" altLang="ru-RU" sz="2200" b="1">
                <a:solidFill>
                  <a:srgbClr val="000080"/>
                </a:solidFill>
                <a:latin typeface="Times New Roman" pitchFamily="16" charset="0"/>
              </a:rPr>
              <a:t>Цель</a:t>
            </a:r>
            <a:r>
              <a:rPr lang="ru-RU" altLang="ru-RU" sz="2200">
                <a:solidFill>
                  <a:srgbClr val="000080"/>
                </a:solidFill>
                <a:latin typeface="Times New Roman" pitchFamily="16" charset="0"/>
              </a:rPr>
              <a:t>:- формировать З У Ни по теме</a:t>
            </a:r>
          </a:p>
          <a:p>
            <a:pPr defTabSz="405458" eaLnBrk="1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SzPct val="100000"/>
            </a:pPr>
            <a:r>
              <a:rPr lang="ru-RU" altLang="ru-RU" sz="2200">
                <a:solidFill>
                  <a:srgbClr val="000080"/>
                </a:solidFill>
                <a:latin typeface="Times New Roman" pitchFamily="16" charset="0"/>
              </a:rPr>
              <a:t>- воспитывать культуру общения</a:t>
            </a:r>
          </a:p>
          <a:p>
            <a:pPr defTabSz="405458" eaLnBrk="1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SzPct val="100000"/>
            </a:pPr>
            <a:r>
              <a:rPr lang="ru-RU" altLang="ru-RU" sz="2200">
                <a:solidFill>
                  <a:srgbClr val="000080"/>
                </a:solidFill>
                <a:latin typeface="Times New Roman" pitchFamily="16" charset="0"/>
              </a:rPr>
              <a:t>- развиать коммуникативный навык, кругозор, интерес к предмету</a:t>
            </a:r>
          </a:p>
          <a:p>
            <a:pPr defTabSz="405458" eaLnBrk="1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SzPct val="100000"/>
            </a:pPr>
            <a:endParaRPr lang="ru-RU" altLang="ru-RU" sz="2200">
              <a:solidFill>
                <a:srgbClr val="000080"/>
              </a:solidFill>
              <a:latin typeface="Times New Roman" pitchFamily="16" charset="0"/>
            </a:endParaRPr>
          </a:p>
          <a:p>
            <a:pPr defTabSz="405458" eaLnBrk="1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SzPct val="100000"/>
            </a:pPr>
            <a:endParaRPr lang="ru-RU" altLang="ru-RU" sz="2200">
              <a:solidFill>
                <a:srgbClr val="000080"/>
              </a:solidFill>
              <a:latin typeface="Times New Roman" pitchFamily="16" charset="0"/>
            </a:endParaRPr>
          </a:p>
          <a:p>
            <a:pPr defTabSz="405458" eaLnBrk="1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SzPct val="100000"/>
            </a:pPr>
            <a:r>
              <a:rPr lang="ru-RU" altLang="ru-RU" sz="2200" b="1" i="1">
                <a:solidFill>
                  <a:srgbClr val="000080"/>
                </a:solidFill>
                <a:latin typeface="Times New Roman" pitchFamily="16" charset="0"/>
              </a:rPr>
              <a:t>Задачи:</a:t>
            </a:r>
          </a:p>
          <a:p>
            <a:pPr defTabSz="405458" eaLnBrk="1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SzPct val="100000"/>
            </a:pPr>
            <a:r>
              <a:rPr lang="ru-RU" altLang="ru-RU" sz="2200" i="1">
                <a:solidFill>
                  <a:srgbClr val="000080"/>
                </a:solidFill>
                <a:latin typeface="Times New Roman" pitchFamily="16" charset="0"/>
              </a:rPr>
              <a:t>1- выполнение заданий устно</a:t>
            </a:r>
          </a:p>
          <a:p>
            <a:pPr defTabSz="405458" eaLnBrk="1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SzPct val="100000"/>
            </a:pPr>
            <a:r>
              <a:rPr lang="ru-RU" altLang="ru-RU" sz="2200" i="1">
                <a:solidFill>
                  <a:srgbClr val="000080"/>
                </a:solidFill>
                <a:latin typeface="Times New Roman" pitchFamily="16" charset="0"/>
              </a:rPr>
              <a:t>2 — выполнение заданий письменно</a:t>
            </a:r>
          </a:p>
          <a:p>
            <a:pPr defTabSz="405458" eaLnBrk="1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SzPct val="100000"/>
            </a:pPr>
            <a:r>
              <a:rPr lang="ru-RU" altLang="ru-RU" sz="2200" i="1">
                <a:solidFill>
                  <a:srgbClr val="000080"/>
                </a:solidFill>
                <a:latin typeface="Times New Roman" pitchFamily="16" charset="0"/>
              </a:rPr>
              <a:t>3 — взаимоконтроль в парах</a:t>
            </a:r>
          </a:p>
          <a:p>
            <a:pPr defTabSz="405458" eaLnBrk="1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SzPct val="100000"/>
            </a:pPr>
            <a:r>
              <a:rPr lang="ru-RU" altLang="ru-RU" sz="2200" i="1">
                <a:solidFill>
                  <a:srgbClr val="000080"/>
                </a:solidFill>
                <a:latin typeface="Times New Roman" pitchFamily="16" charset="0"/>
              </a:rPr>
              <a:t>4 — по полученным результатам составить картинку</a:t>
            </a:r>
          </a:p>
          <a:p>
            <a:pPr defTabSz="405458" eaLnBrk="1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SzPct val="100000"/>
            </a:pPr>
            <a:r>
              <a:rPr lang="ru-RU" altLang="ru-RU" sz="2200" i="1">
                <a:solidFill>
                  <a:srgbClr val="000080"/>
                </a:solidFill>
                <a:latin typeface="Times New Roman" pitchFamily="16" charset="0"/>
              </a:rPr>
              <a:t>5 — самооценка</a:t>
            </a:r>
          </a:p>
          <a:p>
            <a:pPr defTabSz="405458" eaLnBrk="1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SzPct val="100000"/>
            </a:pPr>
            <a:r>
              <a:rPr lang="ru-RU" altLang="ru-RU" sz="2200" i="1">
                <a:solidFill>
                  <a:srgbClr val="000080"/>
                </a:solidFill>
                <a:latin typeface="Times New Roman" pitchFamily="16" charset="0"/>
              </a:rPr>
              <a:t>6 — домашнее задание</a:t>
            </a:r>
          </a:p>
        </p:txBody>
      </p:sp>
    </p:spTree>
    <p:extLst>
      <p:ext uri="{BB962C8B-B14F-4D97-AF65-F5344CB8AC3E}">
        <p14:creationId xmlns:p14="http://schemas.microsoft.com/office/powerpoint/2010/main" val="252182180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 Box 1"/>
          <p:cNvSpPr txBox="1">
            <a:spLocks noChangeArrowheads="1"/>
          </p:cNvSpPr>
          <p:nvPr/>
        </p:nvSpPr>
        <p:spPr bwMode="auto">
          <a:xfrm>
            <a:off x="514080" y="1816033"/>
            <a:ext cx="8104320" cy="37357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1244" tIns="54276" rIns="81244" bIns="40624"/>
          <a:lstStyle>
            <a:lvl1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SimSun" charset="-122"/>
              </a:defRPr>
            </a:lvl1pPr>
            <a:lvl2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SimSun" charset="-122"/>
              </a:defRPr>
            </a:lvl2pPr>
            <a:lvl3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SimSun" charset="-122"/>
              </a:defRPr>
            </a:lvl3pPr>
            <a:lvl4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SimSun" charset="-122"/>
              </a:defRPr>
            </a:lvl4pPr>
            <a:lvl5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SimSun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SimSun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SimSun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SimSun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SimSun" charset="-122"/>
              </a:defRPr>
            </a:lvl9pPr>
          </a:lstStyle>
          <a:p>
            <a:pPr defTabSz="405584" eaLnBrk="1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SzPct val="100000"/>
            </a:pPr>
            <a:r>
              <a:rPr lang="ru-RU" altLang="ru-RU" sz="2200">
                <a:solidFill>
                  <a:srgbClr val="000080"/>
                </a:solidFill>
                <a:latin typeface="Times New Roman" pitchFamily="16" charset="0"/>
              </a:rPr>
              <a:t>Вычислите устно:</a:t>
            </a:r>
          </a:p>
          <a:p>
            <a:pPr defTabSz="405584" eaLnBrk="1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SzPct val="100000"/>
            </a:pPr>
            <a:endParaRPr lang="ru-RU" altLang="ru-RU" sz="2200">
              <a:solidFill>
                <a:srgbClr val="000080"/>
              </a:solidFill>
              <a:latin typeface="Times New Roman" pitchFamily="16" charset="0"/>
            </a:endParaRPr>
          </a:p>
        </p:txBody>
      </p:sp>
      <p:graphicFrame>
        <p:nvGraphicFramePr>
          <p:cNvPr id="6146" name="Group 2"/>
          <p:cNvGraphicFramePr>
            <a:graphicFrameLocks noGrp="1"/>
          </p:cNvGraphicFramePr>
          <p:nvPr/>
        </p:nvGraphicFramePr>
        <p:xfrm>
          <a:off x="489602" y="2285528"/>
          <a:ext cx="7999200" cy="2687325"/>
        </p:xfrm>
        <a:graphic>
          <a:graphicData uri="http://schemas.openxmlformats.org/drawingml/2006/table">
            <a:tbl>
              <a:tblPr/>
              <a:tblGrid>
                <a:gridCol w="665280"/>
                <a:gridCol w="665280"/>
                <a:gridCol w="665280"/>
                <a:gridCol w="665280"/>
                <a:gridCol w="666720"/>
                <a:gridCol w="1334880"/>
                <a:gridCol w="665280"/>
                <a:gridCol w="665280"/>
                <a:gridCol w="665280"/>
                <a:gridCol w="665280"/>
                <a:gridCol w="675360"/>
              </a:tblGrid>
              <a:tr h="537177">
                <a:tc>
                  <a:txBody>
                    <a:bodyPr/>
                    <a:lstStyle>
                      <a:lvl1pPr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800">
                          <a:solidFill>
                            <a:srgbClr val="333333"/>
                          </a:solidFill>
                          <a:latin typeface="Arial" charset="0"/>
                          <a:cs typeface="Arial Unicode MS" charset="0"/>
                        </a:defRPr>
                      </a:lvl1pPr>
                      <a:lvl2pPr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400">
                          <a:solidFill>
                            <a:srgbClr val="333333"/>
                          </a:solidFill>
                          <a:latin typeface="Arial" charset="0"/>
                          <a:cs typeface="Arial Unicode MS" charset="0"/>
                        </a:defRPr>
                      </a:lvl2pPr>
                      <a:lvl3pPr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>
                          <a:solidFill>
                            <a:srgbClr val="333333"/>
                          </a:solidFill>
                          <a:latin typeface="Arial" charset="0"/>
                          <a:cs typeface="Arial Unicode MS" charset="0"/>
                        </a:defRPr>
                      </a:lvl3pPr>
                      <a:lvl4pPr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333333"/>
                          </a:solidFill>
                          <a:latin typeface="Arial" charset="0"/>
                          <a:cs typeface="Arial Unicode MS" charset="0"/>
                        </a:defRPr>
                      </a:lvl4pPr>
                      <a:lvl5pPr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333333"/>
                          </a:solidFill>
                          <a:latin typeface="Arial" charset="0"/>
                          <a:cs typeface="Arial Unicode MS" charset="0"/>
                        </a:defRPr>
                      </a:lvl5pPr>
                      <a:lvl6pPr marL="25146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333333"/>
                          </a:solidFill>
                          <a:latin typeface="Arial" charset="0"/>
                          <a:cs typeface="Arial Unicode MS" charset="0"/>
                        </a:defRPr>
                      </a:lvl6pPr>
                      <a:lvl7pPr marL="29718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333333"/>
                          </a:solidFill>
                          <a:latin typeface="Arial" charset="0"/>
                          <a:cs typeface="Arial Unicode MS" charset="0"/>
                        </a:defRPr>
                      </a:lvl7pPr>
                      <a:lvl8pPr marL="34290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333333"/>
                          </a:solidFill>
                          <a:latin typeface="Arial" charset="0"/>
                          <a:cs typeface="Arial Unicode MS" charset="0"/>
                        </a:defRPr>
                      </a:lvl8pPr>
                      <a:lvl9pPr marL="38862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333333"/>
                          </a:solidFill>
                          <a:latin typeface="Arial" charset="0"/>
                          <a:cs typeface="Arial Unicode MS" charset="0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0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alt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SimSun" charset="-122"/>
                        </a:rPr>
                        <a:t>3,3</a:t>
                      </a:r>
                    </a:p>
                  </a:txBody>
                  <a:tcPr marL="81638" marR="81638" marT="83573" marB="42456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>
                      <a:lvl1pPr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800">
                          <a:solidFill>
                            <a:srgbClr val="333333"/>
                          </a:solidFill>
                          <a:latin typeface="Arial" charset="0"/>
                          <a:cs typeface="Arial Unicode MS" charset="0"/>
                        </a:defRPr>
                      </a:lvl1pPr>
                      <a:lvl2pPr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400">
                          <a:solidFill>
                            <a:srgbClr val="333333"/>
                          </a:solidFill>
                          <a:latin typeface="Arial" charset="0"/>
                          <a:cs typeface="Arial Unicode MS" charset="0"/>
                        </a:defRPr>
                      </a:lvl2pPr>
                      <a:lvl3pPr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>
                          <a:solidFill>
                            <a:srgbClr val="333333"/>
                          </a:solidFill>
                          <a:latin typeface="Arial" charset="0"/>
                          <a:cs typeface="Arial Unicode MS" charset="0"/>
                        </a:defRPr>
                      </a:lvl3pPr>
                      <a:lvl4pPr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333333"/>
                          </a:solidFill>
                          <a:latin typeface="Arial" charset="0"/>
                          <a:cs typeface="Arial Unicode MS" charset="0"/>
                        </a:defRPr>
                      </a:lvl4pPr>
                      <a:lvl5pPr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333333"/>
                          </a:solidFill>
                          <a:latin typeface="Arial" charset="0"/>
                          <a:cs typeface="Arial Unicode MS" charset="0"/>
                        </a:defRPr>
                      </a:lvl5pPr>
                      <a:lvl6pPr marL="25146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333333"/>
                          </a:solidFill>
                          <a:latin typeface="Arial" charset="0"/>
                          <a:cs typeface="Arial Unicode MS" charset="0"/>
                        </a:defRPr>
                      </a:lvl6pPr>
                      <a:lvl7pPr marL="29718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333333"/>
                          </a:solidFill>
                          <a:latin typeface="Arial" charset="0"/>
                          <a:cs typeface="Arial Unicode MS" charset="0"/>
                        </a:defRPr>
                      </a:lvl7pPr>
                      <a:lvl8pPr marL="34290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333333"/>
                          </a:solidFill>
                          <a:latin typeface="Arial" charset="0"/>
                          <a:cs typeface="Arial Unicode MS" charset="0"/>
                        </a:defRPr>
                      </a:lvl8pPr>
                      <a:lvl9pPr marL="38862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333333"/>
                          </a:solidFill>
                          <a:latin typeface="Arial" charset="0"/>
                          <a:cs typeface="Arial Unicode MS" charset="0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0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endParaRPr kumimoji="0" lang="ru-RU" alt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SimSun" charset="-122"/>
                      </a:endParaRPr>
                    </a:p>
                  </a:txBody>
                  <a:tcPr marL="81638" marR="81638" marT="83573" marB="42456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99FF"/>
                    </a:solidFill>
                  </a:tcPr>
                </a:tc>
                <a:tc>
                  <a:txBody>
                    <a:bodyPr/>
                    <a:lstStyle>
                      <a:lvl1pPr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800">
                          <a:solidFill>
                            <a:srgbClr val="333333"/>
                          </a:solidFill>
                          <a:latin typeface="Arial" charset="0"/>
                          <a:cs typeface="Arial Unicode MS" charset="0"/>
                        </a:defRPr>
                      </a:lvl1pPr>
                      <a:lvl2pPr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400">
                          <a:solidFill>
                            <a:srgbClr val="333333"/>
                          </a:solidFill>
                          <a:latin typeface="Arial" charset="0"/>
                          <a:cs typeface="Arial Unicode MS" charset="0"/>
                        </a:defRPr>
                      </a:lvl2pPr>
                      <a:lvl3pPr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>
                          <a:solidFill>
                            <a:srgbClr val="333333"/>
                          </a:solidFill>
                          <a:latin typeface="Arial" charset="0"/>
                          <a:cs typeface="Arial Unicode MS" charset="0"/>
                        </a:defRPr>
                      </a:lvl3pPr>
                      <a:lvl4pPr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333333"/>
                          </a:solidFill>
                          <a:latin typeface="Arial" charset="0"/>
                          <a:cs typeface="Arial Unicode MS" charset="0"/>
                        </a:defRPr>
                      </a:lvl4pPr>
                      <a:lvl5pPr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333333"/>
                          </a:solidFill>
                          <a:latin typeface="Arial" charset="0"/>
                          <a:cs typeface="Arial Unicode MS" charset="0"/>
                        </a:defRPr>
                      </a:lvl5pPr>
                      <a:lvl6pPr marL="25146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333333"/>
                          </a:solidFill>
                          <a:latin typeface="Arial" charset="0"/>
                          <a:cs typeface="Arial Unicode MS" charset="0"/>
                        </a:defRPr>
                      </a:lvl6pPr>
                      <a:lvl7pPr marL="29718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333333"/>
                          </a:solidFill>
                          <a:latin typeface="Arial" charset="0"/>
                          <a:cs typeface="Arial Unicode MS" charset="0"/>
                        </a:defRPr>
                      </a:lvl7pPr>
                      <a:lvl8pPr marL="34290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333333"/>
                          </a:solidFill>
                          <a:latin typeface="Arial" charset="0"/>
                          <a:cs typeface="Arial Unicode MS" charset="0"/>
                        </a:defRPr>
                      </a:lvl8pPr>
                      <a:lvl9pPr marL="38862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333333"/>
                          </a:solidFill>
                          <a:latin typeface="Arial" charset="0"/>
                          <a:cs typeface="Arial Unicode MS" charset="0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0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alt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SimSun" charset="-122"/>
                        </a:rPr>
                        <a:t>1</a:t>
                      </a:r>
                    </a:p>
                  </a:txBody>
                  <a:tcPr marL="81638" marR="81638" marT="83573" marB="42456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>
                      <a:lvl1pPr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800">
                          <a:solidFill>
                            <a:srgbClr val="333333"/>
                          </a:solidFill>
                          <a:latin typeface="Arial" charset="0"/>
                          <a:cs typeface="Arial Unicode MS" charset="0"/>
                        </a:defRPr>
                      </a:lvl1pPr>
                      <a:lvl2pPr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400">
                          <a:solidFill>
                            <a:srgbClr val="333333"/>
                          </a:solidFill>
                          <a:latin typeface="Arial" charset="0"/>
                          <a:cs typeface="Arial Unicode MS" charset="0"/>
                        </a:defRPr>
                      </a:lvl2pPr>
                      <a:lvl3pPr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>
                          <a:solidFill>
                            <a:srgbClr val="333333"/>
                          </a:solidFill>
                          <a:latin typeface="Arial" charset="0"/>
                          <a:cs typeface="Arial Unicode MS" charset="0"/>
                        </a:defRPr>
                      </a:lvl3pPr>
                      <a:lvl4pPr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333333"/>
                          </a:solidFill>
                          <a:latin typeface="Arial" charset="0"/>
                          <a:cs typeface="Arial Unicode MS" charset="0"/>
                        </a:defRPr>
                      </a:lvl4pPr>
                      <a:lvl5pPr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333333"/>
                          </a:solidFill>
                          <a:latin typeface="Arial" charset="0"/>
                          <a:cs typeface="Arial Unicode MS" charset="0"/>
                        </a:defRPr>
                      </a:lvl5pPr>
                      <a:lvl6pPr marL="25146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333333"/>
                          </a:solidFill>
                          <a:latin typeface="Arial" charset="0"/>
                          <a:cs typeface="Arial Unicode MS" charset="0"/>
                        </a:defRPr>
                      </a:lvl6pPr>
                      <a:lvl7pPr marL="29718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333333"/>
                          </a:solidFill>
                          <a:latin typeface="Arial" charset="0"/>
                          <a:cs typeface="Arial Unicode MS" charset="0"/>
                        </a:defRPr>
                      </a:lvl7pPr>
                      <a:lvl8pPr marL="34290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333333"/>
                          </a:solidFill>
                          <a:latin typeface="Arial" charset="0"/>
                          <a:cs typeface="Arial Unicode MS" charset="0"/>
                        </a:defRPr>
                      </a:lvl8pPr>
                      <a:lvl9pPr marL="38862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333333"/>
                          </a:solidFill>
                          <a:latin typeface="Arial" charset="0"/>
                          <a:cs typeface="Arial Unicode MS" charset="0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0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endParaRPr kumimoji="0" lang="ru-RU" alt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SimSun" charset="-122"/>
                      </a:endParaRPr>
                    </a:p>
                  </a:txBody>
                  <a:tcPr marL="81638" marR="81638" marT="83573" marB="42456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99FF"/>
                    </a:solidFill>
                  </a:tcPr>
                </a:tc>
                <a:tc>
                  <a:txBody>
                    <a:bodyPr/>
                    <a:lstStyle>
                      <a:lvl1pPr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800">
                          <a:solidFill>
                            <a:srgbClr val="333333"/>
                          </a:solidFill>
                          <a:latin typeface="Arial" charset="0"/>
                          <a:cs typeface="Arial Unicode MS" charset="0"/>
                        </a:defRPr>
                      </a:lvl1pPr>
                      <a:lvl2pPr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400">
                          <a:solidFill>
                            <a:srgbClr val="333333"/>
                          </a:solidFill>
                          <a:latin typeface="Arial" charset="0"/>
                          <a:cs typeface="Arial Unicode MS" charset="0"/>
                        </a:defRPr>
                      </a:lvl2pPr>
                      <a:lvl3pPr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>
                          <a:solidFill>
                            <a:srgbClr val="333333"/>
                          </a:solidFill>
                          <a:latin typeface="Arial" charset="0"/>
                          <a:cs typeface="Arial Unicode MS" charset="0"/>
                        </a:defRPr>
                      </a:lvl3pPr>
                      <a:lvl4pPr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333333"/>
                          </a:solidFill>
                          <a:latin typeface="Arial" charset="0"/>
                          <a:cs typeface="Arial Unicode MS" charset="0"/>
                        </a:defRPr>
                      </a:lvl4pPr>
                      <a:lvl5pPr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333333"/>
                          </a:solidFill>
                          <a:latin typeface="Arial" charset="0"/>
                          <a:cs typeface="Arial Unicode MS" charset="0"/>
                        </a:defRPr>
                      </a:lvl5pPr>
                      <a:lvl6pPr marL="25146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333333"/>
                          </a:solidFill>
                          <a:latin typeface="Arial" charset="0"/>
                          <a:cs typeface="Arial Unicode MS" charset="0"/>
                        </a:defRPr>
                      </a:lvl6pPr>
                      <a:lvl7pPr marL="29718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333333"/>
                          </a:solidFill>
                          <a:latin typeface="Arial" charset="0"/>
                          <a:cs typeface="Arial Unicode MS" charset="0"/>
                        </a:defRPr>
                      </a:lvl7pPr>
                      <a:lvl8pPr marL="34290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333333"/>
                          </a:solidFill>
                          <a:latin typeface="Arial" charset="0"/>
                          <a:cs typeface="Arial Unicode MS" charset="0"/>
                        </a:defRPr>
                      </a:lvl8pPr>
                      <a:lvl9pPr marL="38862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333333"/>
                          </a:solidFill>
                          <a:latin typeface="Arial" charset="0"/>
                          <a:cs typeface="Arial Unicode MS" charset="0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0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alt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SimSun" charset="-122"/>
                        </a:rPr>
                        <a:t>- 1\3</a:t>
                      </a:r>
                    </a:p>
                  </a:txBody>
                  <a:tcPr marL="81638" marR="81638" marT="83573" marB="42456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FF"/>
                    </a:solidFill>
                  </a:tcPr>
                </a:tc>
                <a:tc rowSpan="5">
                  <a:txBody>
                    <a:bodyPr/>
                    <a:lstStyle>
                      <a:lvl1pPr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800">
                          <a:solidFill>
                            <a:srgbClr val="333333"/>
                          </a:solidFill>
                          <a:latin typeface="Arial" charset="0"/>
                          <a:cs typeface="Arial Unicode MS" charset="0"/>
                        </a:defRPr>
                      </a:lvl1pPr>
                      <a:lvl2pPr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400">
                          <a:solidFill>
                            <a:srgbClr val="333333"/>
                          </a:solidFill>
                          <a:latin typeface="Arial" charset="0"/>
                          <a:cs typeface="Arial Unicode MS" charset="0"/>
                        </a:defRPr>
                      </a:lvl2pPr>
                      <a:lvl3pPr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>
                          <a:solidFill>
                            <a:srgbClr val="333333"/>
                          </a:solidFill>
                          <a:latin typeface="Arial" charset="0"/>
                          <a:cs typeface="Arial Unicode MS" charset="0"/>
                        </a:defRPr>
                      </a:lvl3pPr>
                      <a:lvl4pPr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333333"/>
                          </a:solidFill>
                          <a:latin typeface="Arial" charset="0"/>
                          <a:cs typeface="Arial Unicode MS" charset="0"/>
                        </a:defRPr>
                      </a:lvl4pPr>
                      <a:lvl5pPr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333333"/>
                          </a:solidFill>
                          <a:latin typeface="Arial" charset="0"/>
                          <a:cs typeface="Arial Unicode MS" charset="0"/>
                        </a:defRPr>
                      </a:lvl5pPr>
                      <a:lvl6pPr marL="25146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333333"/>
                          </a:solidFill>
                          <a:latin typeface="Arial" charset="0"/>
                          <a:cs typeface="Arial Unicode MS" charset="0"/>
                        </a:defRPr>
                      </a:lvl6pPr>
                      <a:lvl7pPr marL="29718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333333"/>
                          </a:solidFill>
                          <a:latin typeface="Arial" charset="0"/>
                          <a:cs typeface="Arial Unicode MS" charset="0"/>
                        </a:defRPr>
                      </a:lvl7pPr>
                      <a:lvl8pPr marL="34290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333333"/>
                          </a:solidFill>
                          <a:latin typeface="Arial" charset="0"/>
                          <a:cs typeface="Arial Unicode MS" charset="0"/>
                        </a:defRPr>
                      </a:lvl8pPr>
                      <a:lvl9pPr marL="38862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333333"/>
                          </a:solidFill>
                          <a:latin typeface="Arial" charset="0"/>
                          <a:cs typeface="Arial Unicode MS" charset="0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0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endParaRPr kumimoji="0" lang="ru-RU" alt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SimSun" charset="-122"/>
                      </a:endParaRPr>
                    </a:p>
                  </a:txBody>
                  <a:tcPr marL="81638" marR="81638" marT="83573" marB="42456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>
                      <a:lvl1pPr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800">
                          <a:solidFill>
                            <a:srgbClr val="333333"/>
                          </a:solidFill>
                          <a:latin typeface="Arial" charset="0"/>
                          <a:cs typeface="Arial Unicode MS" charset="0"/>
                        </a:defRPr>
                      </a:lvl1pPr>
                      <a:lvl2pPr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400">
                          <a:solidFill>
                            <a:srgbClr val="333333"/>
                          </a:solidFill>
                          <a:latin typeface="Arial" charset="0"/>
                          <a:cs typeface="Arial Unicode MS" charset="0"/>
                        </a:defRPr>
                      </a:lvl2pPr>
                      <a:lvl3pPr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>
                          <a:solidFill>
                            <a:srgbClr val="333333"/>
                          </a:solidFill>
                          <a:latin typeface="Arial" charset="0"/>
                          <a:cs typeface="Arial Unicode MS" charset="0"/>
                        </a:defRPr>
                      </a:lvl3pPr>
                      <a:lvl4pPr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333333"/>
                          </a:solidFill>
                          <a:latin typeface="Arial" charset="0"/>
                          <a:cs typeface="Arial Unicode MS" charset="0"/>
                        </a:defRPr>
                      </a:lvl4pPr>
                      <a:lvl5pPr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333333"/>
                          </a:solidFill>
                          <a:latin typeface="Arial" charset="0"/>
                          <a:cs typeface="Arial Unicode MS" charset="0"/>
                        </a:defRPr>
                      </a:lvl5pPr>
                      <a:lvl6pPr marL="25146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333333"/>
                          </a:solidFill>
                          <a:latin typeface="Arial" charset="0"/>
                          <a:cs typeface="Arial Unicode MS" charset="0"/>
                        </a:defRPr>
                      </a:lvl6pPr>
                      <a:lvl7pPr marL="29718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333333"/>
                          </a:solidFill>
                          <a:latin typeface="Arial" charset="0"/>
                          <a:cs typeface="Arial Unicode MS" charset="0"/>
                        </a:defRPr>
                      </a:lvl7pPr>
                      <a:lvl8pPr marL="34290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333333"/>
                          </a:solidFill>
                          <a:latin typeface="Arial" charset="0"/>
                          <a:cs typeface="Arial Unicode MS" charset="0"/>
                        </a:defRPr>
                      </a:lvl8pPr>
                      <a:lvl9pPr marL="38862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333333"/>
                          </a:solidFill>
                          <a:latin typeface="Arial" charset="0"/>
                          <a:cs typeface="Arial Unicode MS" charset="0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0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alt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SimSun" charset="-122"/>
                        </a:rPr>
                        <a:t>2,5</a:t>
                      </a:r>
                    </a:p>
                  </a:txBody>
                  <a:tcPr marL="81638" marR="81638" marT="83573" marB="42456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>
                      <a:lvl1pPr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800">
                          <a:solidFill>
                            <a:srgbClr val="333333"/>
                          </a:solidFill>
                          <a:latin typeface="Arial" charset="0"/>
                          <a:cs typeface="Arial Unicode MS" charset="0"/>
                        </a:defRPr>
                      </a:lvl1pPr>
                      <a:lvl2pPr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400">
                          <a:solidFill>
                            <a:srgbClr val="333333"/>
                          </a:solidFill>
                          <a:latin typeface="Arial" charset="0"/>
                          <a:cs typeface="Arial Unicode MS" charset="0"/>
                        </a:defRPr>
                      </a:lvl2pPr>
                      <a:lvl3pPr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>
                          <a:solidFill>
                            <a:srgbClr val="333333"/>
                          </a:solidFill>
                          <a:latin typeface="Arial" charset="0"/>
                          <a:cs typeface="Arial Unicode MS" charset="0"/>
                        </a:defRPr>
                      </a:lvl3pPr>
                      <a:lvl4pPr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333333"/>
                          </a:solidFill>
                          <a:latin typeface="Arial" charset="0"/>
                          <a:cs typeface="Arial Unicode MS" charset="0"/>
                        </a:defRPr>
                      </a:lvl4pPr>
                      <a:lvl5pPr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333333"/>
                          </a:solidFill>
                          <a:latin typeface="Arial" charset="0"/>
                          <a:cs typeface="Arial Unicode MS" charset="0"/>
                        </a:defRPr>
                      </a:lvl5pPr>
                      <a:lvl6pPr marL="25146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333333"/>
                          </a:solidFill>
                          <a:latin typeface="Arial" charset="0"/>
                          <a:cs typeface="Arial Unicode MS" charset="0"/>
                        </a:defRPr>
                      </a:lvl6pPr>
                      <a:lvl7pPr marL="29718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333333"/>
                          </a:solidFill>
                          <a:latin typeface="Arial" charset="0"/>
                          <a:cs typeface="Arial Unicode MS" charset="0"/>
                        </a:defRPr>
                      </a:lvl7pPr>
                      <a:lvl8pPr marL="34290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333333"/>
                          </a:solidFill>
                          <a:latin typeface="Arial" charset="0"/>
                          <a:cs typeface="Arial Unicode MS" charset="0"/>
                        </a:defRPr>
                      </a:lvl8pPr>
                      <a:lvl9pPr marL="38862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333333"/>
                          </a:solidFill>
                          <a:latin typeface="Arial" charset="0"/>
                          <a:cs typeface="Arial Unicode MS" charset="0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0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endParaRPr kumimoji="0" lang="ru-RU" alt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SimSun" charset="-122"/>
                      </a:endParaRPr>
                    </a:p>
                  </a:txBody>
                  <a:tcPr marL="81638" marR="81638" marT="83573" marB="42456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99FF"/>
                    </a:solidFill>
                  </a:tcPr>
                </a:tc>
                <a:tc>
                  <a:txBody>
                    <a:bodyPr/>
                    <a:lstStyle>
                      <a:lvl1pPr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800">
                          <a:solidFill>
                            <a:srgbClr val="333333"/>
                          </a:solidFill>
                          <a:latin typeface="Arial" charset="0"/>
                          <a:cs typeface="Arial Unicode MS" charset="0"/>
                        </a:defRPr>
                      </a:lvl1pPr>
                      <a:lvl2pPr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400">
                          <a:solidFill>
                            <a:srgbClr val="333333"/>
                          </a:solidFill>
                          <a:latin typeface="Arial" charset="0"/>
                          <a:cs typeface="Arial Unicode MS" charset="0"/>
                        </a:defRPr>
                      </a:lvl2pPr>
                      <a:lvl3pPr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>
                          <a:solidFill>
                            <a:srgbClr val="333333"/>
                          </a:solidFill>
                          <a:latin typeface="Arial" charset="0"/>
                          <a:cs typeface="Arial Unicode MS" charset="0"/>
                        </a:defRPr>
                      </a:lvl3pPr>
                      <a:lvl4pPr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333333"/>
                          </a:solidFill>
                          <a:latin typeface="Arial" charset="0"/>
                          <a:cs typeface="Arial Unicode MS" charset="0"/>
                        </a:defRPr>
                      </a:lvl4pPr>
                      <a:lvl5pPr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333333"/>
                          </a:solidFill>
                          <a:latin typeface="Arial" charset="0"/>
                          <a:cs typeface="Arial Unicode MS" charset="0"/>
                        </a:defRPr>
                      </a:lvl5pPr>
                      <a:lvl6pPr marL="25146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333333"/>
                          </a:solidFill>
                          <a:latin typeface="Arial" charset="0"/>
                          <a:cs typeface="Arial Unicode MS" charset="0"/>
                        </a:defRPr>
                      </a:lvl6pPr>
                      <a:lvl7pPr marL="29718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333333"/>
                          </a:solidFill>
                          <a:latin typeface="Arial" charset="0"/>
                          <a:cs typeface="Arial Unicode MS" charset="0"/>
                        </a:defRPr>
                      </a:lvl7pPr>
                      <a:lvl8pPr marL="34290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333333"/>
                          </a:solidFill>
                          <a:latin typeface="Arial" charset="0"/>
                          <a:cs typeface="Arial Unicode MS" charset="0"/>
                        </a:defRPr>
                      </a:lvl8pPr>
                      <a:lvl9pPr marL="38862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333333"/>
                          </a:solidFill>
                          <a:latin typeface="Arial" charset="0"/>
                          <a:cs typeface="Arial Unicode MS" charset="0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0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alt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SimSun" charset="-122"/>
                        </a:rPr>
                        <a:t>5</a:t>
                      </a:r>
                    </a:p>
                  </a:txBody>
                  <a:tcPr marL="81638" marR="81638" marT="83573" marB="42456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>
                      <a:lvl1pPr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800">
                          <a:solidFill>
                            <a:srgbClr val="333333"/>
                          </a:solidFill>
                          <a:latin typeface="Arial" charset="0"/>
                          <a:cs typeface="Arial Unicode MS" charset="0"/>
                        </a:defRPr>
                      </a:lvl1pPr>
                      <a:lvl2pPr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400">
                          <a:solidFill>
                            <a:srgbClr val="333333"/>
                          </a:solidFill>
                          <a:latin typeface="Arial" charset="0"/>
                          <a:cs typeface="Arial Unicode MS" charset="0"/>
                        </a:defRPr>
                      </a:lvl2pPr>
                      <a:lvl3pPr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>
                          <a:solidFill>
                            <a:srgbClr val="333333"/>
                          </a:solidFill>
                          <a:latin typeface="Arial" charset="0"/>
                          <a:cs typeface="Arial Unicode MS" charset="0"/>
                        </a:defRPr>
                      </a:lvl3pPr>
                      <a:lvl4pPr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333333"/>
                          </a:solidFill>
                          <a:latin typeface="Arial" charset="0"/>
                          <a:cs typeface="Arial Unicode MS" charset="0"/>
                        </a:defRPr>
                      </a:lvl4pPr>
                      <a:lvl5pPr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333333"/>
                          </a:solidFill>
                          <a:latin typeface="Arial" charset="0"/>
                          <a:cs typeface="Arial Unicode MS" charset="0"/>
                        </a:defRPr>
                      </a:lvl5pPr>
                      <a:lvl6pPr marL="25146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333333"/>
                          </a:solidFill>
                          <a:latin typeface="Arial" charset="0"/>
                          <a:cs typeface="Arial Unicode MS" charset="0"/>
                        </a:defRPr>
                      </a:lvl6pPr>
                      <a:lvl7pPr marL="29718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333333"/>
                          </a:solidFill>
                          <a:latin typeface="Arial" charset="0"/>
                          <a:cs typeface="Arial Unicode MS" charset="0"/>
                        </a:defRPr>
                      </a:lvl7pPr>
                      <a:lvl8pPr marL="34290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333333"/>
                          </a:solidFill>
                          <a:latin typeface="Arial" charset="0"/>
                          <a:cs typeface="Arial Unicode MS" charset="0"/>
                        </a:defRPr>
                      </a:lvl8pPr>
                      <a:lvl9pPr marL="38862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333333"/>
                          </a:solidFill>
                          <a:latin typeface="Arial" charset="0"/>
                          <a:cs typeface="Arial Unicode MS" charset="0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0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endParaRPr kumimoji="0" lang="ru-RU" alt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SimSun" charset="-122"/>
                      </a:endParaRPr>
                    </a:p>
                  </a:txBody>
                  <a:tcPr marL="81638" marR="81638" marT="83573" marB="42456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99FF"/>
                    </a:solidFill>
                  </a:tcPr>
                </a:tc>
                <a:tc>
                  <a:txBody>
                    <a:bodyPr/>
                    <a:lstStyle>
                      <a:lvl1pPr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800">
                          <a:solidFill>
                            <a:srgbClr val="333333"/>
                          </a:solidFill>
                          <a:latin typeface="Arial" charset="0"/>
                          <a:cs typeface="Arial Unicode MS" charset="0"/>
                        </a:defRPr>
                      </a:lvl1pPr>
                      <a:lvl2pPr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400">
                          <a:solidFill>
                            <a:srgbClr val="333333"/>
                          </a:solidFill>
                          <a:latin typeface="Arial" charset="0"/>
                          <a:cs typeface="Arial Unicode MS" charset="0"/>
                        </a:defRPr>
                      </a:lvl2pPr>
                      <a:lvl3pPr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>
                          <a:solidFill>
                            <a:srgbClr val="333333"/>
                          </a:solidFill>
                          <a:latin typeface="Arial" charset="0"/>
                          <a:cs typeface="Arial Unicode MS" charset="0"/>
                        </a:defRPr>
                      </a:lvl3pPr>
                      <a:lvl4pPr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333333"/>
                          </a:solidFill>
                          <a:latin typeface="Arial" charset="0"/>
                          <a:cs typeface="Arial Unicode MS" charset="0"/>
                        </a:defRPr>
                      </a:lvl4pPr>
                      <a:lvl5pPr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333333"/>
                          </a:solidFill>
                          <a:latin typeface="Arial" charset="0"/>
                          <a:cs typeface="Arial Unicode MS" charset="0"/>
                        </a:defRPr>
                      </a:lvl5pPr>
                      <a:lvl6pPr marL="25146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333333"/>
                          </a:solidFill>
                          <a:latin typeface="Arial" charset="0"/>
                          <a:cs typeface="Arial Unicode MS" charset="0"/>
                        </a:defRPr>
                      </a:lvl6pPr>
                      <a:lvl7pPr marL="29718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333333"/>
                          </a:solidFill>
                          <a:latin typeface="Arial" charset="0"/>
                          <a:cs typeface="Arial Unicode MS" charset="0"/>
                        </a:defRPr>
                      </a:lvl7pPr>
                      <a:lvl8pPr marL="34290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333333"/>
                          </a:solidFill>
                          <a:latin typeface="Arial" charset="0"/>
                          <a:cs typeface="Arial Unicode MS" charset="0"/>
                        </a:defRPr>
                      </a:lvl8pPr>
                      <a:lvl9pPr marL="38862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333333"/>
                          </a:solidFill>
                          <a:latin typeface="Arial" charset="0"/>
                          <a:cs typeface="Arial Unicode MS" charset="0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0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alt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SimSun" charset="-122"/>
                        </a:rPr>
                        <a:t>5\14</a:t>
                      </a:r>
                    </a:p>
                  </a:txBody>
                  <a:tcPr marL="81638" marR="81638" marT="83573" marB="42456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FF"/>
                    </a:solidFill>
                  </a:tcPr>
                </a:tc>
              </a:tr>
              <a:tr h="537177">
                <a:tc>
                  <a:txBody>
                    <a:bodyPr/>
                    <a:lstStyle>
                      <a:lvl1pPr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800">
                          <a:solidFill>
                            <a:srgbClr val="333333"/>
                          </a:solidFill>
                          <a:latin typeface="Arial" charset="0"/>
                          <a:cs typeface="Arial Unicode MS" charset="0"/>
                        </a:defRPr>
                      </a:lvl1pPr>
                      <a:lvl2pPr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400">
                          <a:solidFill>
                            <a:srgbClr val="333333"/>
                          </a:solidFill>
                          <a:latin typeface="Arial" charset="0"/>
                          <a:cs typeface="Arial Unicode MS" charset="0"/>
                        </a:defRPr>
                      </a:lvl2pPr>
                      <a:lvl3pPr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>
                          <a:solidFill>
                            <a:srgbClr val="333333"/>
                          </a:solidFill>
                          <a:latin typeface="Arial" charset="0"/>
                          <a:cs typeface="Arial Unicode MS" charset="0"/>
                        </a:defRPr>
                      </a:lvl3pPr>
                      <a:lvl4pPr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333333"/>
                          </a:solidFill>
                          <a:latin typeface="Arial" charset="0"/>
                          <a:cs typeface="Arial Unicode MS" charset="0"/>
                        </a:defRPr>
                      </a:lvl4pPr>
                      <a:lvl5pPr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333333"/>
                          </a:solidFill>
                          <a:latin typeface="Arial" charset="0"/>
                          <a:cs typeface="Arial Unicode MS" charset="0"/>
                        </a:defRPr>
                      </a:lvl5pPr>
                      <a:lvl6pPr marL="25146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333333"/>
                          </a:solidFill>
                          <a:latin typeface="Arial" charset="0"/>
                          <a:cs typeface="Arial Unicode MS" charset="0"/>
                        </a:defRPr>
                      </a:lvl6pPr>
                      <a:lvl7pPr marL="29718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333333"/>
                          </a:solidFill>
                          <a:latin typeface="Arial" charset="0"/>
                          <a:cs typeface="Arial Unicode MS" charset="0"/>
                        </a:defRPr>
                      </a:lvl7pPr>
                      <a:lvl8pPr marL="34290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333333"/>
                          </a:solidFill>
                          <a:latin typeface="Arial" charset="0"/>
                          <a:cs typeface="Arial Unicode MS" charset="0"/>
                        </a:defRPr>
                      </a:lvl8pPr>
                      <a:lvl9pPr marL="38862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333333"/>
                          </a:solidFill>
                          <a:latin typeface="Arial" charset="0"/>
                          <a:cs typeface="Arial Unicode MS" charset="0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0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endParaRPr kumimoji="0" lang="ru-RU" alt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SimSun" charset="-122"/>
                      </a:endParaRPr>
                    </a:p>
                  </a:txBody>
                  <a:tcPr marL="81638" marR="81638" marT="83573" marB="42456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99FF"/>
                    </a:solidFill>
                  </a:tcPr>
                </a:tc>
                <a:tc>
                  <a:txBody>
                    <a:bodyPr/>
                    <a:lstStyle>
                      <a:lvl1pPr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800">
                          <a:solidFill>
                            <a:srgbClr val="333333"/>
                          </a:solidFill>
                          <a:latin typeface="Arial" charset="0"/>
                          <a:cs typeface="Arial Unicode MS" charset="0"/>
                        </a:defRPr>
                      </a:lvl1pPr>
                      <a:lvl2pPr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400">
                          <a:solidFill>
                            <a:srgbClr val="333333"/>
                          </a:solidFill>
                          <a:latin typeface="Arial" charset="0"/>
                          <a:cs typeface="Arial Unicode MS" charset="0"/>
                        </a:defRPr>
                      </a:lvl2pPr>
                      <a:lvl3pPr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>
                          <a:solidFill>
                            <a:srgbClr val="333333"/>
                          </a:solidFill>
                          <a:latin typeface="Arial" charset="0"/>
                          <a:cs typeface="Arial Unicode MS" charset="0"/>
                        </a:defRPr>
                      </a:lvl3pPr>
                      <a:lvl4pPr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333333"/>
                          </a:solidFill>
                          <a:latin typeface="Arial" charset="0"/>
                          <a:cs typeface="Arial Unicode MS" charset="0"/>
                        </a:defRPr>
                      </a:lvl4pPr>
                      <a:lvl5pPr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333333"/>
                          </a:solidFill>
                          <a:latin typeface="Arial" charset="0"/>
                          <a:cs typeface="Arial Unicode MS" charset="0"/>
                        </a:defRPr>
                      </a:lvl5pPr>
                      <a:lvl6pPr marL="25146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333333"/>
                          </a:solidFill>
                          <a:latin typeface="Arial" charset="0"/>
                          <a:cs typeface="Arial Unicode MS" charset="0"/>
                        </a:defRPr>
                      </a:lvl6pPr>
                      <a:lvl7pPr marL="29718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333333"/>
                          </a:solidFill>
                          <a:latin typeface="Arial" charset="0"/>
                          <a:cs typeface="Arial Unicode MS" charset="0"/>
                        </a:defRPr>
                      </a:lvl7pPr>
                      <a:lvl8pPr marL="34290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333333"/>
                          </a:solidFill>
                          <a:latin typeface="Arial" charset="0"/>
                          <a:cs typeface="Arial Unicode MS" charset="0"/>
                        </a:defRPr>
                      </a:lvl8pPr>
                      <a:lvl9pPr marL="38862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333333"/>
                          </a:solidFill>
                          <a:latin typeface="Arial" charset="0"/>
                          <a:cs typeface="Arial Unicode MS" charset="0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0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endParaRPr kumimoji="0" lang="ru-RU" alt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SimSun" charset="-122"/>
                      </a:endParaRPr>
                    </a:p>
                  </a:txBody>
                  <a:tcPr marL="81638" marR="81638" marT="83573" marB="42456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99FF"/>
                    </a:solidFill>
                  </a:tcPr>
                </a:tc>
                <a:tc>
                  <a:txBody>
                    <a:bodyPr/>
                    <a:lstStyle>
                      <a:lvl1pPr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800">
                          <a:solidFill>
                            <a:srgbClr val="333333"/>
                          </a:solidFill>
                          <a:latin typeface="Arial" charset="0"/>
                          <a:cs typeface="Arial Unicode MS" charset="0"/>
                        </a:defRPr>
                      </a:lvl1pPr>
                      <a:lvl2pPr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400">
                          <a:solidFill>
                            <a:srgbClr val="333333"/>
                          </a:solidFill>
                          <a:latin typeface="Arial" charset="0"/>
                          <a:cs typeface="Arial Unicode MS" charset="0"/>
                        </a:defRPr>
                      </a:lvl2pPr>
                      <a:lvl3pPr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>
                          <a:solidFill>
                            <a:srgbClr val="333333"/>
                          </a:solidFill>
                          <a:latin typeface="Arial" charset="0"/>
                          <a:cs typeface="Arial Unicode MS" charset="0"/>
                        </a:defRPr>
                      </a:lvl3pPr>
                      <a:lvl4pPr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333333"/>
                          </a:solidFill>
                          <a:latin typeface="Arial" charset="0"/>
                          <a:cs typeface="Arial Unicode MS" charset="0"/>
                        </a:defRPr>
                      </a:lvl4pPr>
                      <a:lvl5pPr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333333"/>
                          </a:solidFill>
                          <a:latin typeface="Arial" charset="0"/>
                          <a:cs typeface="Arial Unicode MS" charset="0"/>
                        </a:defRPr>
                      </a:lvl5pPr>
                      <a:lvl6pPr marL="25146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333333"/>
                          </a:solidFill>
                          <a:latin typeface="Arial" charset="0"/>
                          <a:cs typeface="Arial Unicode MS" charset="0"/>
                        </a:defRPr>
                      </a:lvl6pPr>
                      <a:lvl7pPr marL="29718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333333"/>
                          </a:solidFill>
                          <a:latin typeface="Arial" charset="0"/>
                          <a:cs typeface="Arial Unicode MS" charset="0"/>
                        </a:defRPr>
                      </a:lvl7pPr>
                      <a:lvl8pPr marL="34290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333333"/>
                          </a:solidFill>
                          <a:latin typeface="Arial" charset="0"/>
                          <a:cs typeface="Arial Unicode MS" charset="0"/>
                        </a:defRPr>
                      </a:lvl8pPr>
                      <a:lvl9pPr marL="38862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333333"/>
                          </a:solidFill>
                          <a:latin typeface="Arial" charset="0"/>
                          <a:cs typeface="Arial Unicode MS" charset="0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0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endParaRPr kumimoji="0" lang="ru-RU" alt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SimSun" charset="-122"/>
                      </a:endParaRPr>
                    </a:p>
                  </a:txBody>
                  <a:tcPr marL="81638" marR="81638" marT="83573" marB="42456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99FF"/>
                    </a:solidFill>
                  </a:tcPr>
                </a:tc>
                <a:tc>
                  <a:txBody>
                    <a:bodyPr/>
                    <a:lstStyle>
                      <a:lvl1pPr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800">
                          <a:solidFill>
                            <a:srgbClr val="333333"/>
                          </a:solidFill>
                          <a:latin typeface="Arial" charset="0"/>
                          <a:cs typeface="Arial Unicode MS" charset="0"/>
                        </a:defRPr>
                      </a:lvl1pPr>
                      <a:lvl2pPr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400">
                          <a:solidFill>
                            <a:srgbClr val="333333"/>
                          </a:solidFill>
                          <a:latin typeface="Arial" charset="0"/>
                          <a:cs typeface="Arial Unicode MS" charset="0"/>
                        </a:defRPr>
                      </a:lvl2pPr>
                      <a:lvl3pPr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>
                          <a:solidFill>
                            <a:srgbClr val="333333"/>
                          </a:solidFill>
                          <a:latin typeface="Arial" charset="0"/>
                          <a:cs typeface="Arial Unicode MS" charset="0"/>
                        </a:defRPr>
                      </a:lvl3pPr>
                      <a:lvl4pPr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333333"/>
                          </a:solidFill>
                          <a:latin typeface="Arial" charset="0"/>
                          <a:cs typeface="Arial Unicode MS" charset="0"/>
                        </a:defRPr>
                      </a:lvl4pPr>
                      <a:lvl5pPr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333333"/>
                          </a:solidFill>
                          <a:latin typeface="Arial" charset="0"/>
                          <a:cs typeface="Arial Unicode MS" charset="0"/>
                        </a:defRPr>
                      </a:lvl5pPr>
                      <a:lvl6pPr marL="25146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333333"/>
                          </a:solidFill>
                          <a:latin typeface="Arial" charset="0"/>
                          <a:cs typeface="Arial Unicode MS" charset="0"/>
                        </a:defRPr>
                      </a:lvl6pPr>
                      <a:lvl7pPr marL="29718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333333"/>
                          </a:solidFill>
                          <a:latin typeface="Arial" charset="0"/>
                          <a:cs typeface="Arial Unicode MS" charset="0"/>
                        </a:defRPr>
                      </a:lvl7pPr>
                      <a:lvl8pPr marL="34290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333333"/>
                          </a:solidFill>
                          <a:latin typeface="Arial" charset="0"/>
                          <a:cs typeface="Arial Unicode MS" charset="0"/>
                        </a:defRPr>
                      </a:lvl8pPr>
                      <a:lvl9pPr marL="38862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333333"/>
                          </a:solidFill>
                          <a:latin typeface="Arial" charset="0"/>
                          <a:cs typeface="Arial Unicode MS" charset="0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0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endParaRPr kumimoji="0" lang="ru-RU" alt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SimSun" charset="-122"/>
                      </a:endParaRPr>
                    </a:p>
                  </a:txBody>
                  <a:tcPr marL="81638" marR="81638" marT="83573" marB="42456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99FF"/>
                    </a:solidFill>
                  </a:tcPr>
                </a:tc>
                <a:tc>
                  <a:txBody>
                    <a:bodyPr/>
                    <a:lstStyle>
                      <a:lvl1pPr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800">
                          <a:solidFill>
                            <a:srgbClr val="333333"/>
                          </a:solidFill>
                          <a:latin typeface="Arial" charset="0"/>
                          <a:cs typeface="Arial Unicode MS" charset="0"/>
                        </a:defRPr>
                      </a:lvl1pPr>
                      <a:lvl2pPr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400">
                          <a:solidFill>
                            <a:srgbClr val="333333"/>
                          </a:solidFill>
                          <a:latin typeface="Arial" charset="0"/>
                          <a:cs typeface="Arial Unicode MS" charset="0"/>
                        </a:defRPr>
                      </a:lvl2pPr>
                      <a:lvl3pPr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>
                          <a:solidFill>
                            <a:srgbClr val="333333"/>
                          </a:solidFill>
                          <a:latin typeface="Arial" charset="0"/>
                          <a:cs typeface="Arial Unicode MS" charset="0"/>
                        </a:defRPr>
                      </a:lvl3pPr>
                      <a:lvl4pPr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333333"/>
                          </a:solidFill>
                          <a:latin typeface="Arial" charset="0"/>
                          <a:cs typeface="Arial Unicode MS" charset="0"/>
                        </a:defRPr>
                      </a:lvl4pPr>
                      <a:lvl5pPr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333333"/>
                          </a:solidFill>
                          <a:latin typeface="Arial" charset="0"/>
                          <a:cs typeface="Arial Unicode MS" charset="0"/>
                        </a:defRPr>
                      </a:lvl5pPr>
                      <a:lvl6pPr marL="25146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333333"/>
                          </a:solidFill>
                          <a:latin typeface="Arial" charset="0"/>
                          <a:cs typeface="Arial Unicode MS" charset="0"/>
                        </a:defRPr>
                      </a:lvl6pPr>
                      <a:lvl7pPr marL="29718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333333"/>
                          </a:solidFill>
                          <a:latin typeface="Arial" charset="0"/>
                          <a:cs typeface="Arial Unicode MS" charset="0"/>
                        </a:defRPr>
                      </a:lvl7pPr>
                      <a:lvl8pPr marL="34290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333333"/>
                          </a:solidFill>
                          <a:latin typeface="Arial" charset="0"/>
                          <a:cs typeface="Arial Unicode MS" charset="0"/>
                        </a:defRPr>
                      </a:lvl8pPr>
                      <a:lvl9pPr marL="38862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333333"/>
                          </a:solidFill>
                          <a:latin typeface="Arial" charset="0"/>
                          <a:cs typeface="Arial Unicode MS" charset="0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0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endParaRPr kumimoji="0" lang="ru-RU" alt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SimSun" charset="-122"/>
                      </a:endParaRPr>
                    </a:p>
                  </a:txBody>
                  <a:tcPr marL="81638" marR="81638" marT="83573" marB="42456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99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>
                      <a:lvl1pPr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800">
                          <a:solidFill>
                            <a:srgbClr val="333333"/>
                          </a:solidFill>
                          <a:latin typeface="Arial" charset="0"/>
                          <a:cs typeface="Arial Unicode MS" charset="0"/>
                        </a:defRPr>
                      </a:lvl1pPr>
                      <a:lvl2pPr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400">
                          <a:solidFill>
                            <a:srgbClr val="333333"/>
                          </a:solidFill>
                          <a:latin typeface="Arial" charset="0"/>
                          <a:cs typeface="Arial Unicode MS" charset="0"/>
                        </a:defRPr>
                      </a:lvl2pPr>
                      <a:lvl3pPr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>
                          <a:solidFill>
                            <a:srgbClr val="333333"/>
                          </a:solidFill>
                          <a:latin typeface="Arial" charset="0"/>
                          <a:cs typeface="Arial Unicode MS" charset="0"/>
                        </a:defRPr>
                      </a:lvl3pPr>
                      <a:lvl4pPr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333333"/>
                          </a:solidFill>
                          <a:latin typeface="Arial" charset="0"/>
                          <a:cs typeface="Arial Unicode MS" charset="0"/>
                        </a:defRPr>
                      </a:lvl4pPr>
                      <a:lvl5pPr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333333"/>
                          </a:solidFill>
                          <a:latin typeface="Arial" charset="0"/>
                          <a:cs typeface="Arial Unicode MS" charset="0"/>
                        </a:defRPr>
                      </a:lvl5pPr>
                      <a:lvl6pPr marL="25146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333333"/>
                          </a:solidFill>
                          <a:latin typeface="Arial" charset="0"/>
                          <a:cs typeface="Arial Unicode MS" charset="0"/>
                        </a:defRPr>
                      </a:lvl6pPr>
                      <a:lvl7pPr marL="29718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333333"/>
                          </a:solidFill>
                          <a:latin typeface="Arial" charset="0"/>
                          <a:cs typeface="Arial Unicode MS" charset="0"/>
                        </a:defRPr>
                      </a:lvl7pPr>
                      <a:lvl8pPr marL="34290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333333"/>
                          </a:solidFill>
                          <a:latin typeface="Arial" charset="0"/>
                          <a:cs typeface="Arial Unicode MS" charset="0"/>
                        </a:defRPr>
                      </a:lvl8pPr>
                      <a:lvl9pPr marL="38862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333333"/>
                          </a:solidFill>
                          <a:latin typeface="Arial" charset="0"/>
                          <a:cs typeface="Arial Unicode MS" charset="0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0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endParaRPr kumimoji="0" lang="ru-RU" alt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SimSun" charset="-122"/>
                      </a:endParaRPr>
                    </a:p>
                  </a:txBody>
                  <a:tcPr marL="81638" marR="81638" marT="83573" marB="42456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99FF"/>
                    </a:solidFill>
                  </a:tcPr>
                </a:tc>
                <a:tc>
                  <a:txBody>
                    <a:bodyPr/>
                    <a:lstStyle>
                      <a:lvl1pPr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800">
                          <a:solidFill>
                            <a:srgbClr val="333333"/>
                          </a:solidFill>
                          <a:latin typeface="Arial" charset="0"/>
                          <a:cs typeface="Arial Unicode MS" charset="0"/>
                        </a:defRPr>
                      </a:lvl1pPr>
                      <a:lvl2pPr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400">
                          <a:solidFill>
                            <a:srgbClr val="333333"/>
                          </a:solidFill>
                          <a:latin typeface="Arial" charset="0"/>
                          <a:cs typeface="Arial Unicode MS" charset="0"/>
                        </a:defRPr>
                      </a:lvl2pPr>
                      <a:lvl3pPr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>
                          <a:solidFill>
                            <a:srgbClr val="333333"/>
                          </a:solidFill>
                          <a:latin typeface="Arial" charset="0"/>
                          <a:cs typeface="Arial Unicode MS" charset="0"/>
                        </a:defRPr>
                      </a:lvl3pPr>
                      <a:lvl4pPr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333333"/>
                          </a:solidFill>
                          <a:latin typeface="Arial" charset="0"/>
                          <a:cs typeface="Arial Unicode MS" charset="0"/>
                        </a:defRPr>
                      </a:lvl4pPr>
                      <a:lvl5pPr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333333"/>
                          </a:solidFill>
                          <a:latin typeface="Arial" charset="0"/>
                          <a:cs typeface="Arial Unicode MS" charset="0"/>
                        </a:defRPr>
                      </a:lvl5pPr>
                      <a:lvl6pPr marL="25146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333333"/>
                          </a:solidFill>
                          <a:latin typeface="Arial" charset="0"/>
                          <a:cs typeface="Arial Unicode MS" charset="0"/>
                        </a:defRPr>
                      </a:lvl6pPr>
                      <a:lvl7pPr marL="29718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333333"/>
                          </a:solidFill>
                          <a:latin typeface="Arial" charset="0"/>
                          <a:cs typeface="Arial Unicode MS" charset="0"/>
                        </a:defRPr>
                      </a:lvl7pPr>
                      <a:lvl8pPr marL="34290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333333"/>
                          </a:solidFill>
                          <a:latin typeface="Arial" charset="0"/>
                          <a:cs typeface="Arial Unicode MS" charset="0"/>
                        </a:defRPr>
                      </a:lvl8pPr>
                      <a:lvl9pPr marL="38862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333333"/>
                          </a:solidFill>
                          <a:latin typeface="Arial" charset="0"/>
                          <a:cs typeface="Arial Unicode MS" charset="0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0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endParaRPr kumimoji="0" lang="ru-RU" alt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SimSun" charset="-122"/>
                      </a:endParaRPr>
                    </a:p>
                  </a:txBody>
                  <a:tcPr marL="81638" marR="81638" marT="83573" marB="42456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99FF"/>
                    </a:solidFill>
                  </a:tcPr>
                </a:tc>
                <a:tc>
                  <a:txBody>
                    <a:bodyPr/>
                    <a:lstStyle>
                      <a:lvl1pPr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800">
                          <a:solidFill>
                            <a:srgbClr val="333333"/>
                          </a:solidFill>
                          <a:latin typeface="Arial" charset="0"/>
                          <a:cs typeface="Arial Unicode MS" charset="0"/>
                        </a:defRPr>
                      </a:lvl1pPr>
                      <a:lvl2pPr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400">
                          <a:solidFill>
                            <a:srgbClr val="333333"/>
                          </a:solidFill>
                          <a:latin typeface="Arial" charset="0"/>
                          <a:cs typeface="Arial Unicode MS" charset="0"/>
                        </a:defRPr>
                      </a:lvl2pPr>
                      <a:lvl3pPr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>
                          <a:solidFill>
                            <a:srgbClr val="333333"/>
                          </a:solidFill>
                          <a:latin typeface="Arial" charset="0"/>
                          <a:cs typeface="Arial Unicode MS" charset="0"/>
                        </a:defRPr>
                      </a:lvl3pPr>
                      <a:lvl4pPr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333333"/>
                          </a:solidFill>
                          <a:latin typeface="Arial" charset="0"/>
                          <a:cs typeface="Arial Unicode MS" charset="0"/>
                        </a:defRPr>
                      </a:lvl4pPr>
                      <a:lvl5pPr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333333"/>
                          </a:solidFill>
                          <a:latin typeface="Arial" charset="0"/>
                          <a:cs typeface="Arial Unicode MS" charset="0"/>
                        </a:defRPr>
                      </a:lvl5pPr>
                      <a:lvl6pPr marL="25146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333333"/>
                          </a:solidFill>
                          <a:latin typeface="Arial" charset="0"/>
                          <a:cs typeface="Arial Unicode MS" charset="0"/>
                        </a:defRPr>
                      </a:lvl6pPr>
                      <a:lvl7pPr marL="29718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333333"/>
                          </a:solidFill>
                          <a:latin typeface="Arial" charset="0"/>
                          <a:cs typeface="Arial Unicode MS" charset="0"/>
                        </a:defRPr>
                      </a:lvl7pPr>
                      <a:lvl8pPr marL="34290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333333"/>
                          </a:solidFill>
                          <a:latin typeface="Arial" charset="0"/>
                          <a:cs typeface="Arial Unicode MS" charset="0"/>
                        </a:defRPr>
                      </a:lvl8pPr>
                      <a:lvl9pPr marL="38862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333333"/>
                          </a:solidFill>
                          <a:latin typeface="Arial" charset="0"/>
                          <a:cs typeface="Arial Unicode MS" charset="0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0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endParaRPr kumimoji="0" lang="ru-RU" alt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SimSun" charset="-122"/>
                      </a:endParaRPr>
                    </a:p>
                  </a:txBody>
                  <a:tcPr marL="81638" marR="81638" marT="83573" marB="42456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99FF"/>
                    </a:solidFill>
                  </a:tcPr>
                </a:tc>
                <a:tc>
                  <a:txBody>
                    <a:bodyPr/>
                    <a:lstStyle>
                      <a:lvl1pPr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800">
                          <a:solidFill>
                            <a:srgbClr val="333333"/>
                          </a:solidFill>
                          <a:latin typeface="Arial" charset="0"/>
                          <a:cs typeface="Arial Unicode MS" charset="0"/>
                        </a:defRPr>
                      </a:lvl1pPr>
                      <a:lvl2pPr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400">
                          <a:solidFill>
                            <a:srgbClr val="333333"/>
                          </a:solidFill>
                          <a:latin typeface="Arial" charset="0"/>
                          <a:cs typeface="Arial Unicode MS" charset="0"/>
                        </a:defRPr>
                      </a:lvl2pPr>
                      <a:lvl3pPr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>
                          <a:solidFill>
                            <a:srgbClr val="333333"/>
                          </a:solidFill>
                          <a:latin typeface="Arial" charset="0"/>
                          <a:cs typeface="Arial Unicode MS" charset="0"/>
                        </a:defRPr>
                      </a:lvl3pPr>
                      <a:lvl4pPr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333333"/>
                          </a:solidFill>
                          <a:latin typeface="Arial" charset="0"/>
                          <a:cs typeface="Arial Unicode MS" charset="0"/>
                        </a:defRPr>
                      </a:lvl4pPr>
                      <a:lvl5pPr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333333"/>
                          </a:solidFill>
                          <a:latin typeface="Arial" charset="0"/>
                          <a:cs typeface="Arial Unicode MS" charset="0"/>
                        </a:defRPr>
                      </a:lvl5pPr>
                      <a:lvl6pPr marL="25146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333333"/>
                          </a:solidFill>
                          <a:latin typeface="Arial" charset="0"/>
                          <a:cs typeface="Arial Unicode MS" charset="0"/>
                        </a:defRPr>
                      </a:lvl6pPr>
                      <a:lvl7pPr marL="29718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333333"/>
                          </a:solidFill>
                          <a:latin typeface="Arial" charset="0"/>
                          <a:cs typeface="Arial Unicode MS" charset="0"/>
                        </a:defRPr>
                      </a:lvl7pPr>
                      <a:lvl8pPr marL="34290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333333"/>
                          </a:solidFill>
                          <a:latin typeface="Arial" charset="0"/>
                          <a:cs typeface="Arial Unicode MS" charset="0"/>
                        </a:defRPr>
                      </a:lvl8pPr>
                      <a:lvl9pPr marL="38862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333333"/>
                          </a:solidFill>
                          <a:latin typeface="Arial" charset="0"/>
                          <a:cs typeface="Arial Unicode MS" charset="0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0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endParaRPr kumimoji="0" lang="ru-RU" alt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SimSun" charset="-122"/>
                      </a:endParaRPr>
                    </a:p>
                  </a:txBody>
                  <a:tcPr marL="81638" marR="81638" marT="83573" marB="42456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99FF"/>
                    </a:solidFill>
                  </a:tcPr>
                </a:tc>
                <a:tc>
                  <a:txBody>
                    <a:bodyPr/>
                    <a:lstStyle>
                      <a:lvl1pPr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800">
                          <a:solidFill>
                            <a:srgbClr val="333333"/>
                          </a:solidFill>
                          <a:latin typeface="Arial" charset="0"/>
                          <a:cs typeface="Arial Unicode MS" charset="0"/>
                        </a:defRPr>
                      </a:lvl1pPr>
                      <a:lvl2pPr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400">
                          <a:solidFill>
                            <a:srgbClr val="333333"/>
                          </a:solidFill>
                          <a:latin typeface="Arial" charset="0"/>
                          <a:cs typeface="Arial Unicode MS" charset="0"/>
                        </a:defRPr>
                      </a:lvl2pPr>
                      <a:lvl3pPr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>
                          <a:solidFill>
                            <a:srgbClr val="333333"/>
                          </a:solidFill>
                          <a:latin typeface="Arial" charset="0"/>
                          <a:cs typeface="Arial Unicode MS" charset="0"/>
                        </a:defRPr>
                      </a:lvl3pPr>
                      <a:lvl4pPr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333333"/>
                          </a:solidFill>
                          <a:latin typeface="Arial" charset="0"/>
                          <a:cs typeface="Arial Unicode MS" charset="0"/>
                        </a:defRPr>
                      </a:lvl4pPr>
                      <a:lvl5pPr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333333"/>
                          </a:solidFill>
                          <a:latin typeface="Arial" charset="0"/>
                          <a:cs typeface="Arial Unicode MS" charset="0"/>
                        </a:defRPr>
                      </a:lvl5pPr>
                      <a:lvl6pPr marL="25146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333333"/>
                          </a:solidFill>
                          <a:latin typeface="Arial" charset="0"/>
                          <a:cs typeface="Arial Unicode MS" charset="0"/>
                        </a:defRPr>
                      </a:lvl6pPr>
                      <a:lvl7pPr marL="29718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333333"/>
                          </a:solidFill>
                          <a:latin typeface="Arial" charset="0"/>
                          <a:cs typeface="Arial Unicode MS" charset="0"/>
                        </a:defRPr>
                      </a:lvl7pPr>
                      <a:lvl8pPr marL="34290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333333"/>
                          </a:solidFill>
                          <a:latin typeface="Arial" charset="0"/>
                          <a:cs typeface="Arial Unicode MS" charset="0"/>
                        </a:defRPr>
                      </a:lvl8pPr>
                      <a:lvl9pPr marL="38862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333333"/>
                          </a:solidFill>
                          <a:latin typeface="Arial" charset="0"/>
                          <a:cs typeface="Arial Unicode MS" charset="0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0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endParaRPr kumimoji="0" lang="ru-RU" alt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SimSun" charset="-122"/>
                      </a:endParaRPr>
                    </a:p>
                  </a:txBody>
                  <a:tcPr marL="81638" marR="81638" marT="83573" marB="42456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99FF"/>
                    </a:solidFill>
                  </a:tcPr>
                </a:tc>
              </a:tr>
              <a:tr h="537177">
                <a:tc>
                  <a:txBody>
                    <a:bodyPr/>
                    <a:lstStyle>
                      <a:lvl1pPr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800">
                          <a:solidFill>
                            <a:srgbClr val="333333"/>
                          </a:solidFill>
                          <a:latin typeface="Arial" charset="0"/>
                          <a:cs typeface="Arial Unicode MS" charset="0"/>
                        </a:defRPr>
                      </a:lvl1pPr>
                      <a:lvl2pPr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400">
                          <a:solidFill>
                            <a:srgbClr val="333333"/>
                          </a:solidFill>
                          <a:latin typeface="Arial" charset="0"/>
                          <a:cs typeface="Arial Unicode MS" charset="0"/>
                        </a:defRPr>
                      </a:lvl2pPr>
                      <a:lvl3pPr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>
                          <a:solidFill>
                            <a:srgbClr val="333333"/>
                          </a:solidFill>
                          <a:latin typeface="Arial" charset="0"/>
                          <a:cs typeface="Arial Unicode MS" charset="0"/>
                        </a:defRPr>
                      </a:lvl3pPr>
                      <a:lvl4pPr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333333"/>
                          </a:solidFill>
                          <a:latin typeface="Arial" charset="0"/>
                          <a:cs typeface="Arial Unicode MS" charset="0"/>
                        </a:defRPr>
                      </a:lvl4pPr>
                      <a:lvl5pPr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333333"/>
                          </a:solidFill>
                          <a:latin typeface="Arial" charset="0"/>
                          <a:cs typeface="Arial Unicode MS" charset="0"/>
                        </a:defRPr>
                      </a:lvl5pPr>
                      <a:lvl6pPr marL="25146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333333"/>
                          </a:solidFill>
                          <a:latin typeface="Arial" charset="0"/>
                          <a:cs typeface="Arial Unicode MS" charset="0"/>
                        </a:defRPr>
                      </a:lvl6pPr>
                      <a:lvl7pPr marL="29718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333333"/>
                          </a:solidFill>
                          <a:latin typeface="Arial" charset="0"/>
                          <a:cs typeface="Arial Unicode MS" charset="0"/>
                        </a:defRPr>
                      </a:lvl7pPr>
                      <a:lvl8pPr marL="34290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333333"/>
                          </a:solidFill>
                          <a:latin typeface="Arial" charset="0"/>
                          <a:cs typeface="Arial Unicode MS" charset="0"/>
                        </a:defRPr>
                      </a:lvl8pPr>
                      <a:lvl9pPr marL="38862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333333"/>
                          </a:solidFill>
                          <a:latin typeface="Arial" charset="0"/>
                          <a:cs typeface="Arial Unicode MS" charset="0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0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alt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SimSun" charset="-122"/>
                        </a:rPr>
                        <a:t>2\3</a:t>
                      </a:r>
                    </a:p>
                  </a:txBody>
                  <a:tcPr marL="81638" marR="81638" marT="83573" marB="42456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>
                      <a:lvl1pPr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800">
                          <a:solidFill>
                            <a:srgbClr val="333333"/>
                          </a:solidFill>
                          <a:latin typeface="Arial" charset="0"/>
                          <a:cs typeface="Arial Unicode MS" charset="0"/>
                        </a:defRPr>
                      </a:lvl1pPr>
                      <a:lvl2pPr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400">
                          <a:solidFill>
                            <a:srgbClr val="333333"/>
                          </a:solidFill>
                          <a:latin typeface="Arial" charset="0"/>
                          <a:cs typeface="Arial Unicode MS" charset="0"/>
                        </a:defRPr>
                      </a:lvl2pPr>
                      <a:lvl3pPr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>
                          <a:solidFill>
                            <a:srgbClr val="333333"/>
                          </a:solidFill>
                          <a:latin typeface="Arial" charset="0"/>
                          <a:cs typeface="Arial Unicode MS" charset="0"/>
                        </a:defRPr>
                      </a:lvl3pPr>
                      <a:lvl4pPr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333333"/>
                          </a:solidFill>
                          <a:latin typeface="Arial" charset="0"/>
                          <a:cs typeface="Arial Unicode MS" charset="0"/>
                        </a:defRPr>
                      </a:lvl4pPr>
                      <a:lvl5pPr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333333"/>
                          </a:solidFill>
                          <a:latin typeface="Arial" charset="0"/>
                          <a:cs typeface="Arial Unicode MS" charset="0"/>
                        </a:defRPr>
                      </a:lvl5pPr>
                      <a:lvl6pPr marL="25146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333333"/>
                          </a:solidFill>
                          <a:latin typeface="Arial" charset="0"/>
                          <a:cs typeface="Arial Unicode MS" charset="0"/>
                        </a:defRPr>
                      </a:lvl6pPr>
                      <a:lvl7pPr marL="29718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333333"/>
                          </a:solidFill>
                          <a:latin typeface="Arial" charset="0"/>
                          <a:cs typeface="Arial Unicode MS" charset="0"/>
                        </a:defRPr>
                      </a:lvl7pPr>
                      <a:lvl8pPr marL="34290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333333"/>
                          </a:solidFill>
                          <a:latin typeface="Arial" charset="0"/>
                          <a:cs typeface="Arial Unicode MS" charset="0"/>
                        </a:defRPr>
                      </a:lvl8pPr>
                      <a:lvl9pPr marL="38862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333333"/>
                          </a:solidFill>
                          <a:latin typeface="Arial" charset="0"/>
                          <a:cs typeface="Arial Unicode MS" charset="0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0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endParaRPr kumimoji="0" lang="ru-RU" alt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SimSun" charset="-122"/>
                      </a:endParaRPr>
                    </a:p>
                  </a:txBody>
                  <a:tcPr marL="81638" marR="81638" marT="83573" marB="42456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99FF"/>
                    </a:solidFill>
                  </a:tcPr>
                </a:tc>
                <a:tc>
                  <a:txBody>
                    <a:bodyPr/>
                    <a:lstStyle>
                      <a:lvl1pPr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800">
                          <a:solidFill>
                            <a:srgbClr val="333333"/>
                          </a:solidFill>
                          <a:latin typeface="Arial" charset="0"/>
                          <a:cs typeface="Arial Unicode MS" charset="0"/>
                        </a:defRPr>
                      </a:lvl1pPr>
                      <a:lvl2pPr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400">
                          <a:solidFill>
                            <a:srgbClr val="333333"/>
                          </a:solidFill>
                          <a:latin typeface="Arial" charset="0"/>
                          <a:cs typeface="Arial Unicode MS" charset="0"/>
                        </a:defRPr>
                      </a:lvl2pPr>
                      <a:lvl3pPr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>
                          <a:solidFill>
                            <a:srgbClr val="333333"/>
                          </a:solidFill>
                          <a:latin typeface="Arial" charset="0"/>
                          <a:cs typeface="Arial Unicode MS" charset="0"/>
                        </a:defRPr>
                      </a:lvl3pPr>
                      <a:lvl4pPr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333333"/>
                          </a:solidFill>
                          <a:latin typeface="Arial" charset="0"/>
                          <a:cs typeface="Arial Unicode MS" charset="0"/>
                        </a:defRPr>
                      </a:lvl4pPr>
                      <a:lvl5pPr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333333"/>
                          </a:solidFill>
                          <a:latin typeface="Arial" charset="0"/>
                          <a:cs typeface="Arial Unicode MS" charset="0"/>
                        </a:defRPr>
                      </a:lvl5pPr>
                      <a:lvl6pPr marL="25146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333333"/>
                          </a:solidFill>
                          <a:latin typeface="Arial" charset="0"/>
                          <a:cs typeface="Arial Unicode MS" charset="0"/>
                        </a:defRPr>
                      </a:lvl6pPr>
                      <a:lvl7pPr marL="29718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333333"/>
                          </a:solidFill>
                          <a:latin typeface="Arial" charset="0"/>
                          <a:cs typeface="Arial Unicode MS" charset="0"/>
                        </a:defRPr>
                      </a:lvl7pPr>
                      <a:lvl8pPr marL="34290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333333"/>
                          </a:solidFill>
                          <a:latin typeface="Arial" charset="0"/>
                          <a:cs typeface="Arial Unicode MS" charset="0"/>
                        </a:defRPr>
                      </a:lvl8pPr>
                      <a:lvl9pPr marL="38862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333333"/>
                          </a:solidFill>
                          <a:latin typeface="Arial" charset="0"/>
                          <a:cs typeface="Arial Unicode MS" charset="0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0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alt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SimSun" charset="-122"/>
                        </a:rPr>
                        <a:t>- 1\3</a:t>
                      </a:r>
                    </a:p>
                  </a:txBody>
                  <a:tcPr marL="81638" marR="81638" marT="83573" marB="42456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FF"/>
                    </a:solidFill>
                  </a:tcPr>
                </a:tc>
                <a:tc>
                  <a:txBody>
                    <a:bodyPr/>
                    <a:lstStyle>
                      <a:lvl1pPr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800">
                          <a:solidFill>
                            <a:srgbClr val="333333"/>
                          </a:solidFill>
                          <a:latin typeface="Arial" charset="0"/>
                          <a:cs typeface="Arial Unicode MS" charset="0"/>
                        </a:defRPr>
                      </a:lvl1pPr>
                      <a:lvl2pPr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400">
                          <a:solidFill>
                            <a:srgbClr val="333333"/>
                          </a:solidFill>
                          <a:latin typeface="Arial" charset="0"/>
                          <a:cs typeface="Arial Unicode MS" charset="0"/>
                        </a:defRPr>
                      </a:lvl2pPr>
                      <a:lvl3pPr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>
                          <a:solidFill>
                            <a:srgbClr val="333333"/>
                          </a:solidFill>
                          <a:latin typeface="Arial" charset="0"/>
                          <a:cs typeface="Arial Unicode MS" charset="0"/>
                        </a:defRPr>
                      </a:lvl3pPr>
                      <a:lvl4pPr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333333"/>
                          </a:solidFill>
                          <a:latin typeface="Arial" charset="0"/>
                          <a:cs typeface="Arial Unicode MS" charset="0"/>
                        </a:defRPr>
                      </a:lvl4pPr>
                      <a:lvl5pPr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333333"/>
                          </a:solidFill>
                          <a:latin typeface="Arial" charset="0"/>
                          <a:cs typeface="Arial Unicode MS" charset="0"/>
                        </a:defRPr>
                      </a:lvl5pPr>
                      <a:lvl6pPr marL="25146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333333"/>
                          </a:solidFill>
                          <a:latin typeface="Arial" charset="0"/>
                          <a:cs typeface="Arial Unicode MS" charset="0"/>
                        </a:defRPr>
                      </a:lvl6pPr>
                      <a:lvl7pPr marL="29718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333333"/>
                          </a:solidFill>
                          <a:latin typeface="Arial" charset="0"/>
                          <a:cs typeface="Arial Unicode MS" charset="0"/>
                        </a:defRPr>
                      </a:lvl7pPr>
                      <a:lvl8pPr marL="34290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333333"/>
                          </a:solidFill>
                          <a:latin typeface="Arial" charset="0"/>
                          <a:cs typeface="Arial Unicode MS" charset="0"/>
                        </a:defRPr>
                      </a:lvl8pPr>
                      <a:lvl9pPr marL="38862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333333"/>
                          </a:solidFill>
                          <a:latin typeface="Arial" charset="0"/>
                          <a:cs typeface="Arial Unicode MS" charset="0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0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endParaRPr kumimoji="0" lang="ru-RU" alt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SimSun" charset="-122"/>
                      </a:endParaRPr>
                    </a:p>
                  </a:txBody>
                  <a:tcPr marL="81638" marR="81638" marT="83573" marB="42456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99FF"/>
                    </a:solidFill>
                  </a:tcPr>
                </a:tc>
                <a:tc>
                  <a:txBody>
                    <a:bodyPr/>
                    <a:lstStyle>
                      <a:lvl1pPr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800">
                          <a:solidFill>
                            <a:srgbClr val="333333"/>
                          </a:solidFill>
                          <a:latin typeface="Arial" charset="0"/>
                          <a:cs typeface="Arial Unicode MS" charset="0"/>
                        </a:defRPr>
                      </a:lvl1pPr>
                      <a:lvl2pPr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400">
                          <a:solidFill>
                            <a:srgbClr val="333333"/>
                          </a:solidFill>
                          <a:latin typeface="Arial" charset="0"/>
                          <a:cs typeface="Arial Unicode MS" charset="0"/>
                        </a:defRPr>
                      </a:lvl2pPr>
                      <a:lvl3pPr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>
                          <a:solidFill>
                            <a:srgbClr val="333333"/>
                          </a:solidFill>
                          <a:latin typeface="Arial" charset="0"/>
                          <a:cs typeface="Arial Unicode MS" charset="0"/>
                        </a:defRPr>
                      </a:lvl3pPr>
                      <a:lvl4pPr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333333"/>
                          </a:solidFill>
                          <a:latin typeface="Arial" charset="0"/>
                          <a:cs typeface="Arial Unicode MS" charset="0"/>
                        </a:defRPr>
                      </a:lvl4pPr>
                      <a:lvl5pPr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333333"/>
                          </a:solidFill>
                          <a:latin typeface="Arial" charset="0"/>
                          <a:cs typeface="Arial Unicode MS" charset="0"/>
                        </a:defRPr>
                      </a:lvl5pPr>
                      <a:lvl6pPr marL="25146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333333"/>
                          </a:solidFill>
                          <a:latin typeface="Arial" charset="0"/>
                          <a:cs typeface="Arial Unicode MS" charset="0"/>
                        </a:defRPr>
                      </a:lvl6pPr>
                      <a:lvl7pPr marL="29718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333333"/>
                          </a:solidFill>
                          <a:latin typeface="Arial" charset="0"/>
                          <a:cs typeface="Arial Unicode MS" charset="0"/>
                        </a:defRPr>
                      </a:lvl7pPr>
                      <a:lvl8pPr marL="34290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333333"/>
                          </a:solidFill>
                          <a:latin typeface="Arial" charset="0"/>
                          <a:cs typeface="Arial Unicode MS" charset="0"/>
                        </a:defRPr>
                      </a:lvl8pPr>
                      <a:lvl9pPr marL="38862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333333"/>
                          </a:solidFill>
                          <a:latin typeface="Arial" charset="0"/>
                          <a:cs typeface="Arial Unicode MS" charset="0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0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alt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SimSun" charset="-122"/>
                        </a:rPr>
                        <a:t>4\9</a:t>
                      </a:r>
                    </a:p>
                  </a:txBody>
                  <a:tcPr marL="81638" marR="81638" marT="83573" marB="42456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>
                      <a:lvl1pPr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800">
                          <a:solidFill>
                            <a:srgbClr val="333333"/>
                          </a:solidFill>
                          <a:latin typeface="Arial" charset="0"/>
                          <a:cs typeface="Arial Unicode MS" charset="0"/>
                        </a:defRPr>
                      </a:lvl1pPr>
                      <a:lvl2pPr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400">
                          <a:solidFill>
                            <a:srgbClr val="333333"/>
                          </a:solidFill>
                          <a:latin typeface="Arial" charset="0"/>
                          <a:cs typeface="Arial Unicode MS" charset="0"/>
                        </a:defRPr>
                      </a:lvl2pPr>
                      <a:lvl3pPr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>
                          <a:solidFill>
                            <a:srgbClr val="333333"/>
                          </a:solidFill>
                          <a:latin typeface="Arial" charset="0"/>
                          <a:cs typeface="Arial Unicode MS" charset="0"/>
                        </a:defRPr>
                      </a:lvl3pPr>
                      <a:lvl4pPr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333333"/>
                          </a:solidFill>
                          <a:latin typeface="Arial" charset="0"/>
                          <a:cs typeface="Arial Unicode MS" charset="0"/>
                        </a:defRPr>
                      </a:lvl4pPr>
                      <a:lvl5pPr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333333"/>
                          </a:solidFill>
                          <a:latin typeface="Arial" charset="0"/>
                          <a:cs typeface="Arial Unicode MS" charset="0"/>
                        </a:defRPr>
                      </a:lvl5pPr>
                      <a:lvl6pPr marL="25146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333333"/>
                          </a:solidFill>
                          <a:latin typeface="Arial" charset="0"/>
                          <a:cs typeface="Arial Unicode MS" charset="0"/>
                        </a:defRPr>
                      </a:lvl6pPr>
                      <a:lvl7pPr marL="29718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333333"/>
                          </a:solidFill>
                          <a:latin typeface="Arial" charset="0"/>
                          <a:cs typeface="Arial Unicode MS" charset="0"/>
                        </a:defRPr>
                      </a:lvl7pPr>
                      <a:lvl8pPr marL="34290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333333"/>
                          </a:solidFill>
                          <a:latin typeface="Arial" charset="0"/>
                          <a:cs typeface="Arial Unicode MS" charset="0"/>
                        </a:defRPr>
                      </a:lvl8pPr>
                      <a:lvl9pPr marL="38862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333333"/>
                          </a:solidFill>
                          <a:latin typeface="Arial" charset="0"/>
                          <a:cs typeface="Arial Unicode MS" charset="0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0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alt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SimSun" charset="-122"/>
                        </a:rPr>
                        <a:t>-0,5</a:t>
                      </a:r>
                    </a:p>
                  </a:txBody>
                  <a:tcPr marL="81638" marR="81638" marT="83573" marB="42456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>
                      <a:lvl1pPr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800">
                          <a:solidFill>
                            <a:srgbClr val="333333"/>
                          </a:solidFill>
                          <a:latin typeface="Arial" charset="0"/>
                          <a:cs typeface="Arial Unicode MS" charset="0"/>
                        </a:defRPr>
                      </a:lvl1pPr>
                      <a:lvl2pPr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400">
                          <a:solidFill>
                            <a:srgbClr val="333333"/>
                          </a:solidFill>
                          <a:latin typeface="Arial" charset="0"/>
                          <a:cs typeface="Arial Unicode MS" charset="0"/>
                        </a:defRPr>
                      </a:lvl2pPr>
                      <a:lvl3pPr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>
                          <a:solidFill>
                            <a:srgbClr val="333333"/>
                          </a:solidFill>
                          <a:latin typeface="Arial" charset="0"/>
                          <a:cs typeface="Arial Unicode MS" charset="0"/>
                        </a:defRPr>
                      </a:lvl3pPr>
                      <a:lvl4pPr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333333"/>
                          </a:solidFill>
                          <a:latin typeface="Arial" charset="0"/>
                          <a:cs typeface="Arial Unicode MS" charset="0"/>
                        </a:defRPr>
                      </a:lvl4pPr>
                      <a:lvl5pPr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333333"/>
                          </a:solidFill>
                          <a:latin typeface="Arial" charset="0"/>
                          <a:cs typeface="Arial Unicode MS" charset="0"/>
                        </a:defRPr>
                      </a:lvl5pPr>
                      <a:lvl6pPr marL="25146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333333"/>
                          </a:solidFill>
                          <a:latin typeface="Arial" charset="0"/>
                          <a:cs typeface="Arial Unicode MS" charset="0"/>
                        </a:defRPr>
                      </a:lvl6pPr>
                      <a:lvl7pPr marL="29718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333333"/>
                          </a:solidFill>
                          <a:latin typeface="Arial" charset="0"/>
                          <a:cs typeface="Arial Unicode MS" charset="0"/>
                        </a:defRPr>
                      </a:lvl7pPr>
                      <a:lvl8pPr marL="34290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333333"/>
                          </a:solidFill>
                          <a:latin typeface="Arial" charset="0"/>
                          <a:cs typeface="Arial Unicode MS" charset="0"/>
                        </a:defRPr>
                      </a:lvl8pPr>
                      <a:lvl9pPr marL="38862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333333"/>
                          </a:solidFill>
                          <a:latin typeface="Arial" charset="0"/>
                          <a:cs typeface="Arial Unicode MS" charset="0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0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endParaRPr kumimoji="0" lang="ru-RU" alt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SimSun" charset="-122"/>
                      </a:endParaRPr>
                    </a:p>
                  </a:txBody>
                  <a:tcPr marL="81638" marR="81638" marT="83573" marB="42456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99FF"/>
                    </a:solidFill>
                  </a:tcPr>
                </a:tc>
                <a:tc>
                  <a:txBody>
                    <a:bodyPr/>
                    <a:lstStyle>
                      <a:lvl1pPr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800">
                          <a:solidFill>
                            <a:srgbClr val="333333"/>
                          </a:solidFill>
                          <a:latin typeface="Arial" charset="0"/>
                          <a:cs typeface="Arial Unicode MS" charset="0"/>
                        </a:defRPr>
                      </a:lvl1pPr>
                      <a:lvl2pPr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400">
                          <a:solidFill>
                            <a:srgbClr val="333333"/>
                          </a:solidFill>
                          <a:latin typeface="Arial" charset="0"/>
                          <a:cs typeface="Arial Unicode MS" charset="0"/>
                        </a:defRPr>
                      </a:lvl2pPr>
                      <a:lvl3pPr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>
                          <a:solidFill>
                            <a:srgbClr val="333333"/>
                          </a:solidFill>
                          <a:latin typeface="Arial" charset="0"/>
                          <a:cs typeface="Arial Unicode MS" charset="0"/>
                        </a:defRPr>
                      </a:lvl3pPr>
                      <a:lvl4pPr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333333"/>
                          </a:solidFill>
                          <a:latin typeface="Arial" charset="0"/>
                          <a:cs typeface="Arial Unicode MS" charset="0"/>
                        </a:defRPr>
                      </a:lvl4pPr>
                      <a:lvl5pPr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333333"/>
                          </a:solidFill>
                          <a:latin typeface="Arial" charset="0"/>
                          <a:cs typeface="Arial Unicode MS" charset="0"/>
                        </a:defRPr>
                      </a:lvl5pPr>
                      <a:lvl6pPr marL="25146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333333"/>
                          </a:solidFill>
                          <a:latin typeface="Arial" charset="0"/>
                          <a:cs typeface="Arial Unicode MS" charset="0"/>
                        </a:defRPr>
                      </a:lvl6pPr>
                      <a:lvl7pPr marL="29718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333333"/>
                          </a:solidFill>
                          <a:latin typeface="Arial" charset="0"/>
                          <a:cs typeface="Arial Unicode MS" charset="0"/>
                        </a:defRPr>
                      </a:lvl7pPr>
                      <a:lvl8pPr marL="34290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333333"/>
                          </a:solidFill>
                          <a:latin typeface="Arial" charset="0"/>
                          <a:cs typeface="Arial Unicode MS" charset="0"/>
                        </a:defRPr>
                      </a:lvl8pPr>
                      <a:lvl9pPr marL="38862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333333"/>
                          </a:solidFill>
                          <a:latin typeface="Arial" charset="0"/>
                          <a:cs typeface="Arial Unicode MS" charset="0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0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alt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SimSun" charset="-122"/>
                        </a:rPr>
                        <a:t>2\5</a:t>
                      </a:r>
                    </a:p>
                  </a:txBody>
                  <a:tcPr marL="81638" marR="81638" marT="83573" marB="42456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>
                      <a:lvl1pPr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800">
                          <a:solidFill>
                            <a:srgbClr val="333333"/>
                          </a:solidFill>
                          <a:latin typeface="Arial" charset="0"/>
                          <a:cs typeface="Arial Unicode MS" charset="0"/>
                        </a:defRPr>
                      </a:lvl1pPr>
                      <a:lvl2pPr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400">
                          <a:solidFill>
                            <a:srgbClr val="333333"/>
                          </a:solidFill>
                          <a:latin typeface="Arial" charset="0"/>
                          <a:cs typeface="Arial Unicode MS" charset="0"/>
                        </a:defRPr>
                      </a:lvl2pPr>
                      <a:lvl3pPr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>
                          <a:solidFill>
                            <a:srgbClr val="333333"/>
                          </a:solidFill>
                          <a:latin typeface="Arial" charset="0"/>
                          <a:cs typeface="Arial Unicode MS" charset="0"/>
                        </a:defRPr>
                      </a:lvl3pPr>
                      <a:lvl4pPr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333333"/>
                          </a:solidFill>
                          <a:latin typeface="Arial" charset="0"/>
                          <a:cs typeface="Arial Unicode MS" charset="0"/>
                        </a:defRPr>
                      </a:lvl4pPr>
                      <a:lvl5pPr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333333"/>
                          </a:solidFill>
                          <a:latin typeface="Arial" charset="0"/>
                          <a:cs typeface="Arial Unicode MS" charset="0"/>
                        </a:defRPr>
                      </a:lvl5pPr>
                      <a:lvl6pPr marL="25146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333333"/>
                          </a:solidFill>
                          <a:latin typeface="Arial" charset="0"/>
                          <a:cs typeface="Arial Unicode MS" charset="0"/>
                        </a:defRPr>
                      </a:lvl6pPr>
                      <a:lvl7pPr marL="29718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333333"/>
                          </a:solidFill>
                          <a:latin typeface="Arial" charset="0"/>
                          <a:cs typeface="Arial Unicode MS" charset="0"/>
                        </a:defRPr>
                      </a:lvl7pPr>
                      <a:lvl8pPr marL="34290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333333"/>
                          </a:solidFill>
                          <a:latin typeface="Arial" charset="0"/>
                          <a:cs typeface="Arial Unicode MS" charset="0"/>
                        </a:defRPr>
                      </a:lvl8pPr>
                      <a:lvl9pPr marL="38862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333333"/>
                          </a:solidFill>
                          <a:latin typeface="Arial" charset="0"/>
                          <a:cs typeface="Arial Unicode MS" charset="0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0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endParaRPr kumimoji="0" lang="ru-RU" alt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SimSun" charset="-122"/>
                      </a:endParaRPr>
                    </a:p>
                  </a:txBody>
                  <a:tcPr marL="81638" marR="81638" marT="83573" marB="42456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99FF"/>
                    </a:solidFill>
                  </a:tcPr>
                </a:tc>
                <a:tc>
                  <a:txBody>
                    <a:bodyPr/>
                    <a:lstStyle>
                      <a:lvl1pPr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800">
                          <a:solidFill>
                            <a:srgbClr val="333333"/>
                          </a:solidFill>
                          <a:latin typeface="Arial" charset="0"/>
                          <a:cs typeface="Arial Unicode MS" charset="0"/>
                        </a:defRPr>
                      </a:lvl1pPr>
                      <a:lvl2pPr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400">
                          <a:solidFill>
                            <a:srgbClr val="333333"/>
                          </a:solidFill>
                          <a:latin typeface="Arial" charset="0"/>
                          <a:cs typeface="Arial Unicode MS" charset="0"/>
                        </a:defRPr>
                      </a:lvl2pPr>
                      <a:lvl3pPr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>
                          <a:solidFill>
                            <a:srgbClr val="333333"/>
                          </a:solidFill>
                          <a:latin typeface="Arial" charset="0"/>
                          <a:cs typeface="Arial Unicode MS" charset="0"/>
                        </a:defRPr>
                      </a:lvl3pPr>
                      <a:lvl4pPr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333333"/>
                          </a:solidFill>
                          <a:latin typeface="Arial" charset="0"/>
                          <a:cs typeface="Arial Unicode MS" charset="0"/>
                        </a:defRPr>
                      </a:lvl4pPr>
                      <a:lvl5pPr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333333"/>
                          </a:solidFill>
                          <a:latin typeface="Arial" charset="0"/>
                          <a:cs typeface="Arial Unicode MS" charset="0"/>
                        </a:defRPr>
                      </a:lvl5pPr>
                      <a:lvl6pPr marL="25146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333333"/>
                          </a:solidFill>
                          <a:latin typeface="Arial" charset="0"/>
                          <a:cs typeface="Arial Unicode MS" charset="0"/>
                        </a:defRPr>
                      </a:lvl6pPr>
                      <a:lvl7pPr marL="29718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333333"/>
                          </a:solidFill>
                          <a:latin typeface="Arial" charset="0"/>
                          <a:cs typeface="Arial Unicode MS" charset="0"/>
                        </a:defRPr>
                      </a:lvl7pPr>
                      <a:lvl8pPr marL="34290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333333"/>
                          </a:solidFill>
                          <a:latin typeface="Arial" charset="0"/>
                          <a:cs typeface="Arial Unicode MS" charset="0"/>
                        </a:defRPr>
                      </a:lvl8pPr>
                      <a:lvl9pPr marL="38862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333333"/>
                          </a:solidFill>
                          <a:latin typeface="Arial" charset="0"/>
                          <a:cs typeface="Arial Unicode MS" charset="0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0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alt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SimSun" charset="-122"/>
                        </a:rPr>
                        <a:t>1</a:t>
                      </a:r>
                    </a:p>
                  </a:txBody>
                  <a:tcPr marL="81638" marR="81638" marT="83573" marB="42456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FF"/>
                    </a:solidFill>
                  </a:tcPr>
                </a:tc>
              </a:tr>
              <a:tr h="537177">
                <a:tc>
                  <a:txBody>
                    <a:bodyPr/>
                    <a:lstStyle>
                      <a:lvl1pPr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800">
                          <a:solidFill>
                            <a:srgbClr val="333333"/>
                          </a:solidFill>
                          <a:latin typeface="Arial" charset="0"/>
                          <a:cs typeface="Arial Unicode MS" charset="0"/>
                        </a:defRPr>
                      </a:lvl1pPr>
                      <a:lvl2pPr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400">
                          <a:solidFill>
                            <a:srgbClr val="333333"/>
                          </a:solidFill>
                          <a:latin typeface="Arial" charset="0"/>
                          <a:cs typeface="Arial Unicode MS" charset="0"/>
                        </a:defRPr>
                      </a:lvl2pPr>
                      <a:lvl3pPr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>
                          <a:solidFill>
                            <a:srgbClr val="333333"/>
                          </a:solidFill>
                          <a:latin typeface="Arial" charset="0"/>
                          <a:cs typeface="Arial Unicode MS" charset="0"/>
                        </a:defRPr>
                      </a:lvl3pPr>
                      <a:lvl4pPr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333333"/>
                          </a:solidFill>
                          <a:latin typeface="Arial" charset="0"/>
                          <a:cs typeface="Arial Unicode MS" charset="0"/>
                        </a:defRPr>
                      </a:lvl4pPr>
                      <a:lvl5pPr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333333"/>
                          </a:solidFill>
                          <a:latin typeface="Arial" charset="0"/>
                          <a:cs typeface="Arial Unicode MS" charset="0"/>
                        </a:defRPr>
                      </a:lvl5pPr>
                      <a:lvl6pPr marL="25146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333333"/>
                          </a:solidFill>
                          <a:latin typeface="Arial" charset="0"/>
                          <a:cs typeface="Arial Unicode MS" charset="0"/>
                        </a:defRPr>
                      </a:lvl6pPr>
                      <a:lvl7pPr marL="29718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333333"/>
                          </a:solidFill>
                          <a:latin typeface="Arial" charset="0"/>
                          <a:cs typeface="Arial Unicode MS" charset="0"/>
                        </a:defRPr>
                      </a:lvl7pPr>
                      <a:lvl8pPr marL="34290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333333"/>
                          </a:solidFill>
                          <a:latin typeface="Arial" charset="0"/>
                          <a:cs typeface="Arial Unicode MS" charset="0"/>
                        </a:defRPr>
                      </a:lvl8pPr>
                      <a:lvl9pPr marL="38862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333333"/>
                          </a:solidFill>
                          <a:latin typeface="Arial" charset="0"/>
                          <a:cs typeface="Arial Unicode MS" charset="0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0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endParaRPr kumimoji="0" lang="ru-RU" alt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SimSun" charset="-122"/>
                      </a:endParaRPr>
                    </a:p>
                  </a:txBody>
                  <a:tcPr marL="81638" marR="81638" marT="83573" marB="42456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99FF"/>
                    </a:solidFill>
                  </a:tcPr>
                </a:tc>
                <a:tc>
                  <a:txBody>
                    <a:bodyPr/>
                    <a:lstStyle>
                      <a:lvl1pPr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800">
                          <a:solidFill>
                            <a:srgbClr val="333333"/>
                          </a:solidFill>
                          <a:latin typeface="Arial" charset="0"/>
                          <a:cs typeface="Arial Unicode MS" charset="0"/>
                        </a:defRPr>
                      </a:lvl1pPr>
                      <a:lvl2pPr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400">
                          <a:solidFill>
                            <a:srgbClr val="333333"/>
                          </a:solidFill>
                          <a:latin typeface="Arial" charset="0"/>
                          <a:cs typeface="Arial Unicode MS" charset="0"/>
                        </a:defRPr>
                      </a:lvl2pPr>
                      <a:lvl3pPr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>
                          <a:solidFill>
                            <a:srgbClr val="333333"/>
                          </a:solidFill>
                          <a:latin typeface="Arial" charset="0"/>
                          <a:cs typeface="Arial Unicode MS" charset="0"/>
                        </a:defRPr>
                      </a:lvl3pPr>
                      <a:lvl4pPr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333333"/>
                          </a:solidFill>
                          <a:latin typeface="Arial" charset="0"/>
                          <a:cs typeface="Arial Unicode MS" charset="0"/>
                        </a:defRPr>
                      </a:lvl4pPr>
                      <a:lvl5pPr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333333"/>
                          </a:solidFill>
                          <a:latin typeface="Arial" charset="0"/>
                          <a:cs typeface="Arial Unicode MS" charset="0"/>
                        </a:defRPr>
                      </a:lvl5pPr>
                      <a:lvl6pPr marL="25146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333333"/>
                          </a:solidFill>
                          <a:latin typeface="Arial" charset="0"/>
                          <a:cs typeface="Arial Unicode MS" charset="0"/>
                        </a:defRPr>
                      </a:lvl6pPr>
                      <a:lvl7pPr marL="29718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333333"/>
                          </a:solidFill>
                          <a:latin typeface="Arial" charset="0"/>
                          <a:cs typeface="Arial Unicode MS" charset="0"/>
                        </a:defRPr>
                      </a:lvl7pPr>
                      <a:lvl8pPr marL="34290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333333"/>
                          </a:solidFill>
                          <a:latin typeface="Arial" charset="0"/>
                          <a:cs typeface="Arial Unicode MS" charset="0"/>
                        </a:defRPr>
                      </a:lvl8pPr>
                      <a:lvl9pPr marL="38862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333333"/>
                          </a:solidFill>
                          <a:latin typeface="Arial" charset="0"/>
                          <a:cs typeface="Arial Unicode MS" charset="0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0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endParaRPr kumimoji="0" lang="ru-RU" alt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SimSun" charset="-122"/>
                      </a:endParaRPr>
                    </a:p>
                  </a:txBody>
                  <a:tcPr marL="81638" marR="81638" marT="83573" marB="42456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99FF"/>
                    </a:solidFill>
                  </a:tcPr>
                </a:tc>
                <a:tc>
                  <a:txBody>
                    <a:bodyPr/>
                    <a:lstStyle>
                      <a:lvl1pPr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800">
                          <a:solidFill>
                            <a:srgbClr val="333333"/>
                          </a:solidFill>
                          <a:latin typeface="Arial" charset="0"/>
                          <a:cs typeface="Arial Unicode MS" charset="0"/>
                        </a:defRPr>
                      </a:lvl1pPr>
                      <a:lvl2pPr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400">
                          <a:solidFill>
                            <a:srgbClr val="333333"/>
                          </a:solidFill>
                          <a:latin typeface="Arial" charset="0"/>
                          <a:cs typeface="Arial Unicode MS" charset="0"/>
                        </a:defRPr>
                      </a:lvl2pPr>
                      <a:lvl3pPr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>
                          <a:solidFill>
                            <a:srgbClr val="333333"/>
                          </a:solidFill>
                          <a:latin typeface="Arial" charset="0"/>
                          <a:cs typeface="Arial Unicode MS" charset="0"/>
                        </a:defRPr>
                      </a:lvl3pPr>
                      <a:lvl4pPr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333333"/>
                          </a:solidFill>
                          <a:latin typeface="Arial" charset="0"/>
                          <a:cs typeface="Arial Unicode MS" charset="0"/>
                        </a:defRPr>
                      </a:lvl4pPr>
                      <a:lvl5pPr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333333"/>
                          </a:solidFill>
                          <a:latin typeface="Arial" charset="0"/>
                          <a:cs typeface="Arial Unicode MS" charset="0"/>
                        </a:defRPr>
                      </a:lvl5pPr>
                      <a:lvl6pPr marL="25146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333333"/>
                          </a:solidFill>
                          <a:latin typeface="Arial" charset="0"/>
                          <a:cs typeface="Arial Unicode MS" charset="0"/>
                        </a:defRPr>
                      </a:lvl6pPr>
                      <a:lvl7pPr marL="29718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333333"/>
                          </a:solidFill>
                          <a:latin typeface="Arial" charset="0"/>
                          <a:cs typeface="Arial Unicode MS" charset="0"/>
                        </a:defRPr>
                      </a:lvl7pPr>
                      <a:lvl8pPr marL="34290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333333"/>
                          </a:solidFill>
                          <a:latin typeface="Arial" charset="0"/>
                          <a:cs typeface="Arial Unicode MS" charset="0"/>
                        </a:defRPr>
                      </a:lvl8pPr>
                      <a:lvl9pPr marL="38862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333333"/>
                          </a:solidFill>
                          <a:latin typeface="Arial" charset="0"/>
                          <a:cs typeface="Arial Unicode MS" charset="0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0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endParaRPr kumimoji="0" lang="ru-RU" alt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SimSun" charset="-122"/>
                      </a:endParaRPr>
                    </a:p>
                  </a:txBody>
                  <a:tcPr marL="81638" marR="81638" marT="83573" marB="42456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99FF"/>
                    </a:solidFill>
                  </a:tcPr>
                </a:tc>
                <a:tc>
                  <a:txBody>
                    <a:bodyPr/>
                    <a:lstStyle>
                      <a:lvl1pPr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800">
                          <a:solidFill>
                            <a:srgbClr val="333333"/>
                          </a:solidFill>
                          <a:latin typeface="Arial" charset="0"/>
                          <a:cs typeface="Arial Unicode MS" charset="0"/>
                        </a:defRPr>
                      </a:lvl1pPr>
                      <a:lvl2pPr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400">
                          <a:solidFill>
                            <a:srgbClr val="333333"/>
                          </a:solidFill>
                          <a:latin typeface="Arial" charset="0"/>
                          <a:cs typeface="Arial Unicode MS" charset="0"/>
                        </a:defRPr>
                      </a:lvl2pPr>
                      <a:lvl3pPr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>
                          <a:solidFill>
                            <a:srgbClr val="333333"/>
                          </a:solidFill>
                          <a:latin typeface="Arial" charset="0"/>
                          <a:cs typeface="Arial Unicode MS" charset="0"/>
                        </a:defRPr>
                      </a:lvl3pPr>
                      <a:lvl4pPr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333333"/>
                          </a:solidFill>
                          <a:latin typeface="Arial" charset="0"/>
                          <a:cs typeface="Arial Unicode MS" charset="0"/>
                        </a:defRPr>
                      </a:lvl4pPr>
                      <a:lvl5pPr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333333"/>
                          </a:solidFill>
                          <a:latin typeface="Arial" charset="0"/>
                          <a:cs typeface="Arial Unicode MS" charset="0"/>
                        </a:defRPr>
                      </a:lvl5pPr>
                      <a:lvl6pPr marL="25146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333333"/>
                          </a:solidFill>
                          <a:latin typeface="Arial" charset="0"/>
                          <a:cs typeface="Arial Unicode MS" charset="0"/>
                        </a:defRPr>
                      </a:lvl6pPr>
                      <a:lvl7pPr marL="29718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333333"/>
                          </a:solidFill>
                          <a:latin typeface="Arial" charset="0"/>
                          <a:cs typeface="Arial Unicode MS" charset="0"/>
                        </a:defRPr>
                      </a:lvl7pPr>
                      <a:lvl8pPr marL="34290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333333"/>
                          </a:solidFill>
                          <a:latin typeface="Arial" charset="0"/>
                          <a:cs typeface="Arial Unicode MS" charset="0"/>
                        </a:defRPr>
                      </a:lvl8pPr>
                      <a:lvl9pPr marL="38862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333333"/>
                          </a:solidFill>
                          <a:latin typeface="Arial" charset="0"/>
                          <a:cs typeface="Arial Unicode MS" charset="0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0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endParaRPr kumimoji="0" lang="ru-RU" alt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SimSun" charset="-122"/>
                      </a:endParaRPr>
                    </a:p>
                  </a:txBody>
                  <a:tcPr marL="81638" marR="81638" marT="83573" marB="42456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99FF"/>
                    </a:solidFill>
                  </a:tcPr>
                </a:tc>
                <a:tc>
                  <a:txBody>
                    <a:bodyPr/>
                    <a:lstStyle>
                      <a:lvl1pPr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800">
                          <a:solidFill>
                            <a:srgbClr val="333333"/>
                          </a:solidFill>
                          <a:latin typeface="Arial" charset="0"/>
                          <a:cs typeface="Arial Unicode MS" charset="0"/>
                        </a:defRPr>
                      </a:lvl1pPr>
                      <a:lvl2pPr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400">
                          <a:solidFill>
                            <a:srgbClr val="333333"/>
                          </a:solidFill>
                          <a:latin typeface="Arial" charset="0"/>
                          <a:cs typeface="Arial Unicode MS" charset="0"/>
                        </a:defRPr>
                      </a:lvl2pPr>
                      <a:lvl3pPr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>
                          <a:solidFill>
                            <a:srgbClr val="333333"/>
                          </a:solidFill>
                          <a:latin typeface="Arial" charset="0"/>
                          <a:cs typeface="Arial Unicode MS" charset="0"/>
                        </a:defRPr>
                      </a:lvl3pPr>
                      <a:lvl4pPr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333333"/>
                          </a:solidFill>
                          <a:latin typeface="Arial" charset="0"/>
                          <a:cs typeface="Arial Unicode MS" charset="0"/>
                        </a:defRPr>
                      </a:lvl4pPr>
                      <a:lvl5pPr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333333"/>
                          </a:solidFill>
                          <a:latin typeface="Arial" charset="0"/>
                          <a:cs typeface="Arial Unicode MS" charset="0"/>
                        </a:defRPr>
                      </a:lvl5pPr>
                      <a:lvl6pPr marL="25146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333333"/>
                          </a:solidFill>
                          <a:latin typeface="Arial" charset="0"/>
                          <a:cs typeface="Arial Unicode MS" charset="0"/>
                        </a:defRPr>
                      </a:lvl6pPr>
                      <a:lvl7pPr marL="29718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333333"/>
                          </a:solidFill>
                          <a:latin typeface="Arial" charset="0"/>
                          <a:cs typeface="Arial Unicode MS" charset="0"/>
                        </a:defRPr>
                      </a:lvl7pPr>
                      <a:lvl8pPr marL="34290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333333"/>
                          </a:solidFill>
                          <a:latin typeface="Arial" charset="0"/>
                          <a:cs typeface="Arial Unicode MS" charset="0"/>
                        </a:defRPr>
                      </a:lvl8pPr>
                      <a:lvl9pPr marL="38862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333333"/>
                          </a:solidFill>
                          <a:latin typeface="Arial" charset="0"/>
                          <a:cs typeface="Arial Unicode MS" charset="0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0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endParaRPr kumimoji="0" lang="ru-RU" alt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SimSun" charset="-122"/>
                      </a:endParaRPr>
                    </a:p>
                  </a:txBody>
                  <a:tcPr marL="81638" marR="81638" marT="83573" marB="42456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99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>
                      <a:lvl1pPr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800">
                          <a:solidFill>
                            <a:srgbClr val="333333"/>
                          </a:solidFill>
                          <a:latin typeface="Arial" charset="0"/>
                          <a:cs typeface="Arial Unicode MS" charset="0"/>
                        </a:defRPr>
                      </a:lvl1pPr>
                      <a:lvl2pPr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400">
                          <a:solidFill>
                            <a:srgbClr val="333333"/>
                          </a:solidFill>
                          <a:latin typeface="Arial" charset="0"/>
                          <a:cs typeface="Arial Unicode MS" charset="0"/>
                        </a:defRPr>
                      </a:lvl2pPr>
                      <a:lvl3pPr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>
                          <a:solidFill>
                            <a:srgbClr val="333333"/>
                          </a:solidFill>
                          <a:latin typeface="Arial" charset="0"/>
                          <a:cs typeface="Arial Unicode MS" charset="0"/>
                        </a:defRPr>
                      </a:lvl3pPr>
                      <a:lvl4pPr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333333"/>
                          </a:solidFill>
                          <a:latin typeface="Arial" charset="0"/>
                          <a:cs typeface="Arial Unicode MS" charset="0"/>
                        </a:defRPr>
                      </a:lvl4pPr>
                      <a:lvl5pPr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333333"/>
                          </a:solidFill>
                          <a:latin typeface="Arial" charset="0"/>
                          <a:cs typeface="Arial Unicode MS" charset="0"/>
                        </a:defRPr>
                      </a:lvl5pPr>
                      <a:lvl6pPr marL="25146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333333"/>
                          </a:solidFill>
                          <a:latin typeface="Arial" charset="0"/>
                          <a:cs typeface="Arial Unicode MS" charset="0"/>
                        </a:defRPr>
                      </a:lvl6pPr>
                      <a:lvl7pPr marL="29718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333333"/>
                          </a:solidFill>
                          <a:latin typeface="Arial" charset="0"/>
                          <a:cs typeface="Arial Unicode MS" charset="0"/>
                        </a:defRPr>
                      </a:lvl7pPr>
                      <a:lvl8pPr marL="34290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333333"/>
                          </a:solidFill>
                          <a:latin typeface="Arial" charset="0"/>
                          <a:cs typeface="Arial Unicode MS" charset="0"/>
                        </a:defRPr>
                      </a:lvl8pPr>
                      <a:lvl9pPr marL="38862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333333"/>
                          </a:solidFill>
                          <a:latin typeface="Arial" charset="0"/>
                          <a:cs typeface="Arial Unicode MS" charset="0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0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endParaRPr kumimoji="0" lang="ru-RU" alt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SimSun" charset="-122"/>
                      </a:endParaRPr>
                    </a:p>
                  </a:txBody>
                  <a:tcPr marL="81638" marR="81638" marT="83573" marB="42456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99FF"/>
                    </a:solidFill>
                  </a:tcPr>
                </a:tc>
                <a:tc>
                  <a:txBody>
                    <a:bodyPr/>
                    <a:lstStyle>
                      <a:lvl1pPr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800">
                          <a:solidFill>
                            <a:srgbClr val="333333"/>
                          </a:solidFill>
                          <a:latin typeface="Arial" charset="0"/>
                          <a:cs typeface="Arial Unicode MS" charset="0"/>
                        </a:defRPr>
                      </a:lvl1pPr>
                      <a:lvl2pPr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400">
                          <a:solidFill>
                            <a:srgbClr val="333333"/>
                          </a:solidFill>
                          <a:latin typeface="Arial" charset="0"/>
                          <a:cs typeface="Arial Unicode MS" charset="0"/>
                        </a:defRPr>
                      </a:lvl2pPr>
                      <a:lvl3pPr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>
                          <a:solidFill>
                            <a:srgbClr val="333333"/>
                          </a:solidFill>
                          <a:latin typeface="Arial" charset="0"/>
                          <a:cs typeface="Arial Unicode MS" charset="0"/>
                        </a:defRPr>
                      </a:lvl3pPr>
                      <a:lvl4pPr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333333"/>
                          </a:solidFill>
                          <a:latin typeface="Arial" charset="0"/>
                          <a:cs typeface="Arial Unicode MS" charset="0"/>
                        </a:defRPr>
                      </a:lvl4pPr>
                      <a:lvl5pPr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333333"/>
                          </a:solidFill>
                          <a:latin typeface="Arial" charset="0"/>
                          <a:cs typeface="Arial Unicode MS" charset="0"/>
                        </a:defRPr>
                      </a:lvl5pPr>
                      <a:lvl6pPr marL="25146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333333"/>
                          </a:solidFill>
                          <a:latin typeface="Arial" charset="0"/>
                          <a:cs typeface="Arial Unicode MS" charset="0"/>
                        </a:defRPr>
                      </a:lvl6pPr>
                      <a:lvl7pPr marL="29718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333333"/>
                          </a:solidFill>
                          <a:latin typeface="Arial" charset="0"/>
                          <a:cs typeface="Arial Unicode MS" charset="0"/>
                        </a:defRPr>
                      </a:lvl7pPr>
                      <a:lvl8pPr marL="34290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333333"/>
                          </a:solidFill>
                          <a:latin typeface="Arial" charset="0"/>
                          <a:cs typeface="Arial Unicode MS" charset="0"/>
                        </a:defRPr>
                      </a:lvl8pPr>
                      <a:lvl9pPr marL="38862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333333"/>
                          </a:solidFill>
                          <a:latin typeface="Arial" charset="0"/>
                          <a:cs typeface="Arial Unicode MS" charset="0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0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endParaRPr kumimoji="0" lang="ru-RU" alt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SimSun" charset="-122"/>
                      </a:endParaRPr>
                    </a:p>
                  </a:txBody>
                  <a:tcPr marL="81638" marR="81638" marT="83573" marB="42456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99FF"/>
                    </a:solidFill>
                  </a:tcPr>
                </a:tc>
                <a:tc>
                  <a:txBody>
                    <a:bodyPr/>
                    <a:lstStyle>
                      <a:lvl1pPr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800">
                          <a:solidFill>
                            <a:srgbClr val="333333"/>
                          </a:solidFill>
                          <a:latin typeface="Arial" charset="0"/>
                          <a:cs typeface="Arial Unicode MS" charset="0"/>
                        </a:defRPr>
                      </a:lvl1pPr>
                      <a:lvl2pPr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400">
                          <a:solidFill>
                            <a:srgbClr val="333333"/>
                          </a:solidFill>
                          <a:latin typeface="Arial" charset="0"/>
                          <a:cs typeface="Arial Unicode MS" charset="0"/>
                        </a:defRPr>
                      </a:lvl2pPr>
                      <a:lvl3pPr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>
                          <a:solidFill>
                            <a:srgbClr val="333333"/>
                          </a:solidFill>
                          <a:latin typeface="Arial" charset="0"/>
                          <a:cs typeface="Arial Unicode MS" charset="0"/>
                        </a:defRPr>
                      </a:lvl3pPr>
                      <a:lvl4pPr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333333"/>
                          </a:solidFill>
                          <a:latin typeface="Arial" charset="0"/>
                          <a:cs typeface="Arial Unicode MS" charset="0"/>
                        </a:defRPr>
                      </a:lvl4pPr>
                      <a:lvl5pPr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333333"/>
                          </a:solidFill>
                          <a:latin typeface="Arial" charset="0"/>
                          <a:cs typeface="Arial Unicode MS" charset="0"/>
                        </a:defRPr>
                      </a:lvl5pPr>
                      <a:lvl6pPr marL="25146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333333"/>
                          </a:solidFill>
                          <a:latin typeface="Arial" charset="0"/>
                          <a:cs typeface="Arial Unicode MS" charset="0"/>
                        </a:defRPr>
                      </a:lvl6pPr>
                      <a:lvl7pPr marL="29718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333333"/>
                          </a:solidFill>
                          <a:latin typeface="Arial" charset="0"/>
                          <a:cs typeface="Arial Unicode MS" charset="0"/>
                        </a:defRPr>
                      </a:lvl7pPr>
                      <a:lvl8pPr marL="34290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333333"/>
                          </a:solidFill>
                          <a:latin typeface="Arial" charset="0"/>
                          <a:cs typeface="Arial Unicode MS" charset="0"/>
                        </a:defRPr>
                      </a:lvl8pPr>
                      <a:lvl9pPr marL="38862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333333"/>
                          </a:solidFill>
                          <a:latin typeface="Arial" charset="0"/>
                          <a:cs typeface="Arial Unicode MS" charset="0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0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endParaRPr kumimoji="0" lang="ru-RU" alt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SimSun" charset="-122"/>
                      </a:endParaRPr>
                    </a:p>
                  </a:txBody>
                  <a:tcPr marL="81638" marR="81638" marT="83573" marB="42456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99FF"/>
                    </a:solidFill>
                  </a:tcPr>
                </a:tc>
                <a:tc>
                  <a:txBody>
                    <a:bodyPr/>
                    <a:lstStyle>
                      <a:lvl1pPr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800">
                          <a:solidFill>
                            <a:srgbClr val="333333"/>
                          </a:solidFill>
                          <a:latin typeface="Arial" charset="0"/>
                          <a:cs typeface="Arial Unicode MS" charset="0"/>
                        </a:defRPr>
                      </a:lvl1pPr>
                      <a:lvl2pPr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400">
                          <a:solidFill>
                            <a:srgbClr val="333333"/>
                          </a:solidFill>
                          <a:latin typeface="Arial" charset="0"/>
                          <a:cs typeface="Arial Unicode MS" charset="0"/>
                        </a:defRPr>
                      </a:lvl2pPr>
                      <a:lvl3pPr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>
                          <a:solidFill>
                            <a:srgbClr val="333333"/>
                          </a:solidFill>
                          <a:latin typeface="Arial" charset="0"/>
                          <a:cs typeface="Arial Unicode MS" charset="0"/>
                        </a:defRPr>
                      </a:lvl3pPr>
                      <a:lvl4pPr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333333"/>
                          </a:solidFill>
                          <a:latin typeface="Arial" charset="0"/>
                          <a:cs typeface="Arial Unicode MS" charset="0"/>
                        </a:defRPr>
                      </a:lvl4pPr>
                      <a:lvl5pPr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333333"/>
                          </a:solidFill>
                          <a:latin typeface="Arial" charset="0"/>
                          <a:cs typeface="Arial Unicode MS" charset="0"/>
                        </a:defRPr>
                      </a:lvl5pPr>
                      <a:lvl6pPr marL="25146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333333"/>
                          </a:solidFill>
                          <a:latin typeface="Arial" charset="0"/>
                          <a:cs typeface="Arial Unicode MS" charset="0"/>
                        </a:defRPr>
                      </a:lvl6pPr>
                      <a:lvl7pPr marL="29718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333333"/>
                          </a:solidFill>
                          <a:latin typeface="Arial" charset="0"/>
                          <a:cs typeface="Arial Unicode MS" charset="0"/>
                        </a:defRPr>
                      </a:lvl7pPr>
                      <a:lvl8pPr marL="34290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333333"/>
                          </a:solidFill>
                          <a:latin typeface="Arial" charset="0"/>
                          <a:cs typeface="Arial Unicode MS" charset="0"/>
                        </a:defRPr>
                      </a:lvl8pPr>
                      <a:lvl9pPr marL="38862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333333"/>
                          </a:solidFill>
                          <a:latin typeface="Arial" charset="0"/>
                          <a:cs typeface="Arial Unicode MS" charset="0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0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endParaRPr kumimoji="0" lang="ru-RU" alt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SimSun" charset="-122"/>
                      </a:endParaRPr>
                    </a:p>
                  </a:txBody>
                  <a:tcPr marL="81638" marR="81638" marT="83573" marB="42456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99FF"/>
                    </a:solidFill>
                  </a:tcPr>
                </a:tc>
                <a:tc>
                  <a:txBody>
                    <a:bodyPr/>
                    <a:lstStyle>
                      <a:lvl1pPr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800">
                          <a:solidFill>
                            <a:srgbClr val="333333"/>
                          </a:solidFill>
                          <a:latin typeface="Arial" charset="0"/>
                          <a:cs typeface="Arial Unicode MS" charset="0"/>
                        </a:defRPr>
                      </a:lvl1pPr>
                      <a:lvl2pPr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400">
                          <a:solidFill>
                            <a:srgbClr val="333333"/>
                          </a:solidFill>
                          <a:latin typeface="Arial" charset="0"/>
                          <a:cs typeface="Arial Unicode MS" charset="0"/>
                        </a:defRPr>
                      </a:lvl2pPr>
                      <a:lvl3pPr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>
                          <a:solidFill>
                            <a:srgbClr val="333333"/>
                          </a:solidFill>
                          <a:latin typeface="Arial" charset="0"/>
                          <a:cs typeface="Arial Unicode MS" charset="0"/>
                        </a:defRPr>
                      </a:lvl3pPr>
                      <a:lvl4pPr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333333"/>
                          </a:solidFill>
                          <a:latin typeface="Arial" charset="0"/>
                          <a:cs typeface="Arial Unicode MS" charset="0"/>
                        </a:defRPr>
                      </a:lvl4pPr>
                      <a:lvl5pPr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333333"/>
                          </a:solidFill>
                          <a:latin typeface="Arial" charset="0"/>
                          <a:cs typeface="Arial Unicode MS" charset="0"/>
                        </a:defRPr>
                      </a:lvl5pPr>
                      <a:lvl6pPr marL="25146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333333"/>
                          </a:solidFill>
                          <a:latin typeface="Arial" charset="0"/>
                          <a:cs typeface="Arial Unicode MS" charset="0"/>
                        </a:defRPr>
                      </a:lvl6pPr>
                      <a:lvl7pPr marL="29718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333333"/>
                          </a:solidFill>
                          <a:latin typeface="Arial" charset="0"/>
                          <a:cs typeface="Arial Unicode MS" charset="0"/>
                        </a:defRPr>
                      </a:lvl7pPr>
                      <a:lvl8pPr marL="34290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333333"/>
                          </a:solidFill>
                          <a:latin typeface="Arial" charset="0"/>
                          <a:cs typeface="Arial Unicode MS" charset="0"/>
                        </a:defRPr>
                      </a:lvl8pPr>
                      <a:lvl9pPr marL="38862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333333"/>
                          </a:solidFill>
                          <a:latin typeface="Arial" charset="0"/>
                          <a:cs typeface="Arial Unicode MS" charset="0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0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endParaRPr kumimoji="0" lang="ru-RU" alt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SimSun" charset="-122"/>
                      </a:endParaRPr>
                    </a:p>
                  </a:txBody>
                  <a:tcPr marL="81638" marR="81638" marT="83573" marB="42456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99FF"/>
                    </a:solidFill>
                  </a:tcPr>
                </a:tc>
              </a:tr>
              <a:tr h="538617">
                <a:tc>
                  <a:txBody>
                    <a:bodyPr/>
                    <a:lstStyle>
                      <a:lvl1pPr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800">
                          <a:solidFill>
                            <a:srgbClr val="333333"/>
                          </a:solidFill>
                          <a:latin typeface="Arial" charset="0"/>
                          <a:cs typeface="Arial Unicode MS" charset="0"/>
                        </a:defRPr>
                      </a:lvl1pPr>
                      <a:lvl2pPr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400">
                          <a:solidFill>
                            <a:srgbClr val="333333"/>
                          </a:solidFill>
                          <a:latin typeface="Arial" charset="0"/>
                          <a:cs typeface="Arial Unicode MS" charset="0"/>
                        </a:defRPr>
                      </a:lvl2pPr>
                      <a:lvl3pPr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>
                          <a:solidFill>
                            <a:srgbClr val="333333"/>
                          </a:solidFill>
                          <a:latin typeface="Arial" charset="0"/>
                          <a:cs typeface="Arial Unicode MS" charset="0"/>
                        </a:defRPr>
                      </a:lvl3pPr>
                      <a:lvl4pPr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333333"/>
                          </a:solidFill>
                          <a:latin typeface="Arial" charset="0"/>
                          <a:cs typeface="Arial Unicode MS" charset="0"/>
                        </a:defRPr>
                      </a:lvl4pPr>
                      <a:lvl5pPr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333333"/>
                          </a:solidFill>
                          <a:latin typeface="Arial" charset="0"/>
                          <a:cs typeface="Arial Unicode MS" charset="0"/>
                        </a:defRPr>
                      </a:lvl5pPr>
                      <a:lvl6pPr marL="25146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333333"/>
                          </a:solidFill>
                          <a:latin typeface="Arial" charset="0"/>
                          <a:cs typeface="Arial Unicode MS" charset="0"/>
                        </a:defRPr>
                      </a:lvl6pPr>
                      <a:lvl7pPr marL="29718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333333"/>
                          </a:solidFill>
                          <a:latin typeface="Arial" charset="0"/>
                          <a:cs typeface="Arial Unicode MS" charset="0"/>
                        </a:defRPr>
                      </a:lvl7pPr>
                      <a:lvl8pPr marL="34290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333333"/>
                          </a:solidFill>
                          <a:latin typeface="Arial" charset="0"/>
                          <a:cs typeface="Arial Unicode MS" charset="0"/>
                        </a:defRPr>
                      </a:lvl8pPr>
                      <a:lvl9pPr marL="38862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333333"/>
                          </a:solidFill>
                          <a:latin typeface="Arial" charset="0"/>
                          <a:cs typeface="Arial Unicode MS" charset="0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0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alt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SimSun" charset="-122"/>
                        </a:rPr>
                        <a:t>5\6</a:t>
                      </a:r>
                    </a:p>
                  </a:txBody>
                  <a:tcPr marL="81638" marR="81638" marT="83573" marB="42456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>
                      <a:lvl1pPr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800">
                          <a:solidFill>
                            <a:srgbClr val="333333"/>
                          </a:solidFill>
                          <a:latin typeface="Arial" charset="0"/>
                          <a:cs typeface="Arial Unicode MS" charset="0"/>
                        </a:defRPr>
                      </a:lvl1pPr>
                      <a:lvl2pPr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400">
                          <a:solidFill>
                            <a:srgbClr val="333333"/>
                          </a:solidFill>
                          <a:latin typeface="Arial" charset="0"/>
                          <a:cs typeface="Arial Unicode MS" charset="0"/>
                        </a:defRPr>
                      </a:lvl2pPr>
                      <a:lvl3pPr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>
                          <a:solidFill>
                            <a:srgbClr val="333333"/>
                          </a:solidFill>
                          <a:latin typeface="Arial" charset="0"/>
                          <a:cs typeface="Arial Unicode MS" charset="0"/>
                        </a:defRPr>
                      </a:lvl3pPr>
                      <a:lvl4pPr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333333"/>
                          </a:solidFill>
                          <a:latin typeface="Arial" charset="0"/>
                          <a:cs typeface="Arial Unicode MS" charset="0"/>
                        </a:defRPr>
                      </a:lvl4pPr>
                      <a:lvl5pPr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333333"/>
                          </a:solidFill>
                          <a:latin typeface="Arial" charset="0"/>
                          <a:cs typeface="Arial Unicode MS" charset="0"/>
                        </a:defRPr>
                      </a:lvl5pPr>
                      <a:lvl6pPr marL="25146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333333"/>
                          </a:solidFill>
                          <a:latin typeface="Arial" charset="0"/>
                          <a:cs typeface="Arial Unicode MS" charset="0"/>
                        </a:defRPr>
                      </a:lvl6pPr>
                      <a:lvl7pPr marL="29718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333333"/>
                          </a:solidFill>
                          <a:latin typeface="Arial" charset="0"/>
                          <a:cs typeface="Arial Unicode MS" charset="0"/>
                        </a:defRPr>
                      </a:lvl7pPr>
                      <a:lvl8pPr marL="34290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333333"/>
                          </a:solidFill>
                          <a:latin typeface="Arial" charset="0"/>
                          <a:cs typeface="Arial Unicode MS" charset="0"/>
                        </a:defRPr>
                      </a:lvl8pPr>
                      <a:lvl9pPr marL="38862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333333"/>
                          </a:solidFill>
                          <a:latin typeface="Arial" charset="0"/>
                          <a:cs typeface="Arial Unicode MS" charset="0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0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endParaRPr kumimoji="0" lang="ru-RU" alt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SimSun" charset="-122"/>
                      </a:endParaRPr>
                    </a:p>
                  </a:txBody>
                  <a:tcPr marL="81638" marR="81638" marT="83573" marB="42456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99FF"/>
                    </a:solidFill>
                  </a:tcPr>
                </a:tc>
                <a:tc>
                  <a:txBody>
                    <a:bodyPr/>
                    <a:lstStyle>
                      <a:lvl1pPr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800">
                          <a:solidFill>
                            <a:srgbClr val="333333"/>
                          </a:solidFill>
                          <a:latin typeface="Arial" charset="0"/>
                          <a:cs typeface="Arial Unicode MS" charset="0"/>
                        </a:defRPr>
                      </a:lvl1pPr>
                      <a:lvl2pPr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400">
                          <a:solidFill>
                            <a:srgbClr val="333333"/>
                          </a:solidFill>
                          <a:latin typeface="Arial" charset="0"/>
                          <a:cs typeface="Arial Unicode MS" charset="0"/>
                        </a:defRPr>
                      </a:lvl2pPr>
                      <a:lvl3pPr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>
                          <a:solidFill>
                            <a:srgbClr val="333333"/>
                          </a:solidFill>
                          <a:latin typeface="Arial" charset="0"/>
                          <a:cs typeface="Arial Unicode MS" charset="0"/>
                        </a:defRPr>
                      </a:lvl3pPr>
                      <a:lvl4pPr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333333"/>
                          </a:solidFill>
                          <a:latin typeface="Arial" charset="0"/>
                          <a:cs typeface="Arial Unicode MS" charset="0"/>
                        </a:defRPr>
                      </a:lvl4pPr>
                      <a:lvl5pPr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333333"/>
                          </a:solidFill>
                          <a:latin typeface="Arial" charset="0"/>
                          <a:cs typeface="Arial Unicode MS" charset="0"/>
                        </a:defRPr>
                      </a:lvl5pPr>
                      <a:lvl6pPr marL="25146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333333"/>
                          </a:solidFill>
                          <a:latin typeface="Arial" charset="0"/>
                          <a:cs typeface="Arial Unicode MS" charset="0"/>
                        </a:defRPr>
                      </a:lvl6pPr>
                      <a:lvl7pPr marL="29718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333333"/>
                          </a:solidFill>
                          <a:latin typeface="Arial" charset="0"/>
                          <a:cs typeface="Arial Unicode MS" charset="0"/>
                        </a:defRPr>
                      </a:lvl7pPr>
                      <a:lvl8pPr marL="34290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333333"/>
                          </a:solidFill>
                          <a:latin typeface="Arial" charset="0"/>
                          <a:cs typeface="Arial Unicode MS" charset="0"/>
                        </a:defRPr>
                      </a:lvl8pPr>
                      <a:lvl9pPr marL="38862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333333"/>
                          </a:solidFill>
                          <a:latin typeface="Arial" charset="0"/>
                          <a:cs typeface="Arial Unicode MS" charset="0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0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alt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SimSun" charset="-122"/>
                        </a:rPr>
                        <a:t>-1\9</a:t>
                      </a:r>
                    </a:p>
                  </a:txBody>
                  <a:tcPr marL="81638" marR="81638" marT="83573" marB="42456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>
                      <a:lvl1pPr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800">
                          <a:solidFill>
                            <a:srgbClr val="333333"/>
                          </a:solidFill>
                          <a:latin typeface="Arial" charset="0"/>
                          <a:cs typeface="Arial Unicode MS" charset="0"/>
                        </a:defRPr>
                      </a:lvl1pPr>
                      <a:lvl2pPr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400">
                          <a:solidFill>
                            <a:srgbClr val="333333"/>
                          </a:solidFill>
                          <a:latin typeface="Arial" charset="0"/>
                          <a:cs typeface="Arial Unicode MS" charset="0"/>
                        </a:defRPr>
                      </a:lvl2pPr>
                      <a:lvl3pPr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>
                          <a:solidFill>
                            <a:srgbClr val="333333"/>
                          </a:solidFill>
                          <a:latin typeface="Arial" charset="0"/>
                          <a:cs typeface="Arial Unicode MS" charset="0"/>
                        </a:defRPr>
                      </a:lvl3pPr>
                      <a:lvl4pPr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333333"/>
                          </a:solidFill>
                          <a:latin typeface="Arial" charset="0"/>
                          <a:cs typeface="Arial Unicode MS" charset="0"/>
                        </a:defRPr>
                      </a:lvl4pPr>
                      <a:lvl5pPr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333333"/>
                          </a:solidFill>
                          <a:latin typeface="Arial" charset="0"/>
                          <a:cs typeface="Arial Unicode MS" charset="0"/>
                        </a:defRPr>
                      </a:lvl5pPr>
                      <a:lvl6pPr marL="25146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333333"/>
                          </a:solidFill>
                          <a:latin typeface="Arial" charset="0"/>
                          <a:cs typeface="Arial Unicode MS" charset="0"/>
                        </a:defRPr>
                      </a:lvl6pPr>
                      <a:lvl7pPr marL="29718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333333"/>
                          </a:solidFill>
                          <a:latin typeface="Arial" charset="0"/>
                          <a:cs typeface="Arial Unicode MS" charset="0"/>
                        </a:defRPr>
                      </a:lvl7pPr>
                      <a:lvl8pPr marL="34290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333333"/>
                          </a:solidFill>
                          <a:latin typeface="Arial" charset="0"/>
                          <a:cs typeface="Arial Unicode MS" charset="0"/>
                        </a:defRPr>
                      </a:lvl8pPr>
                      <a:lvl9pPr marL="38862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333333"/>
                          </a:solidFill>
                          <a:latin typeface="Arial" charset="0"/>
                          <a:cs typeface="Arial Unicode MS" charset="0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0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endParaRPr kumimoji="0" lang="ru-RU" alt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SimSun" charset="-122"/>
                      </a:endParaRPr>
                    </a:p>
                  </a:txBody>
                  <a:tcPr marL="81638" marR="81638" marT="83573" marB="42456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99FF"/>
                    </a:solidFill>
                  </a:tcPr>
                </a:tc>
                <a:tc>
                  <a:txBody>
                    <a:bodyPr/>
                    <a:lstStyle>
                      <a:lvl1pPr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800">
                          <a:solidFill>
                            <a:srgbClr val="333333"/>
                          </a:solidFill>
                          <a:latin typeface="Arial" charset="0"/>
                          <a:cs typeface="Arial Unicode MS" charset="0"/>
                        </a:defRPr>
                      </a:lvl1pPr>
                      <a:lvl2pPr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400">
                          <a:solidFill>
                            <a:srgbClr val="333333"/>
                          </a:solidFill>
                          <a:latin typeface="Arial" charset="0"/>
                          <a:cs typeface="Arial Unicode MS" charset="0"/>
                        </a:defRPr>
                      </a:lvl2pPr>
                      <a:lvl3pPr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>
                          <a:solidFill>
                            <a:srgbClr val="333333"/>
                          </a:solidFill>
                          <a:latin typeface="Arial" charset="0"/>
                          <a:cs typeface="Arial Unicode MS" charset="0"/>
                        </a:defRPr>
                      </a:lvl3pPr>
                      <a:lvl4pPr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333333"/>
                          </a:solidFill>
                          <a:latin typeface="Arial" charset="0"/>
                          <a:cs typeface="Arial Unicode MS" charset="0"/>
                        </a:defRPr>
                      </a:lvl4pPr>
                      <a:lvl5pPr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333333"/>
                          </a:solidFill>
                          <a:latin typeface="Arial" charset="0"/>
                          <a:cs typeface="Arial Unicode MS" charset="0"/>
                        </a:defRPr>
                      </a:lvl5pPr>
                      <a:lvl6pPr marL="25146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333333"/>
                          </a:solidFill>
                          <a:latin typeface="Arial" charset="0"/>
                          <a:cs typeface="Arial Unicode MS" charset="0"/>
                        </a:defRPr>
                      </a:lvl6pPr>
                      <a:lvl7pPr marL="29718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333333"/>
                          </a:solidFill>
                          <a:latin typeface="Arial" charset="0"/>
                          <a:cs typeface="Arial Unicode MS" charset="0"/>
                        </a:defRPr>
                      </a:lvl7pPr>
                      <a:lvl8pPr marL="34290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333333"/>
                          </a:solidFill>
                          <a:latin typeface="Arial" charset="0"/>
                          <a:cs typeface="Arial Unicode MS" charset="0"/>
                        </a:defRPr>
                      </a:lvl8pPr>
                      <a:lvl9pPr marL="38862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333333"/>
                          </a:solidFill>
                          <a:latin typeface="Arial" charset="0"/>
                          <a:cs typeface="Arial Unicode MS" charset="0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0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alt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SimSun" charset="-122"/>
                        </a:rPr>
                        <a:t>2</a:t>
                      </a:r>
                    </a:p>
                  </a:txBody>
                  <a:tcPr marL="81638" marR="81638" marT="83573" marB="42456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>
                      <a:lvl1pPr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800">
                          <a:solidFill>
                            <a:srgbClr val="333333"/>
                          </a:solidFill>
                          <a:latin typeface="Arial" charset="0"/>
                          <a:cs typeface="Arial Unicode MS" charset="0"/>
                        </a:defRPr>
                      </a:lvl1pPr>
                      <a:lvl2pPr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400">
                          <a:solidFill>
                            <a:srgbClr val="333333"/>
                          </a:solidFill>
                          <a:latin typeface="Arial" charset="0"/>
                          <a:cs typeface="Arial Unicode MS" charset="0"/>
                        </a:defRPr>
                      </a:lvl2pPr>
                      <a:lvl3pPr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>
                          <a:solidFill>
                            <a:srgbClr val="333333"/>
                          </a:solidFill>
                          <a:latin typeface="Arial" charset="0"/>
                          <a:cs typeface="Arial Unicode MS" charset="0"/>
                        </a:defRPr>
                      </a:lvl3pPr>
                      <a:lvl4pPr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333333"/>
                          </a:solidFill>
                          <a:latin typeface="Arial" charset="0"/>
                          <a:cs typeface="Arial Unicode MS" charset="0"/>
                        </a:defRPr>
                      </a:lvl4pPr>
                      <a:lvl5pPr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333333"/>
                          </a:solidFill>
                          <a:latin typeface="Arial" charset="0"/>
                          <a:cs typeface="Arial Unicode MS" charset="0"/>
                        </a:defRPr>
                      </a:lvl5pPr>
                      <a:lvl6pPr marL="25146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333333"/>
                          </a:solidFill>
                          <a:latin typeface="Arial" charset="0"/>
                          <a:cs typeface="Arial Unicode MS" charset="0"/>
                        </a:defRPr>
                      </a:lvl6pPr>
                      <a:lvl7pPr marL="29718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333333"/>
                          </a:solidFill>
                          <a:latin typeface="Arial" charset="0"/>
                          <a:cs typeface="Arial Unicode MS" charset="0"/>
                        </a:defRPr>
                      </a:lvl7pPr>
                      <a:lvl8pPr marL="34290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333333"/>
                          </a:solidFill>
                          <a:latin typeface="Arial" charset="0"/>
                          <a:cs typeface="Arial Unicode MS" charset="0"/>
                        </a:defRPr>
                      </a:lvl8pPr>
                      <a:lvl9pPr marL="38862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333333"/>
                          </a:solidFill>
                          <a:latin typeface="Arial" charset="0"/>
                          <a:cs typeface="Arial Unicode MS" charset="0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0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alt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SimSun" charset="-122"/>
                        </a:rPr>
                        <a:t>10</a:t>
                      </a:r>
                    </a:p>
                  </a:txBody>
                  <a:tcPr marL="81638" marR="81638" marT="83573" marB="42456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>
                      <a:lvl1pPr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800">
                          <a:solidFill>
                            <a:srgbClr val="333333"/>
                          </a:solidFill>
                          <a:latin typeface="Arial" charset="0"/>
                          <a:cs typeface="Arial Unicode MS" charset="0"/>
                        </a:defRPr>
                      </a:lvl1pPr>
                      <a:lvl2pPr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400">
                          <a:solidFill>
                            <a:srgbClr val="333333"/>
                          </a:solidFill>
                          <a:latin typeface="Arial" charset="0"/>
                          <a:cs typeface="Arial Unicode MS" charset="0"/>
                        </a:defRPr>
                      </a:lvl2pPr>
                      <a:lvl3pPr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>
                          <a:solidFill>
                            <a:srgbClr val="333333"/>
                          </a:solidFill>
                          <a:latin typeface="Arial" charset="0"/>
                          <a:cs typeface="Arial Unicode MS" charset="0"/>
                        </a:defRPr>
                      </a:lvl3pPr>
                      <a:lvl4pPr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333333"/>
                          </a:solidFill>
                          <a:latin typeface="Arial" charset="0"/>
                          <a:cs typeface="Arial Unicode MS" charset="0"/>
                        </a:defRPr>
                      </a:lvl4pPr>
                      <a:lvl5pPr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333333"/>
                          </a:solidFill>
                          <a:latin typeface="Arial" charset="0"/>
                          <a:cs typeface="Arial Unicode MS" charset="0"/>
                        </a:defRPr>
                      </a:lvl5pPr>
                      <a:lvl6pPr marL="25146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333333"/>
                          </a:solidFill>
                          <a:latin typeface="Arial" charset="0"/>
                          <a:cs typeface="Arial Unicode MS" charset="0"/>
                        </a:defRPr>
                      </a:lvl6pPr>
                      <a:lvl7pPr marL="29718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333333"/>
                          </a:solidFill>
                          <a:latin typeface="Arial" charset="0"/>
                          <a:cs typeface="Arial Unicode MS" charset="0"/>
                        </a:defRPr>
                      </a:lvl7pPr>
                      <a:lvl8pPr marL="34290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333333"/>
                          </a:solidFill>
                          <a:latin typeface="Arial" charset="0"/>
                          <a:cs typeface="Arial Unicode MS" charset="0"/>
                        </a:defRPr>
                      </a:lvl8pPr>
                      <a:lvl9pPr marL="38862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333333"/>
                          </a:solidFill>
                          <a:latin typeface="Arial" charset="0"/>
                          <a:cs typeface="Arial Unicode MS" charset="0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0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endParaRPr kumimoji="0" lang="ru-RU" alt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SimSun" charset="-122"/>
                      </a:endParaRPr>
                    </a:p>
                  </a:txBody>
                  <a:tcPr marL="81638" marR="81638" marT="83573" marB="42456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99FF"/>
                    </a:solidFill>
                  </a:tcPr>
                </a:tc>
                <a:tc>
                  <a:txBody>
                    <a:bodyPr/>
                    <a:lstStyle>
                      <a:lvl1pPr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800">
                          <a:solidFill>
                            <a:srgbClr val="333333"/>
                          </a:solidFill>
                          <a:latin typeface="Arial" charset="0"/>
                          <a:cs typeface="Arial Unicode MS" charset="0"/>
                        </a:defRPr>
                      </a:lvl1pPr>
                      <a:lvl2pPr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400">
                          <a:solidFill>
                            <a:srgbClr val="333333"/>
                          </a:solidFill>
                          <a:latin typeface="Arial" charset="0"/>
                          <a:cs typeface="Arial Unicode MS" charset="0"/>
                        </a:defRPr>
                      </a:lvl2pPr>
                      <a:lvl3pPr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>
                          <a:solidFill>
                            <a:srgbClr val="333333"/>
                          </a:solidFill>
                          <a:latin typeface="Arial" charset="0"/>
                          <a:cs typeface="Arial Unicode MS" charset="0"/>
                        </a:defRPr>
                      </a:lvl3pPr>
                      <a:lvl4pPr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333333"/>
                          </a:solidFill>
                          <a:latin typeface="Arial" charset="0"/>
                          <a:cs typeface="Arial Unicode MS" charset="0"/>
                        </a:defRPr>
                      </a:lvl4pPr>
                      <a:lvl5pPr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333333"/>
                          </a:solidFill>
                          <a:latin typeface="Arial" charset="0"/>
                          <a:cs typeface="Arial Unicode MS" charset="0"/>
                        </a:defRPr>
                      </a:lvl5pPr>
                      <a:lvl6pPr marL="25146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333333"/>
                          </a:solidFill>
                          <a:latin typeface="Arial" charset="0"/>
                          <a:cs typeface="Arial Unicode MS" charset="0"/>
                        </a:defRPr>
                      </a:lvl6pPr>
                      <a:lvl7pPr marL="29718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333333"/>
                          </a:solidFill>
                          <a:latin typeface="Arial" charset="0"/>
                          <a:cs typeface="Arial Unicode MS" charset="0"/>
                        </a:defRPr>
                      </a:lvl7pPr>
                      <a:lvl8pPr marL="34290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333333"/>
                          </a:solidFill>
                          <a:latin typeface="Arial" charset="0"/>
                          <a:cs typeface="Arial Unicode MS" charset="0"/>
                        </a:defRPr>
                      </a:lvl8pPr>
                      <a:lvl9pPr marL="38862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333333"/>
                          </a:solidFill>
                          <a:latin typeface="Arial" charset="0"/>
                          <a:cs typeface="Arial Unicode MS" charset="0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0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alt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SimSun" charset="-122"/>
                        </a:rPr>
                        <a:t>0</a:t>
                      </a:r>
                    </a:p>
                  </a:txBody>
                  <a:tcPr marL="81638" marR="81638" marT="83573" marB="42456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>
                      <a:lvl1pPr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800">
                          <a:solidFill>
                            <a:srgbClr val="333333"/>
                          </a:solidFill>
                          <a:latin typeface="Arial" charset="0"/>
                          <a:cs typeface="Arial Unicode MS" charset="0"/>
                        </a:defRPr>
                      </a:lvl1pPr>
                      <a:lvl2pPr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400">
                          <a:solidFill>
                            <a:srgbClr val="333333"/>
                          </a:solidFill>
                          <a:latin typeface="Arial" charset="0"/>
                          <a:cs typeface="Arial Unicode MS" charset="0"/>
                        </a:defRPr>
                      </a:lvl2pPr>
                      <a:lvl3pPr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>
                          <a:solidFill>
                            <a:srgbClr val="333333"/>
                          </a:solidFill>
                          <a:latin typeface="Arial" charset="0"/>
                          <a:cs typeface="Arial Unicode MS" charset="0"/>
                        </a:defRPr>
                      </a:lvl3pPr>
                      <a:lvl4pPr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333333"/>
                          </a:solidFill>
                          <a:latin typeface="Arial" charset="0"/>
                          <a:cs typeface="Arial Unicode MS" charset="0"/>
                        </a:defRPr>
                      </a:lvl4pPr>
                      <a:lvl5pPr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333333"/>
                          </a:solidFill>
                          <a:latin typeface="Arial" charset="0"/>
                          <a:cs typeface="Arial Unicode MS" charset="0"/>
                        </a:defRPr>
                      </a:lvl5pPr>
                      <a:lvl6pPr marL="25146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333333"/>
                          </a:solidFill>
                          <a:latin typeface="Arial" charset="0"/>
                          <a:cs typeface="Arial Unicode MS" charset="0"/>
                        </a:defRPr>
                      </a:lvl6pPr>
                      <a:lvl7pPr marL="29718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333333"/>
                          </a:solidFill>
                          <a:latin typeface="Arial" charset="0"/>
                          <a:cs typeface="Arial Unicode MS" charset="0"/>
                        </a:defRPr>
                      </a:lvl7pPr>
                      <a:lvl8pPr marL="34290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333333"/>
                          </a:solidFill>
                          <a:latin typeface="Arial" charset="0"/>
                          <a:cs typeface="Arial Unicode MS" charset="0"/>
                        </a:defRPr>
                      </a:lvl8pPr>
                      <a:lvl9pPr marL="38862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333333"/>
                          </a:solidFill>
                          <a:latin typeface="Arial" charset="0"/>
                          <a:cs typeface="Arial Unicode MS" charset="0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0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endParaRPr kumimoji="0" lang="ru-RU" alt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SimSun" charset="-122"/>
                      </a:endParaRPr>
                    </a:p>
                  </a:txBody>
                  <a:tcPr marL="81638" marR="81638" marT="83573" marB="42456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99FF"/>
                    </a:solidFill>
                  </a:tcPr>
                </a:tc>
                <a:tc>
                  <a:txBody>
                    <a:bodyPr/>
                    <a:lstStyle>
                      <a:lvl1pPr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800">
                          <a:solidFill>
                            <a:srgbClr val="333333"/>
                          </a:solidFill>
                          <a:latin typeface="Arial" charset="0"/>
                          <a:cs typeface="Arial Unicode MS" charset="0"/>
                        </a:defRPr>
                      </a:lvl1pPr>
                      <a:lvl2pPr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400">
                          <a:solidFill>
                            <a:srgbClr val="333333"/>
                          </a:solidFill>
                          <a:latin typeface="Arial" charset="0"/>
                          <a:cs typeface="Arial Unicode MS" charset="0"/>
                        </a:defRPr>
                      </a:lvl2pPr>
                      <a:lvl3pPr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>
                          <a:solidFill>
                            <a:srgbClr val="333333"/>
                          </a:solidFill>
                          <a:latin typeface="Arial" charset="0"/>
                          <a:cs typeface="Arial Unicode MS" charset="0"/>
                        </a:defRPr>
                      </a:lvl3pPr>
                      <a:lvl4pPr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333333"/>
                          </a:solidFill>
                          <a:latin typeface="Arial" charset="0"/>
                          <a:cs typeface="Arial Unicode MS" charset="0"/>
                        </a:defRPr>
                      </a:lvl4pPr>
                      <a:lvl5pPr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333333"/>
                          </a:solidFill>
                          <a:latin typeface="Arial" charset="0"/>
                          <a:cs typeface="Arial Unicode MS" charset="0"/>
                        </a:defRPr>
                      </a:lvl5pPr>
                      <a:lvl6pPr marL="25146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333333"/>
                          </a:solidFill>
                          <a:latin typeface="Arial" charset="0"/>
                          <a:cs typeface="Arial Unicode MS" charset="0"/>
                        </a:defRPr>
                      </a:lvl6pPr>
                      <a:lvl7pPr marL="29718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333333"/>
                          </a:solidFill>
                          <a:latin typeface="Arial" charset="0"/>
                          <a:cs typeface="Arial Unicode MS" charset="0"/>
                        </a:defRPr>
                      </a:lvl7pPr>
                      <a:lvl8pPr marL="34290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333333"/>
                          </a:solidFill>
                          <a:latin typeface="Arial" charset="0"/>
                          <a:cs typeface="Arial Unicode MS" charset="0"/>
                        </a:defRPr>
                      </a:lvl8pPr>
                      <a:lvl9pPr marL="38862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333333"/>
                          </a:solidFill>
                          <a:latin typeface="Arial" charset="0"/>
                          <a:cs typeface="Arial Unicode MS" charset="0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0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alt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SimSun" charset="-122"/>
                        </a:rPr>
                        <a:t>- 1\4</a:t>
                      </a:r>
                    </a:p>
                  </a:txBody>
                  <a:tcPr marL="81638" marR="81638" marT="83573" marB="42456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FF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48255614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 Box 1"/>
          <p:cNvSpPr txBox="1">
            <a:spLocks noChangeArrowheads="1"/>
          </p:cNvSpPr>
          <p:nvPr/>
        </p:nvSpPr>
        <p:spPr bwMode="auto">
          <a:xfrm>
            <a:off x="514080" y="1816073"/>
            <a:ext cx="8104320" cy="3198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1286" tIns="54304" rIns="81286" bIns="40645"/>
          <a:lstStyle>
            <a:lvl1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SimSun" charset="-122"/>
              </a:defRPr>
            </a:lvl1pPr>
            <a:lvl2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SimSun" charset="-122"/>
              </a:defRPr>
            </a:lvl2pPr>
            <a:lvl3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SimSun" charset="-122"/>
              </a:defRPr>
            </a:lvl3pPr>
            <a:lvl4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SimSun" charset="-122"/>
              </a:defRPr>
            </a:lvl4pPr>
            <a:lvl5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SimSun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SimSun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SimSun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SimSun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SimSun" charset="-122"/>
              </a:defRPr>
            </a:lvl9pPr>
          </a:lstStyle>
          <a:p>
            <a:pPr defTabSz="405794" eaLnBrk="1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SzPct val="100000"/>
            </a:pPr>
            <a:endParaRPr lang="ru-RU" altLang="ru-RU" sz="2200">
              <a:solidFill>
                <a:srgbClr val="000080"/>
              </a:solidFill>
              <a:latin typeface="Times New Roman" pitchFamily="16" charset="0"/>
            </a:endParaRPr>
          </a:p>
          <a:p>
            <a:pPr defTabSz="405794" eaLnBrk="1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SzPct val="100000"/>
            </a:pPr>
            <a:endParaRPr lang="ru-RU" altLang="ru-RU" sz="2200">
              <a:solidFill>
                <a:srgbClr val="000080"/>
              </a:solidFill>
              <a:latin typeface="Times New Roman" pitchFamily="16" charset="0"/>
            </a:endParaRPr>
          </a:p>
        </p:txBody>
      </p:sp>
      <p:graphicFrame>
        <p:nvGraphicFramePr>
          <p:cNvPr id="7170" name="Group 2"/>
          <p:cNvGraphicFramePr>
            <a:graphicFrameLocks noGrp="1"/>
          </p:cNvGraphicFramePr>
          <p:nvPr/>
        </p:nvGraphicFramePr>
        <p:xfrm>
          <a:off x="489602" y="2286967"/>
          <a:ext cx="7999200" cy="2687325"/>
        </p:xfrm>
        <a:graphic>
          <a:graphicData uri="http://schemas.openxmlformats.org/drawingml/2006/table">
            <a:tbl>
              <a:tblPr/>
              <a:tblGrid>
                <a:gridCol w="665280"/>
                <a:gridCol w="665280"/>
                <a:gridCol w="665280"/>
                <a:gridCol w="665280"/>
                <a:gridCol w="665280"/>
                <a:gridCol w="1334880"/>
                <a:gridCol w="665280"/>
                <a:gridCol w="665280"/>
                <a:gridCol w="665280"/>
                <a:gridCol w="665280"/>
                <a:gridCol w="676800"/>
              </a:tblGrid>
              <a:tr h="537177">
                <a:tc>
                  <a:txBody>
                    <a:bodyPr/>
                    <a:lstStyle>
                      <a:lvl1pPr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800">
                          <a:solidFill>
                            <a:srgbClr val="333333"/>
                          </a:solidFill>
                          <a:latin typeface="Arial" charset="0"/>
                          <a:cs typeface="Arial Unicode MS" charset="0"/>
                        </a:defRPr>
                      </a:lvl1pPr>
                      <a:lvl2pPr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400">
                          <a:solidFill>
                            <a:srgbClr val="333333"/>
                          </a:solidFill>
                          <a:latin typeface="Arial" charset="0"/>
                          <a:cs typeface="Arial Unicode MS" charset="0"/>
                        </a:defRPr>
                      </a:lvl2pPr>
                      <a:lvl3pPr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>
                          <a:solidFill>
                            <a:srgbClr val="333333"/>
                          </a:solidFill>
                          <a:latin typeface="Arial" charset="0"/>
                          <a:cs typeface="Arial Unicode MS" charset="0"/>
                        </a:defRPr>
                      </a:lvl3pPr>
                      <a:lvl4pPr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333333"/>
                          </a:solidFill>
                          <a:latin typeface="Arial" charset="0"/>
                          <a:cs typeface="Arial Unicode MS" charset="0"/>
                        </a:defRPr>
                      </a:lvl4pPr>
                      <a:lvl5pPr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333333"/>
                          </a:solidFill>
                          <a:latin typeface="Arial" charset="0"/>
                          <a:cs typeface="Arial Unicode MS" charset="0"/>
                        </a:defRPr>
                      </a:lvl5pPr>
                      <a:lvl6pPr marL="25146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333333"/>
                          </a:solidFill>
                          <a:latin typeface="Arial" charset="0"/>
                          <a:cs typeface="Arial Unicode MS" charset="0"/>
                        </a:defRPr>
                      </a:lvl6pPr>
                      <a:lvl7pPr marL="29718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333333"/>
                          </a:solidFill>
                          <a:latin typeface="Arial" charset="0"/>
                          <a:cs typeface="Arial Unicode MS" charset="0"/>
                        </a:defRPr>
                      </a:lvl7pPr>
                      <a:lvl8pPr marL="34290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333333"/>
                          </a:solidFill>
                          <a:latin typeface="Arial" charset="0"/>
                          <a:cs typeface="Arial Unicode MS" charset="0"/>
                        </a:defRPr>
                      </a:lvl8pPr>
                      <a:lvl9pPr marL="38862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333333"/>
                          </a:solidFill>
                          <a:latin typeface="Arial" charset="0"/>
                          <a:cs typeface="Arial Unicode MS" charset="0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0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alt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SimSun" charset="-122"/>
                        </a:rPr>
                        <a:t>3,3</a:t>
                      </a:r>
                    </a:p>
                  </a:txBody>
                  <a:tcPr marL="81638" marR="81638" marT="83573" marB="42456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>
                      <a:lvl1pPr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800">
                          <a:solidFill>
                            <a:srgbClr val="333333"/>
                          </a:solidFill>
                          <a:latin typeface="Arial" charset="0"/>
                          <a:cs typeface="Arial Unicode MS" charset="0"/>
                        </a:defRPr>
                      </a:lvl1pPr>
                      <a:lvl2pPr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400">
                          <a:solidFill>
                            <a:srgbClr val="333333"/>
                          </a:solidFill>
                          <a:latin typeface="Arial" charset="0"/>
                          <a:cs typeface="Arial Unicode MS" charset="0"/>
                        </a:defRPr>
                      </a:lvl2pPr>
                      <a:lvl3pPr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>
                          <a:solidFill>
                            <a:srgbClr val="333333"/>
                          </a:solidFill>
                          <a:latin typeface="Arial" charset="0"/>
                          <a:cs typeface="Arial Unicode MS" charset="0"/>
                        </a:defRPr>
                      </a:lvl3pPr>
                      <a:lvl4pPr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333333"/>
                          </a:solidFill>
                          <a:latin typeface="Arial" charset="0"/>
                          <a:cs typeface="Arial Unicode MS" charset="0"/>
                        </a:defRPr>
                      </a:lvl4pPr>
                      <a:lvl5pPr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333333"/>
                          </a:solidFill>
                          <a:latin typeface="Arial" charset="0"/>
                          <a:cs typeface="Arial Unicode MS" charset="0"/>
                        </a:defRPr>
                      </a:lvl5pPr>
                      <a:lvl6pPr marL="25146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333333"/>
                          </a:solidFill>
                          <a:latin typeface="Arial" charset="0"/>
                          <a:cs typeface="Arial Unicode MS" charset="0"/>
                        </a:defRPr>
                      </a:lvl6pPr>
                      <a:lvl7pPr marL="29718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333333"/>
                          </a:solidFill>
                          <a:latin typeface="Arial" charset="0"/>
                          <a:cs typeface="Arial Unicode MS" charset="0"/>
                        </a:defRPr>
                      </a:lvl7pPr>
                      <a:lvl8pPr marL="34290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333333"/>
                          </a:solidFill>
                          <a:latin typeface="Arial" charset="0"/>
                          <a:cs typeface="Arial Unicode MS" charset="0"/>
                        </a:defRPr>
                      </a:lvl8pPr>
                      <a:lvl9pPr marL="38862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333333"/>
                          </a:solidFill>
                          <a:latin typeface="Arial" charset="0"/>
                          <a:cs typeface="Arial Unicode MS" charset="0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0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endParaRPr kumimoji="0" lang="ru-RU" alt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SimSun" charset="-122"/>
                      </a:endParaRPr>
                    </a:p>
                  </a:txBody>
                  <a:tcPr marL="81638" marR="81638" marT="83573" marB="42456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99FF"/>
                    </a:solidFill>
                  </a:tcPr>
                </a:tc>
                <a:tc>
                  <a:txBody>
                    <a:bodyPr/>
                    <a:lstStyle>
                      <a:lvl1pPr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800">
                          <a:solidFill>
                            <a:srgbClr val="333333"/>
                          </a:solidFill>
                          <a:latin typeface="Arial" charset="0"/>
                          <a:cs typeface="Arial Unicode MS" charset="0"/>
                        </a:defRPr>
                      </a:lvl1pPr>
                      <a:lvl2pPr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400">
                          <a:solidFill>
                            <a:srgbClr val="333333"/>
                          </a:solidFill>
                          <a:latin typeface="Arial" charset="0"/>
                          <a:cs typeface="Arial Unicode MS" charset="0"/>
                        </a:defRPr>
                      </a:lvl2pPr>
                      <a:lvl3pPr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>
                          <a:solidFill>
                            <a:srgbClr val="333333"/>
                          </a:solidFill>
                          <a:latin typeface="Arial" charset="0"/>
                          <a:cs typeface="Arial Unicode MS" charset="0"/>
                        </a:defRPr>
                      </a:lvl3pPr>
                      <a:lvl4pPr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333333"/>
                          </a:solidFill>
                          <a:latin typeface="Arial" charset="0"/>
                          <a:cs typeface="Arial Unicode MS" charset="0"/>
                        </a:defRPr>
                      </a:lvl4pPr>
                      <a:lvl5pPr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333333"/>
                          </a:solidFill>
                          <a:latin typeface="Arial" charset="0"/>
                          <a:cs typeface="Arial Unicode MS" charset="0"/>
                        </a:defRPr>
                      </a:lvl5pPr>
                      <a:lvl6pPr marL="25146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333333"/>
                          </a:solidFill>
                          <a:latin typeface="Arial" charset="0"/>
                          <a:cs typeface="Arial Unicode MS" charset="0"/>
                        </a:defRPr>
                      </a:lvl6pPr>
                      <a:lvl7pPr marL="29718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333333"/>
                          </a:solidFill>
                          <a:latin typeface="Arial" charset="0"/>
                          <a:cs typeface="Arial Unicode MS" charset="0"/>
                        </a:defRPr>
                      </a:lvl7pPr>
                      <a:lvl8pPr marL="34290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333333"/>
                          </a:solidFill>
                          <a:latin typeface="Arial" charset="0"/>
                          <a:cs typeface="Arial Unicode MS" charset="0"/>
                        </a:defRPr>
                      </a:lvl8pPr>
                      <a:lvl9pPr marL="38862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333333"/>
                          </a:solidFill>
                          <a:latin typeface="Arial" charset="0"/>
                          <a:cs typeface="Arial Unicode MS" charset="0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0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alt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SimSun" charset="-122"/>
                        </a:rPr>
                        <a:t>1</a:t>
                      </a:r>
                    </a:p>
                  </a:txBody>
                  <a:tcPr marL="81638" marR="81638" marT="83573" marB="42456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>
                      <a:lvl1pPr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800">
                          <a:solidFill>
                            <a:srgbClr val="333333"/>
                          </a:solidFill>
                          <a:latin typeface="Arial" charset="0"/>
                          <a:cs typeface="Arial Unicode MS" charset="0"/>
                        </a:defRPr>
                      </a:lvl1pPr>
                      <a:lvl2pPr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400">
                          <a:solidFill>
                            <a:srgbClr val="333333"/>
                          </a:solidFill>
                          <a:latin typeface="Arial" charset="0"/>
                          <a:cs typeface="Arial Unicode MS" charset="0"/>
                        </a:defRPr>
                      </a:lvl2pPr>
                      <a:lvl3pPr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>
                          <a:solidFill>
                            <a:srgbClr val="333333"/>
                          </a:solidFill>
                          <a:latin typeface="Arial" charset="0"/>
                          <a:cs typeface="Arial Unicode MS" charset="0"/>
                        </a:defRPr>
                      </a:lvl3pPr>
                      <a:lvl4pPr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333333"/>
                          </a:solidFill>
                          <a:latin typeface="Arial" charset="0"/>
                          <a:cs typeface="Arial Unicode MS" charset="0"/>
                        </a:defRPr>
                      </a:lvl4pPr>
                      <a:lvl5pPr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333333"/>
                          </a:solidFill>
                          <a:latin typeface="Arial" charset="0"/>
                          <a:cs typeface="Arial Unicode MS" charset="0"/>
                        </a:defRPr>
                      </a:lvl5pPr>
                      <a:lvl6pPr marL="25146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333333"/>
                          </a:solidFill>
                          <a:latin typeface="Arial" charset="0"/>
                          <a:cs typeface="Arial Unicode MS" charset="0"/>
                        </a:defRPr>
                      </a:lvl6pPr>
                      <a:lvl7pPr marL="29718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333333"/>
                          </a:solidFill>
                          <a:latin typeface="Arial" charset="0"/>
                          <a:cs typeface="Arial Unicode MS" charset="0"/>
                        </a:defRPr>
                      </a:lvl7pPr>
                      <a:lvl8pPr marL="34290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333333"/>
                          </a:solidFill>
                          <a:latin typeface="Arial" charset="0"/>
                          <a:cs typeface="Arial Unicode MS" charset="0"/>
                        </a:defRPr>
                      </a:lvl8pPr>
                      <a:lvl9pPr marL="38862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333333"/>
                          </a:solidFill>
                          <a:latin typeface="Arial" charset="0"/>
                          <a:cs typeface="Arial Unicode MS" charset="0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0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endParaRPr kumimoji="0" lang="ru-RU" alt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SimSun" charset="-122"/>
                      </a:endParaRPr>
                    </a:p>
                  </a:txBody>
                  <a:tcPr marL="81638" marR="81638" marT="83573" marB="42456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99FF"/>
                    </a:solidFill>
                  </a:tcPr>
                </a:tc>
                <a:tc>
                  <a:txBody>
                    <a:bodyPr/>
                    <a:lstStyle>
                      <a:lvl1pPr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800">
                          <a:solidFill>
                            <a:srgbClr val="333333"/>
                          </a:solidFill>
                          <a:latin typeface="Arial" charset="0"/>
                          <a:cs typeface="Arial Unicode MS" charset="0"/>
                        </a:defRPr>
                      </a:lvl1pPr>
                      <a:lvl2pPr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400">
                          <a:solidFill>
                            <a:srgbClr val="333333"/>
                          </a:solidFill>
                          <a:latin typeface="Arial" charset="0"/>
                          <a:cs typeface="Arial Unicode MS" charset="0"/>
                        </a:defRPr>
                      </a:lvl2pPr>
                      <a:lvl3pPr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>
                          <a:solidFill>
                            <a:srgbClr val="333333"/>
                          </a:solidFill>
                          <a:latin typeface="Arial" charset="0"/>
                          <a:cs typeface="Arial Unicode MS" charset="0"/>
                        </a:defRPr>
                      </a:lvl3pPr>
                      <a:lvl4pPr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333333"/>
                          </a:solidFill>
                          <a:latin typeface="Arial" charset="0"/>
                          <a:cs typeface="Arial Unicode MS" charset="0"/>
                        </a:defRPr>
                      </a:lvl4pPr>
                      <a:lvl5pPr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333333"/>
                          </a:solidFill>
                          <a:latin typeface="Arial" charset="0"/>
                          <a:cs typeface="Arial Unicode MS" charset="0"/>
                        </a:defRPr>
                      </a:lvl5pPr>
                      <a:lvl6pPr marL="25146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333333"/>
                          </a:solidFill>
                          <a:latin typeface="Arial" charset="0"/>
                          <a:cs typeface="Arial Unicode MS" charset="0"/>
                        </a:defRPr>
                      </a:lvl6pPr>
                      <a:lvl7pPr marL="29718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333333"/>
                          </a:solidFill>
                          <a:latin typeface="Arial" charset="0"/>
                          <a:cs typeface="Arial Unicode MS" charset="0"/>
                        </a:defRPr>
                      </a:lvl7pPr>
                      <a:lvl8pPr marL="34290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333333"/>
                          </a:solidFill>
                          <a:latin typeface="Arial" charset="0"/>
                          <a:cs typeface="Arial Unicode MS" charset="0"/>
                        </a:defRPr>
                      </a:lvl8pPr>
                      <a:lvl9pPr marL="38862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333333"/>
                          </a:solidFill>
                          <a:latin typeface="Arial" charset="0"/>
                          <a:cs typeface="Arial Unicode MS" charset="0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0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alt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SimSun" charset="-122"/>
                        </a:rPr>
                        <a:t>- 1\3</a:t>
                      </a:r>
                    </a:p>
                  </a:txBody>
                  <a:tcPr marL="81638" marR="81638" marT="83573" marB="42456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FF"/>
                    </a:solidFill>
                  </a:tcPr>
                </a:tc>
                <a:tc rowSpan="5">
                  <a:txBody>
                    <a:bodyPr/>
                    <a:lstStyle>
                      <a:lvl1pPr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800">
                          <a:solidFill>
                            <a:srgbClr val="333333"/>
                          </a:solidFill>
                          <a:latin typeface="Arial" charset="0"/>
                          <a:cs typeface="Arial Unicode MS" charset="0"/>
                        </a:defRPr>
                      </a:lvl1pPr>
                      <a:lvl2pPr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400">
                          <a:solidFill>
                            <a:srgbClr val="333333"/>
                          </a:solidFill>
                          <a:latin typeface="Arial" charset="0"/>
                          <a:cs typeface="Arial Unicode MS" charset="0"/>
                        </a:defRPr>
                      </a:lvl2pPr>
                      <a:lvl3pPr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>
                          <a:solidFill>
                            <a:srgbClr val="333333"/>
                          </a:solidFill>
                          <a:latin typeface="Arial" charset="0"/>
                          <a:cs typeface="Arial Unicode MS" charset="0"/>
                        </a:defRPr>
                      </a:lvl3pPr>
                      <a:lvl4pPr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333333"/>
                          </a:solidFill>
                          <a:latin typeface="Arial" charset="0"/>
                          <a:cs typeface="Arial Unicode MS" charset="0"/>
                        </a:defRPr>
                      </a:lvl4pPr>
                      <a:lvl5pPr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333333"/>
                          </a:solidFill>
                          <a:latin typeface="Arial" charset="0"/>
                          <a:cs typeface="Arial Unicode MS" charset="0"/>
                        </a:defRPr>
                      </a:lvl5pPr>
                      <a:lvl6pPr marL="25146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333333"/>
                          </a:solidFill>
                          <a:latin typeface="Arial" charset="0"/>
                          <a:cs typeface="Arial Unicode MS" charset="0"/>
                        </a:defRPr>
                      </a:lvl6pPr>
                      <a:lvl7pPr marL="29718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333333"/>
                          </a:solidFill>
                          <a:latin typeface="Arial" charset="0"/>
                          <a:cs typeface="Arial Unicode MS" charset="0"/>
                        </a:defRPr>
                      </a:lvl7pPr>
                      <a:lvl8pPr marL="34290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333333"/>
                          </a:solidFill>
                          <a:latin typeface="Arial" charset="0"/>
                          <a:cs typeface="Arial Unicode MS" charset="0"/>
                        </a:defRPr>
                      </a:lvl8pPr>
                      <a:lvl9pPr marL="38862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333333"/>
                          </a:solidFill>
                          <a:latin typeface="Arial" charset="0"/>
                          <a:cs typeface="Arial Unicode MS" charset="0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0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endParaRPr kumimoji="0" lang="ru-RU" alt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SimSun" charset="-122"/>
                      </a:endParaRPr>
                    </a:p>
                  </a:txBody>
                  <a:tcPr marL="81638" marR="81638" marT="83573" marB="42456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>
                      <a:lvl1pPr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800">
                          <a:solidFill>
                            <a:srgbClr val="333333"/>
                          </a:solidFill>
                          <a:latin typeface="Arial" charset="0"/>
                          <a:cs typeface="Arial Unicode MS" charset="0"/>
                        </a:defRPr>
                      </a:lvl1pPr>
                      <a:lvl2pPr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400">
                          <a:solidFill>
                            <a:srgbClr val="333333"/>
                          </a:solidFill>
                          <a:latin typeface="Arial" charset="0"/>
                          <a:cs typeface="Arial Unicode MS" charset="0"/>
                        </a:defRPr>
                      </a:lvl2pPr>
                      <a:lvl3pPr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>
                          <a:solidFill>
                            <a:srgbClr val="333333"/>
                          </a:solidFill>
                          <a:latin typeface="Arial" charset="0"/>
                          <a:cs typeface="Arial Unicode MS" charset="0"/>
                        </a:defRPr>
                      </a:lvl3pPr>
                      <a:lvl4pPr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333333"/>
                          </a:solidFill>
                          <a:latin typeface="Arial" charset="0"/>
                          <a:cs typeface="Arial Unicode MS" charset="0"/>
                        </a:defRPr>
                      </a:lvl4pPr>
                      <a:lvl5pPr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333333"/>
                          </a:solidFill>
                          <a:latin typeface="Arial" charset="0"/>
                          <a:cs typeface="Arial Unicode MS" charset="0"/>
                        </a:defRPr>
                      </a:lvl5pPr>
                      <a:lvl6pPr marL="25146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333333"/>
                          </a:solidFill>
                          <a:latin typeface="Arial" charset="0"/>
                          <a:cs typeface="Arial Unicode MS" charset="0"/>
                        </a:defRPr>
                      </a:lvl6pPr>
                      <a:lvl7pPr marL="29718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333333"/>
                          </a:solidFill>
                          <a:latin typeface="Arial" charset="0"/>
                          <a:cs typeface="Arial Unicode MS" charset="0"/>
                        </a:defRPr>
                      </a:lvl7pPr>
                      <a:lvl8pPr marL="34290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333333"/>
                          </a:solidFill>
                          <a:latin typeface="Arial" charset="0"/>
                          <a:cs typeface="Arial Unicode MS" charset="0"/>
                        </a:defRPr>
                      </a:lvl8pPr>
                      <a:lvl9pPr marL="38862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333333"/>
                          </a:solidFill>
                          <a:latin typeface="Arial" charset="0"/>
                          <a:cs typeface="Arial Unicode MS" charset="0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0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alt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SimSun" charset="-122"/>
                        </a:rPr>
                        <a:t>2,5</a:t>
                      </a:r>
                    </a:p>
                  </a:txBody>
                  <a:tcPr marL="81638" marR="81638" marT="83573" marB="42456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>
                      <a:lvl1pPr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800">
                          <a:solidFill>
                            <a:srgbClr val="333333"/>
                          </a:solidFill>
                          <a:latin typeface="Arial" charset="0"/>
                          <a:cs typeface="Arial Unicode MS" charset="0"/>
                        </a:defRPr>
                      </a:lvl1pPr>
                      <a:lvl2pPr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400">
                          <a:solidFill>
                            <a:srgbClr val="333333"/>
                          </a:solidFill>
                          <a:latin typeface="Arial" charset="0"/>
                          <a:cs typeface="Arial Unicode MS" charset="0"/>
                        </a:defRPr>
                      </a:lvl2pPr>
                      <a:lvl3pPr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>
                          <a:solidFill>
                            <a:srgbClr val="333333"/>
                          </a:solidFill>
                          <a:latin typeface="Arial" charset="0"/>
                          <a:cs typeface="Arial Unicode MS" charset="0"/>
                        </a:defRPr>
                      </a:lvl3pPr>
                      <a:lvl4pPr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333333"/>
                          </a:solidFill>
                          <a:latin typeface="Arial" charset="0"/>
                          <a:cs typeface="Arial Unicode MS" charset="0"/>
                        </a:defRPr>
                      </a:lvl4pPr>
                      <a:lvl5pPr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333333"/>
                          </a:solidFill>
                          <a:latin typeface="Arial" charset="0"/>
                          <a:cs typeface="Arial Unicode MS" charset="0"/>
                        </a:defRPr>
                      </a:lvl5pPr>
                      <a:lvl6pPr marL="25146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333333"/>
                          </a:solidFill>
                          <a:latin typeface="Arial" charset="0"/>
                          <a:cs typeface="Arial Unicode MS" charset="0"/>
                        </a:defRPr>
                      </a:lvl6pPr>
                      <a:lvl7pPr marL="29718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333333"/>
                          </a:solidFill>
                          <a:latin typeface="Arial" charset="0"/>
                          <a:cs typeface="Arial Unicode MS" charset="0"/>
                        </a:defRPr>
                      </a:lvl7pPr>
                      <a:lvl8pPr marL="34290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333333"/>
                          </a:solidFill>
                          <a:latin typeface="Arial" charset="0"/>
                          <a:cs typeface="Arial Unicode MS" charset="0"/>
                        </a:defRPr>
                      </a:lvl8pPr>
                      <a:lvl9pPr marL="38862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333333"/>
                          </a:solidFill>
                          <a:latin typeface="Arial" charset="0"/>
                          <a:cs typeface="Arial Unicode MS" charset="0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0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endParaRPr kumimoji="0" lang="ru-RU" alt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SimSun" charset="-122"/>
                      </a:endParaRPr>
                    </a:p>
                  </a:txBody>
                  <a:tcPr marL="81638" marR="81638" marT="83573" marB="42456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99FF"/>
                    </a:solidFill>
                  </a:tcPr>
                </a:tc>
                <a:tc>
                  <a:txBody>
                    <a:bodyPr/>
                    <a:lstStyle>
                      <a:lvl1pPr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800">
                          <a:solidFill>
                            <a:srgbClr val="333333"/>
                          </a:solidFill>
                          <a:latin typeface="Arial" charset="0"/>
                          <a:cs typeface="Arial Unicode MS" charset="0"/>
                        </a:defRPr>
                      </a:lvl1pPr>
                      <a:lvl2pPr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400">
                          <a:solidFill>
                            <a:srgbClr val="333333"/>
                          </a:solidFill>
                          <a:latin typeface="Arial" charset="0"/>
                          <a:cs typeface="Arial Unicode MS" charset="0"/>
                        </a:defRPr>
                      </a:lvl2pPr>
                      <a:lvl3pPr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>
                          <a:solidFill>
                            <a:srgbClr val="333333"/>
                          </a:solidFill>
                          <a:latin typeface="Arial" charset="0"/>
                          <a:cs typeface="Arial Unicode MS" charset="0"/>
                        </a:defRPr>
                      </a:lvl3pPr>
                      <a:lvl4pPr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333333"/>
                          </a:solidFill>
                          <a:latin typeface="Arial" charset="0"/>
                          <a:cs typeface="Arial Unicode MS" charset="0"/>
                        </a:defRPr>
                      </a:lvl4pPr>
                      <a:lvl5pPr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333333"/>
                          </a:solidFill>
                          <a:latin typeface="Arial" charset="0"/>
                          <a:cs typeface="Arial Unicode MS" charset="0"/>
                        </a:defRPr>
                      </a:lvl5pPr>
                      <a:lvl6pPr marL="25146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333333"/>
                          </a:solidFill>
                          <a:latin typeface="Arial" charset="0"/>
                          <a:cs typeface="Arial Unicode MS" charset="0"/>
                        </a:defRPr>
                      </a:lvl6pPr>
                      <a:lvl7pPr marL="29718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333333"/>
                          </a:solidFill>
                          <a:latin typeface="Arial" charset="0"/>
                          <a:cs typeface="Arial Unicode MS" charset="0"/>
                        </a:defRPr>
                      </a:lvl7pPr>
                      <a:lvl8pPr marL="34290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333333"/>
                          </a:solidFill>
                          <a:latin typeface="Arial" charset="0"/>
                          <a:cs typeface="Arial Unicode MS" charset="0"/>
                        </a:defRPr>
                      </a:lvl8pPr>
                      <a:lvl9pPr marL="38862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333333"/>
                          </a:solidFill>
                          <a:latin typeface="Arial" charset="0"/>
                          <a:cs typeface="Arial Unicode MS" charset="0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0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alt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SimSun" charset="-122"/>
                        </a:rPr>
                        <a:t>5</a:t>
                      </a:r>
                    </a:p>
                  </a:txBody>
                  <a:tcPr marL="81638" marR="81638" marT="83573" marB="42456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>
                      <a:lvl1pPr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800">
                          <a:solidFill>
                            <a:srgbClr val="333333"/>
                          </a:solidFill>
                          <a:latin typeface="Arial" charset="0"/>
                          <a:cs typeface="Arial Unicode MS" charset="0"/>
                        </a:defRPr>
                      </a:lvl1pPr>
                      <a:lvl2pPr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400">
                          <a:solidFill>
                            <a:srgbClr val="333333"/>
                          </a:solidFill>
                          <a:latin typeface="Arial" charset="0"/>
                          <a:cs typeface="Arial Unicode MS" charset="0"/>
                        </a:defRPr>
                      </a:lvl2pPr>
                      <a:lvl3pPr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>
                          <a:solidFill>
                            <a:srgbClr val="333333"/>
                          </a:solidFill>
                          <a:latin typeface="Arial" charset="0"/>
                          <a:cs typeface="Arial Unicode MS" charset="0"/>
                        </a:defRPr>
                      </a:lvl3pPr>
                      <a:lvl4pPr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333333"/>
                          </a:solidFill>
                          <a:latin typeface="Arial" charset="0"/>
                          <a:cs typeface="Arial Unicode MS" charset="0"/>
                        </a:defRPr>
                      </a:lvl4pPr>
                      <a:lvl5pPr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333333"/>
                          </a:solidFill>
                          <a:latin typeface="Arial" charset="0"/>
                          <a:cs typeface="Arial Unicode MS" charset="0"/>
                        </a:defRPr>
                      </a:lvl5pPr>
                      <a:lvl6pPr marL="25146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333333"/>
                          </a:solidFill>
                          <a:latin typeface="Arial" charset="0"/>
                          <a:cs typeface="Arial Unicode MS" charset="0"/>
                        </a:defRPr>
                      </a:lvl6pPr>
                      <a:lvl7pPr marL="29718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333333"/>
                          </a:solidFill>
                          <a:latin typeface="Arial" charset="0"/>
                          <a:cs typeface="Arial Unicode MS" charset="0"/>
                        </a:defRPr>
                      </a:lvl7pPr>
                      <a:lvl8pPr marL="34290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333333"/>
                          </a:solidFill>
                          <a:latin typeface="Arial" charset="0"/>
                          <a:cs typeface="Arial Unicode MS" charset="0"/>
                        </a:defRPr>
                      </a:lvl8pPr>
                      <a:lvl9pPr marL="38862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333333"/>
                          </a:solidFill>
                          <a:latin typeface="Arial" charset="0"/>
                          <a:cs typeface="Arial Unicode MS" charset="0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0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endParaRPr kumimoji="0" lang="ru-RU" alt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SimSun" charset="-122"/>
                      </a:endParaRPr>
                    </a:p>
                  </a:txBody>
                  <a:tcPr marL="81638" marR="81638" marT="83573" marB="42456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99FF"/>
                    </a:solidFill>
                  </a:tcPr>
                </a:tc>
                <a:tc>
                  <a:txBody>
                    <a:bodyPr/>
                    <a:lstStyle>
                      <a:lvl1pPr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800">
                          <a:solidFill>
                            <a:srgbClr val="333333"/>
                          </a:solidFill>
                          <a:latin typeface="Arial" charset="0"/>
                          <a:cs typeface="Arial Unicode MS" charset="0"/>
                        </a:defRPr>
                      </a:lvl1pPr>
                      <a:lvl2pPr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400">
                          <a:solidFill>
                            <a:srgbClr val="333333"/>
                          </a:solidFill>
                          <a:latin typeface="Arial" charset="0"/>
                          <a:cs typeface="Arial Unicode MS" charset="0"/>
                        </a:defRPr>
                      </a:lvl2pPr>
                      <a:lvl3pPr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>
                          <a:solidFill>
                            <a:srgbClr val="333333"/>
                          </a:solidFill>
                          <a:latin typeface="Arial" charset="0"/>
                          <a:cs typeface="Arial Unicode MS" charset="0"/>
                        </a:defRPr>
                      </a:lvl3pPr>
                      <a:lvl4pPr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333333"/>
                          </a:solidFill>
                          <a:latin typeface="Arial" charset="0"/>
                          <a:cs typeface="Arial Unicode MS" charset="0"/>
                        </a:defRPr>
                      </a:lvl4pPr>
                      <a:lvl5pPr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333333"/>
                          </a:solidFill>
                          <a:latin typeface="Arial" charset="0"/>
                          <a:cs typeface="Arial Unicode MS" charset="0"/>
                        </a:defRPr>
                      </a:lvl5pPr>
                      <a:lvl6pPr marL="25146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333333"/>
                          </a:solidFill>
                          <a:latin typeface="Arial" charset="0"/>
                          <a:cs typeface="Arial Unicode MS" charset="0"/>
                        </a:defRPr>
                      </a:lvl6pPr>
                      <a:lvl7pPr marL="29718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333333"/>
                          </a:solidFill>
                          <a:latin typeface="Arial" charset="0"/>
                          <a:cs typeface="Arial Unicode MS" charset="0"/>
                        </a:defRPr>
                      </a:lvl7pPr>
                      <a:lvl8pPr marL="34290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333333"/>
                          </a:solidFill>
                          <a:latin typeface="Arial" charset="0"/>
                          <a:cs typeface="Arial Unicode MS" charset="0"/>
                        </a:defRPr>
                      </a:lvl8pPr>
                      <a:lvl9pPr marL="38862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333333"/>
                          </a:solidFill>
                          <a:latin typeface="Arial" charset="0"/>
                          <a:cs typeface="Arial Unicode MS" charset="0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0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alt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SimSun" charset="-122"/>
                        </a:rPr>
                        <a:t>5\14</a:t>
                      </a:r>
                    </a:p>
                  </a:txBody>
                  <a:tcPr marL="81638" marR="81638" marT="83573" marB="42456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FF"/>
                    </a:solidFill>
                  </a:tcPr>
                </a:tc>
              </a:tr>
              <a:tr h="537177">
                <a:tc>
                  <a:txBody>
                    <a:bodyPr/>
                    <a:lstStyle>
                      <a:lvl1pPr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800">
                          <a:solidFill>
                            <a:srgbClr val="333333"/>
                          </a:solidFill>
                          <a:latin typeface="Arial" charset="0"/>
                          <a:cs typeface="Arial Unicode MS" charset="0"/>
                        </a:defRPr>
                      </a:lvl1pPr>
                      <a:lvl2pPr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400">
                          <a:solidFill>
                            <a:srgbClr val="333333"/>
                          </a:solidFill>
                          <a:latin typeface="Arial" charset="0"/>
                          <a:cs typeface="Arial Unicode MS" charset="0"/>
                        </a:defRPr>
                      </a:lvl2pPr>
                      <a:lvl3pPr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>
                          <a:solidFill>
                            <a:srgbClr val="333333"/>
                          </a:solidFill>
                          <a:latin typeface="Arial" charset="0"/>
                          <a:cs typeface="Arial Unicode MS" charset="0"/>
                        </a:defRPr>
                      </a:lvl3pPr>
                      <a:lvl4pPr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333333"/>
                          </a:solidFill>
                          <a:latin typeface="Arial" charset="0"/>
                          <a:cs typeface="Arial Unicode MS" charset="0"/>
                        </a:defRPr>
                      </a:lvl4pPr>
                      <a:lvl5pPr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333333"/>
                          </a:solidFill>
                          <a:latin typeface="Arial" charset="0"/>
                          <a:cs typeface="Arial Unicode MS" charset="0"/>
                        </a:defRPr>
                      </a:lvl5pPr>
                      <a:lvl6pPr marL="25146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333333"/>
                          </a:solidFill>
                          <a:latin typeface="Arial" charset="0"/>
                          <a:cs typeface="Arial Unicode MS" charset="0"/>
                        </a:defRPr>
                      </a:lvl6pPr>
                      <a:lvl7pPr marL="29718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333333"/>
                          </a:solidFill>
                          <a:latin typeface="Arial" charset="0"/>
                          <a:cs typeface="Arial Unicode MS" charset="0"/>
                        </a:defRPr>
                      </a:lvl7pPr>
                      <a:lvl8pPr marL="34290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333333"/>
                          </a:solidFill>
                          <a:latin typeface="Arial" charset="0"/>
                          <a:cs typeface="Arial Unicode MS" charset="0"/>
                        </a:defRPr>
                      </a:lvl8pPr>
                      <a:lvl9pPr marL="38862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333333"/>
                          </a:solidFill>
                          <a:latin typeface="Arial" charset="0"/>
                          <a:cs typeface="Arial Unicode MS" charset="0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0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endParaRPr kumimoji="0" lang="ru-RU" alt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SimSun" charset="-122"/>
                      </a:endParaRPr>
                    </a:p>
                  </a:txBody>
                  <a:tcPr marL="81638" marR="81638" marT="83573" marB="42456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99FF"/>
                    </a:solidFill>
                  </a:tcPr>
                </a:tc>
                <a:tc>
                  <a:txBody>
                    <a:bodyPr/>
                    <a:lstStyle>
                      <a:lvl1pPr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800">
                          <a:solidFill>
                            <a:srgbClr val="333333"/>
                          </a:solidFill>
                          <a:latin typeface="Arial" charset="0"/>
                          <a:cs typeface="Arial Unicode MS" charset="0"/>
                        </a:defRPr>
                      </a:lvl1pPr>
                      <a:lvl2pPr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400">
                          <a:solidFill>
                            <a:srgbClr val="333333"/>
                          </a:solidFill>
                          <a:latin typeface="Arial" charset="0"/>
                          <a:cs typeface="Arial Unicode MS" charset="0"/>
                        </a:defRPr>
                      </a:lvl2pPr>
                      <a:lvl3pPr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>
                          <a:solidFill>
                            <a:srgbClr val="333333"/>
                          </a:solidFill>
                          <a:latin typeface="Arial" charset="0"/>
                          <a:cs typeface="Arial Unicode MS" charset="0"/>
                        </a:defRPr>
                      </a:lvl3pPr>
                      <a:lvl4pPr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333333"/>
                          </a:solidFill>
                          <a:latin typeface="Arial" charset="0"/>
                          <a:cs typeface="Arial Unicode MS" charset="0"/>
                        </a:defRPr>
                      </a:lvl4pPr>
                      <a:lvl5pPr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333333"/>
                          </a:solidFill>
                          <a:latin typeface="Arial" charset="0"/>
                          <a:cs typeface="Arial Unicode MS" charset="0"/>
                        </a:defRPr>
                      </a:lvl5pPr>
                      <a:lvl6pPr marL="25146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333333"/>
                          </a:solidFill>
                          <a:latin typeface="Arial" charset="0"/>
                          <a:cs typeface="Arial Unicode MS" charset="0"/>
                        </a:defRPr>
                      </a:lvl6pPr>
                      <a:lvl7pPr marL="29718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333333"/>
                          </a:solidFill>
                          <a:latin typeface="Arial" charset="0"/>
                          <a:cs typeface="Arial Unicode MS" charset="0"/>
                        </a:defRPr>
                      </a:lvl7pPr>
                      <a:lvl8pPr marL="34290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333333"/>
                          </a:solidFill>
                          <a:latin typeface="Arial" charset="0"/>
                          <a:cs typeface="Arial Unicode MS" charset="0"/>
                        </a:defRPr>
                      </a:lvl8pPr>
                      <a:lvl9pPr marL="38862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333333"/>
                          </a:solidFill>
                          <a:latin typeface="Arial" charset="0"/>
                          <a:cs typeface="Arial Unicode MS" charset="0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0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alt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SimSun" charset="-122"/>
                        </a:rPr>
                        <a:t>- 1,1</a:t>
                      </a:r>
                    </a:p>
                  </a:txBody>
                  <a:tcPr marL="81638" marR="81638" marT="83573" marB="42456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>
                      <a:lvl1pPr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800">
                          <a:solidFill>
                            <a:srgbClr val="333333"/>
                          </a:solidFill>
                          <a:latin typeface="Arial" charset="0"/>
                          <a:cs typeface="Arial Unicode MS" charset="0"/>
                        </a:defRPr>
                      </a:lvl1pPr>
                      <a:lvl2pPr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400">
                          <a:solidFill>
                            <a:srgbClr val="333333"/>
                          </a:solidFill>
                          <a:latin typeface="Arial" charset="0"/>
                          <a:cs typeface="Arial Unicode MS" charset="0"/>
                        </a:defRPr>
                      </a:lvl2pPr>
                      <a:lvl3pPr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>
                          <a:solidFill>
                            <a:srgbClr val="333333"/>
                          </a:solidFill>
                          <a:latin typeface="Arial" charset="0"/>
                          <a:cs typeface="Arial Unicode MS" charset="0"/>
                        </a:defRPr>
                      </a:lvl3pPr>
                      <a:lvl4pPr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333333"/>
                          </a:solidFill>
                          <a:latin typeface="Arial" charset="0"/>
                          <a:cs typeface="Arial Unicode MS" charset="0"/>
                        </a:defRPr>
                      </a:lvl4pPr>
                      <a:lvl5pPr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333333"/>
                          </a:solidFill>
                          <a:latin typeface="Arial" charset="0"/>
                          <a:cs typeface="Arial Unicode MS" charset="0"/>
                        </a:defRPr>
                      </a:lvl5pPr>
                      <a:lvl6pPr marL="25146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333333"/>
                          </a:solidFill>
                          <a:latin typeface="Arial" charset="0"/>
                          <a:cs typeface="Arial Unicode MS" charset="0"/>
                        </a:defRPr>
                      </a:lvl6pPr>
                      <a:lvl7pPr marL="29718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333333"/>
                          </a:solidFill>
                          <a:latin typeface="Arial" charset="0"/>
                          <a:cs typeface="Arial Unicode MS" charset="0"/>
                        </a:defRPr>
                      </a:lvl7pPr>
                      <a:lvl8pPr marL="34290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333333"/>
                          </a:solidFill>
                          <a:latin typeface="Arial" charset="0"/>
                          <a:cs typeface="Arial Unicode MS" charset="0"/>
                        </a:defRPr>
                      </a:lvl8pPr>
                      <a:lvl9pPr marL="38862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333333"/>
                          </a:solidFill>
                          <a:latin typeface="Arial" charset="0"/>
                          <a:cs typeface="Arial Unicode MS" charset="0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0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alt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SimSun" charset="-122"/>
                        </a:rPr>
                        <a:t>- 1\3</a:t>
                      </a:r>
                    </a:p>
                  </a:txBody>
                  <a:tcPr marL="81638" marR="81638" marT="83573" marB="42456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>
                      <a:lvl1pPr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800">
                          <a:solidFill>
                            <a:srgbClr val="333333"/>
                          </a:solidFill>
                          <a:latin typeface="Arial" charset="0"/>
                          <a:cs typeface="Arial Unicode MS" charset="0"/>
                        </a:defRPr>
                      </a:lvl1pPr>
                      <a:lvl2pPr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400">
                          <a:solidFill>
                            <a:srgbClr val="333333"/>
                          </a:solidFill>
                          <a:latin typeface="Arial" charset="0"/>
                          <a:cs typeface="Arial Unicode MS" charset="0"/>
                        </a:defRPr>
                      </a:lvl2pPr>
                      <a:lvl3pPr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>
                          <a:solidFill>
                            <a:srgbClr val="333333"/>
                          </a:solidFill>
                          <a:latin typeface="Arial" charset="0"/>
                          <a:cs typeface="Arial Unicode MS" charset="0"/>
                        </a:defRPr>
                      </a:lvl3pPr>
                      <a:lvl4pPr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333333"/>
                          </a:solidFill>
                          <a:latin typeface="Arial" charset="0"/>
                          <a:cs typeface="Arial Unicode MS" charset="0"/>
                        </a:defRPr>
                      </a:lvl4pPr>
                      <a:lvl5pPr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333333"/>
                          </a:solidFill>
                          <a:latin typeface="Arial" charset="0"/>
                          <a:cs typeface="Arial Unicode MS" charset="0"/>
                        </a:defRPr>
                      </a:lvl5pPr>
                      <a:lvl6pPr marL="25146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333333"/>
                          </a:solidFill>
                          <a:latin typeface="Arial" charset="0"/>
                          <a:cs typeface="Arial Unicode MS" charset="0"/>
                        </a:defRPr>
                      </a:lvl6pPr>
                      <a:lvl7pPr marL="29718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333333"/>
                          </a:solidFill>
                          <a:latin typeface="Arial" charset="0"/>
                          <a:cs typeface="Arial Unicode MS" charset="0"/>
                        </a:defRPr>
                      </a:lvl7pPr>
                      <a:lvl8pPr marL="34290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333333"/>
                          </a:solidFill>
                          <a:latin typeface="Arial" charset="0"/>
                          <a:cs typeface="Arial Unicode MS" charset="0"/>
                        </a:defRPr>
                      </a:lvl8pPr>
                      <a:lvl9pPr marL="38862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333333"/>
                          </a:solidFill>
                          <a:latin typeface="Arial" charset="0"/>
                          <a:cs typeface="Arial Unicode MS" charset="0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0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alt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SimSun" charset="-122"/>
                        </a:rPr>
                        <a:t>1\9</a:t>
                      </a:r>
                    </a:p>
                  </a:txBody>
                  <a:tcPr marL="81638" marR="81638" marT="83573" marB="42456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>
                      <a:lvl1pPr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800">
                          <a:solidFill>
                            <a:srgbClr val="333333"/>
                          </a:solidFill>
                          <a:latin typeface="Arial" charset="0"/>
                          <a:cs typeface="Arial Unicode MS" charset="0"/>
                        </a:defRPr>
                      </a:lvl1pPr>
                      <a:lvl2pPr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400">
                          <a:solidFill>
                            <a:srgbClr val="333333"/>
                          </a:solidFill>
                          <a:latin typeface="Arial" charset="0"/>
                          <a:cs typeface="Arial Unicode MS" charset="0"/>
                        </a:defRPr>
                      </a:lvl2pPr>
                      <a:lvl3pPr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>
                          <a:solidFill>
                            <a:srgbClr val="333333"/>
                          </a:solidFill>
                          <a:latin typeface="Arial" charset="0"/>
                          <a:cs typeface="Arial Unicode MS" charset="0"/>
                        </a:defRPr>
                      </a:lvl3pPr>
                      <a:lvl4pPr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333333"/>
                          </a:solidFill>
                          <a:latin typeface="Arial" charset="0"/>
                          <a:cs typeface="Arial Unicode MS" charset="0"/>
                        </a:defRPr>
                      </a:lvl4pPr>
                      <a:lvl5pPr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333333"/>
                          </a:solidFill>
                          <a:latin typeface="Arial" charset="0"/>
                          <a:cs typeface="Arial Unicode MS" charset="0"/>
                        </a:defRPr>
                      </a:lvl5pPr>
                      <a:lvl6pPr marL="25146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333333"/>
                          </a:solidFill>
                          <a:latin typeface="Arial" charset="0"/>
                          <a:cs typeface="Arial Unicode MS" charset="0"/>
                        </a:defRPr>
                      </a:lvl6pPr>
                      <a:lvl7pPr marL="29718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333333"/>
                          </a:solidFill>
                          <a:latin typeface="Arial" charset="0"/>
                          <a:cs typeface="Arial Unicode MS" charset="0"/>
                        </a:defRPr>
                      </a:lvl7pPr>
                      <a:lvl8pPr marL="34290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333333"/>
                          </a:solidFill>
                          <a:latin typeface="Arial" charset="0"/>
                          <a:cs typeface="Arial Unicode MS" charset="0"/>
                        </a:defRPr>
                      </a:lvl8pPr>
                      <a:lvl9pPr marL="38862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333333"/>
                          </a:solidFill>
                          <a:latin typeface="Arial" charset="0"/>
                          <a:cs typeface="Arial Unicode MS" charset="0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0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endParaRPr kumimoji="0" lang="ru-RU" alt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SimSun" charset="-122"/>
                      </a:endParaRPr>
                    </a:p>
                  </a:txBody>
                  <a:tcPr marL="81638" marR="81638" marT="83573" marB="42456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99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>
                      <a:lvl1pPr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800">
                          <a:solidFill>
                            <a:srgbClr val="333333"/>
                          </a:solidFill>
                          <a:latin typeface="Arial" charset="0"/>
                          <a:cs typeface="Arial Unicode MS" charset="0"/>
                        </a:defRPr>
                      </a:lvl1pPr>
                      <a:lvl2pPr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400">
                          <a:solidFill>
                            <a:srgbClr val="333333"/>
                          </a:solidFill>
                          <a:latin typeface="Arial" charset="0"/>
                          <a:cs typeface="Arial Unicode MS" charset="0"/>
                        </a:defRPr>
                      </a:lvl2pPr>
                      <a:lvl3pPr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>
                          <a:solidFill>
                            <a:srgbClr val="333333"/>
                          </a:solidFill>
                          <a:latin typeface="Arial" charset="0"/>
                          <a:cs typeface="Arial Unicode MS" charset="0"/>
                        </a:defRPr>
                      </a:lvl3pPr>
                      <a:lvl4pPr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333333"/>
                          </a:solidFill>
                          <a:latin typeface="Arial" charset="0"/>
                          <a:cs typeface="Arial Unicode MS" charset="0"/>
                        </a:defRPr>
                      </a:lvl4pPr>
                      <a:lvl5pPr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333333"/>
                          </a:solidFill>
                          <a:latin typeface="Arial" charset="0"/>
                          <a:cs typeface="Arial Unicode MS" charset="0"/>
                        </a:defRPr>
                      </a:lvl5pPr>
                      <a:lvl6pPr marL="25146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333333"/>
                          </a:solidFill>
                          <a:latin typeface="Arial" charset="0"/>
                          <a:cs typeface="Arial Unicode MS" charset="0"/>
                        </a:defRPr>
                      </a:lvl6pPr>
                      <a:lvl7pPr marL="29718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333333"/>
                          </a:solidFill>
                          <a:latin typeface="Arial" charset="0"/>
                          <a:cs typeface="Arial Unicode MS" charset="0"/>
                        </a:defRPr>
                      </a:lvl7pPr>
                      <a:lvl8pPr marL="34290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333333"/>
                          </a:solidFill>
                          <a:latin typeface="Arial" charset="0"/>
                          <a:cs typeface="Arial Unicode MS" charset="0"/>
                        </a:defRPr>
                      </a:lvl8pPr>
                      <a:lvl9pPr marL="38862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333333"/>
                          </a:solidFill>
                          <a:latin typeface="Arial" charset="0"/>
                          <a:cs typeface="Arial Unicode MS" charset="0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0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endParaRPr kumimoji="0" lang="ru-RU" alt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SimSun" charset="-122"/>
                      </a:endParaRPr>
                    </a:p>
                  </a:txBody>
                  <a:tcPr marL="81638" marR="81638" marT="83573" marB="42456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99FF"/>
                    </a:solidFill>
                  </a:tcPr>
                </a:tc>
                <a:tc>
                  <a:txBody>
                    <a:bodyPr/>
                    <a:lstStyle>
                      <a:lvl1pPr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800">
                          <a:solidFill>
                            <a:srgbClr val="333333"/>
                          </a:solidFill>
                          <a:latin typeface="Arial" charset="0"/>
                          <a:cs typeface="Arial Unicode MS" charset="0"/>
                        </a:defRPr>
                      </a:lvl1pPr>
                      <a:lvl2pPr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400">
                          <a:solidFill>
                            <a:srgbClr val="333333"/>
                          </a:solidFill>
                          <a:latin typeface="Arial" charset="0"/>
                          <a:cs typeface="Arial Unicode MS" charset="0"/>
                        </a:defRPr>
                      </a:lvl2pPr>
                      <a:lvl3pPr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>
                          <a:solidFill>
                            <a:srgbClr val="333333"/>
                          </a:solidFill>
                          <a:latin typeface="Arial" charset="0"/>
                          <a:cs typeface="Arial Unicode MS" charset="0"/>
                        </a:defRPr>
                      </a:lvl3pPr>
                      <a:lvl4pPr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333333"/>
                          </a:solidFill>
                          <a:latin typeface="Arial" charset="0"/>
                          <a:cs typeface="Arial Unicode MS" charset="0"/>
                        </a:defRPr>
                      </a:lvl4pPr>
                      <a:lvl5pPr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333333"/>
                          </a:solidFill>
                          <a:latin typeface="Arial" charset="0"/>
                          <a:cs typeface="Arial Unicode MS" charset="0"/>
                        </a:defRPr>
                      </a:lvl5pPr>
                      <a:lvl6pPr marL="25146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333333"/>
                          </a:solidFill>
                          <a:latin typeface="Arial" charset="0"/>
                          <a:cs typeface="Arial Unicode MS" charset="0"/>
                        </a:defRPr>
                      </a:lvl6pPr>
                      <a:lvl7pPr marL="29718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333333"/>
                          </a:solidFill>
                          <a:latin typeface="Arial" charset="0"/>
                          <a:cs typeface="Arial Unicode MS" charset="0"/>
                        </a:defRPr>
                      </a:lvl7pPr>
                      <a:lvl8pPr marL="34290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333333"/>
                          </a:solidFill>
                          <a:latin typeface="Arial" charset="0"/>
                          <a:cs typeface="Arial Unicode MS" charset="0"/>
                        </a:defRPr>
                      </a:lvl8pPr>
                      <a:lvl9pPr marL="38862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333333"/>
                          </a:solidFill>
                          <a:latin typeface="Arial" charset="0"/>
                          <a:cs typeface="Arial Unicode MS" charset="0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0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alt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SimSun" charset="-122"/>
                        </a:rPr>
                        <a:t>1 </a:t>
                      </a:r>
                    </a:p>
                  </a:txBody>
                  <a:tcPr marL="81638" marR="81638" marT="83573" marB="42456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>
                      <a:lvl1pPr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800">
                          <a:solidFill>
                            <a:srgbClr val="333333"/>
                          </a:solidFill>
                          <a:latin typeface="Arial" charset="0"/>
                          <a:cs typeface="Arial Unicode MS" charset="0"/>
                        </a:defRPr>
                      </a:lvl1pPr>
                      <a:lvl2pPr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400">
                          <a:solidFill>
                            <a:srgbClr val="333333"/>
                          </a:solidFill>
                          <a:latin typeface="Arial" charset="0"/>
                          <a:cs typeface="Arial Unicode MS" charset="0"/>
                        </a:defRPr>
                      </a:lvl2pPr>
                      <a:lvl3pPr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>
                          <a:solidFill>
                            <a:srgbClr val="333333"/>
                          </a:solidFill>
                          <a:latin typeface="Arial" charset="0"/>
                          <a:cs typeface="Arial Unicode MS" charset="0"/>
                        </a:defRPr>
                      </a:lvl3pPr>
                      <a:lvl4pPr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333333"/>
                          </a:solidFill>
                          <a:latin typeface="Arial" charset="0"/>
                          <a:cs typeface="Arial Unicode MS" charset="0"/>
                        </a:defRPr>
                      </a:lvl4pPr>
                      <a:lvl5pPr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333333"/>
                          </a:solidFill>
                          <a:latin typeface="Arial" charset="0"/>
                          <a:cs typeface="Arial Unicode MS" charset="0"/>
                        </a:defRPr>
                      </a:lvl5pPr>
                      <a:lvl6pPr marL="25146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333333"/>
                          </a:solidFill>
                          <a:latin typeface="Arial" charset="0"/>
                          <a:cs typeface="Arial Unicode MS" charset="0"/>
                        </a:defRPr>
                      </a:lvl6pPr>
                      <a:lvl7pPr marL="29718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333333"/>
                          </a:solidFill>
                          <a:latin typeface="Arial" charset="0"/>
                          <a:cs typeface="Arial Unicode MS" charset="0"/>
                        </a:defRPr>
                      </a:lvl7pPr>
                      <a:lvl8pPr marL="34290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333333"/>
                          </a:solidFill>
                          <a:latin typeface="Arial" charset="0"/>
                          <a:cs typeface="Arial Unicode MS" charset="0"/>
                        </a:defRPr>
                      </a:lvl8pPr>
                      <a:lvl9pPr marL="38862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333333"/>
                          </a:solidFill>
                          <a:latin typeface="Arial" charset="0"/>
                          <a:cs typeface="Arial Unicode MS" charset="0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0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alt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SimSun" charset="-122"/>
                        </a:rPr>
                        <a:t>2</a:t>
                      </a:r>
                    </a:p>
                  </a:txBody>
                  <a:tcPr marL="81638" marR="81638" marT="83573" marB="42456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>
                      <a:lvl1pPr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800">
                          <a:solidFill>
                            <a:srgbClr val="333333"/>
                          </a:solidFill>
                          <a:latin typeface="Arial" charset="0"/>
                          <a:cs typeface="Arial Unicode MS" charset="0"/>
                        </a:defRPr>
                      </a:lvl1pPr>
                      <a:lvl2pPr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400">
                          <a:solidFill>
                            <a:srgbClr val="333333"/>
                          </a:solidFill>
                          <a:latin typeface="Arial" charset="0"/>
                          <a:cs typeface="Arial Unicode MS" charset="0"/>
                        </a:defRPr>
                      </a:lvl2pPr>
                      <a:lvl3pPr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>
                          <a:solidFill>
                            <a:srgbClr val="333333"/>
                          </a:solidFill>
                          <a:latin typeface="Arial" charset="0"/>
                          <a:cs typeface="Arial Unicode MS" charset="0"/>
                        </a:defRPr>
                      </a:lvl3pPr>
                      <a:lvl4pPr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333333"/>
                          </a:solidFill>
                          <a:latin typeface="Arial" charset="0"/>
                          <a:cs typeface="Arial Unicode MS" charset="0"/>
                        </a:defRPr>
                      </a:lvl4pPr>
                      <a:lvl5pPr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333333"/>
                          </a:solidFill>
                          <a:latin typeface="Arial" charset="0"/>
                          <a:cs typeface="Arial Unicode MS" charset="0"/>
                        </a:defRPr>
                      </a:lvl5pPr>
                      <a:lvl6pPr marL="25146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333333"/>
                          </a:solidFill>
                          <a:latin typeface="Arial" charset="0"/>
                          <a:cs typeface="Arial Unicode MS" charset="0"/>
                        </a:defRPr>
                      </a:lvl6pPr>
                      <a:lvl7pPr marL="29718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333333"/>
                          </a:solidFill>
                          <a:latin typeface="Arial" charset="0"/>
                          <a:cs typeface="Arial Unicode MS" charset="0"/>
                        </a:defRPr>
                      </a:lvl7pPr>
                      <a:lvl8pPr marL="34290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333333"/>
                          </a:solidFill>
                          <a:latin typeface="Arial" charset="0"/>
                          <a:cs typeface="Arial Unicode MS" charset="0"/>
                        </a:defRPr>
                      </a:lvl8pPr>
                      <a:lvl9pPr marL="38862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333333"/>
                          </a:solidFill>
                          <a:latin typeface="Arial" charset="0"/>
                          <a:cs typeface="Arial Unicode MS" charset="0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0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alt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SimSun" charset="-122"/>
                        </a:rPr>
                        <a:t>1\7</a:t>
                      </a:r>
                    </a:p>
                  </a:txBody>
                  <a:tcPr marL="81638" marR="81638" marT="83573" marB="42456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>
                      <a:lvl1pPr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800">
                          <a:solidFill>
                            <a:srgbClr val="333333"/>
                          </a:solidFill>
                          <a:latin typeface="Arial" charset="0"/>
                          <a:cs typeface="Arial Unicode MS" charset="0"/>
                        </a:defRPr>
                      </a:lvl1pPr>
                      <a:lvl2pPr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400">
                          <a:solidFill>
                            <a:srgbClr val="333333"/>
                          </a:solidFill>
                          <a:latin typeface="Arial" charset="0"/>
                          <a:cs typeface="Arial Unicode MS" charset="0"/>
                        </a:defRPr>
                      </a:lvl2pPr>
                      <a:lvl3pPr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>
                          <a:solidFill>
                            <a:srgbClr val="333333"/>
                          </a:solidFill>
                          <a:latin typeface="Arial" charset="0"/>
                          <a:cs typeface="Arial Unicode MS" charset="0"/>
                        </a:defRPr>
                      </a:lvl3pPr>
                      <a:lvl4pPr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333333"/>
                          </a:solidFill>
                          <a:latin typeface="Arial" charset="0"/>
                          <a:cs typeface="Arial Unicode MS" charset="0"/>
                        </a:defRPr>
                      </a:lvl4pPr>
                      <a:lvl5pPr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333333"/>
                          </a:solidFill>
                          <a:latin typeface="Arial" charset="0"/>
                          <a:cs typeface="Arial Unicode MS" charset="0"/>
                        </a:defRPr>
                      </a:lvl5pPr>
                      <a:lvl6pPr marL="25146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333333"/>
                          </a:solidFill>
                          <a:latin typeface="Arial" charset="0"/>
                          <a:cs typeface="Arial Unicode MS" charset="0"/>
                        </a:defRPr>
                      </a:lvl6pPr>
                      <a:lvl7pPr marL="29718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333333"/>
                          </a:solidFill>
                          <a:latin typeface="Arial" charset="0"/>
                          <a:cs typeface="Arial Unicode MS" charset="0"/>
                        </a:defRPr>
                      </a:lvl7pPr>
                      <a:lvl8pPr marL="34290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333333"/>
                          </a:solidFill>
                          <a:latin typeface="Arial" charset="0"/>
                          <a:cs typeface="Arial Unicode MS" charset="0"/>
                        </a:defRPr>
                      </a:lvl8pPr>
                      <a:lvl9pPr marL="38862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333333"/>
                          </a:solidFill>
                          <a:latin typeface="Arial" charset="0"/>
                          <a:cs typeface="Arial Unicode MS" charset="0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0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endParaRPr kumimoji="0" lang="ru-RU" alt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SimSun" charset="-122"/>
                      </a:endParaRPr>
                    </a:p>
                  </a:txBody>
                  <a:tcPr marL="81638" marR="81638" marT="83573" marB="42456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99FF"/>
                    </a:solidFill>
                  </a:tcPr>
                </a:tc>
              </a:tr>
              <a:tr h="537177">
                <a:tc>
                  <a:txBody>
                    <a:bodyPr/>
                    <a:lstStyle>
                      <a:lvl1pPr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800">
                          <a:solidFill>
                            <a:srgbClr val="333333"/>
                          </a:solidFill>
                          <a:latin typeface="Arial" charset="0"/>
                          <a:cs typeface="Arial Unicode MS" charset="0"/>
                        </a:defRPr>
                      </a:lvl1pPr>
                      <a:lvl2pPr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400">
                          <a:solidFill>
                            <a:srgbClr val="333333"/>
                          </a:solidFill>
                          <a:latin typeface="Arial" charset="0"/>
                          <a:cs typeface="Arial Unicode MS" charset="0"/>
                        </a:defRPr>
                      </a:lvl2pPr>
                      <a:lvl3pPr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>
                          <a:solidFill>
                            <a:srgbClr val="333333"/>
                          </a:solidFill>
                          <a:latin typeface="Arial" charset="0"/>
                          <a:cs typeface="Arial Unicode MS" charset="0"/>
                        </a:defRPr>
                      </a:lvl3pPr>
                      <a:lvl4pPr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333333"/>
                          </a:solidFill>
                          <a:latin typeface="Arial" charset="0"/>
                          <a:cs typeface="Arial Unicode MS" charset="0"/>
                        </a:defRPr>
                      </a:lvl4pPr>
                      <a:lvl5pPr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333333"/>
                          </a:solidFill>
                          <a:latin typeface="Arial" charset="0"/>
                          <a:cs typeface="Arial Unicode MS" charset="0"/>
                        </a:defRPr>
                      </a:lvl5pPr>
                      <a:lvl6pPr marL="25146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333333"/>
                          </a:solidFill>
                          <a:latin typeface="Arial" charset="0"/>
                          <a:cs typeface="Arial Unicode MS" charset="0"/>
                        </a:defRPr>
                      </a:lvl6pPr>
                      <a:lvl7pPr marL="29718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333333"/>
                          </a:solidFill>
                          <a:latin typeface="Arial" charset="0"/>
                          <a:cs typeface="Arial Unicode MS" charset="0"/>
                        </a:defRPr>
                      </a:lvl7pPr>
                      <a:lvl8pPr marL="34290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333333"/>
                          </a:solidFill>
                          <a:latin typeface="Arial" charset="0"/>
                          <a:cs typeface="Arial Unicode MS" charset="0"/>
                        </a:defRPr>
                      </a:lvl8pPr>
                      <a:lvl9pPr marL="38862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333333"/>
                          </a:solidFill>
                          <a:latin typeface="Arial" charset="0"/>
                          <a:cs typeface="Arial Unicode MS" charset="0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0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alt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SimSun" charset="-122"/>
                        </a:rPr>
                        <a:t>2\3</a:t>
                      </a:r>
                    </a:p>
                  </a:txBody>
                  <a:tcPr marL="81638" marR="81638" marT="83573" marB="42456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>
                      <a:lvl1pPr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800">
                          <a:solidFill>
                            <a:srgbClr val="333333"/>
                          </a:solidFill>
                          <a:latin typeface="Arial" charset="0"/>
                          <a:cs typeface="Arial Unicode MS" charset="0"/>
                        </a:defRPr>
                      </a:lvl1pPr>
                      <a:lvl2pPr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400">
                          <a:solidFill>
                            <a:srgbClr val="333333"/>
                          </a:solidFill>
                          <a:latin typeface="Arial" charset="0"/>
                          <a:cs typeface="Arial Unicode MS" charset="0"/>
                        </a:defRPr>
                      </a:lvl2pPr>
                      <a:lvl3pPr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>
                          <a:solidFill>
                            <a:srgbClr val="333333"/>
                          </a:solidFill>
                          <a:latin typeface="Arial" charset="0"/>
                          <a:cs typeface="Arial Unicode MS" charset="0"/>
                        </a:defRPr>
                      </a:lvl3pPr>
                      <a:lvl4pPr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333333"/>
                          </a:solidFill>
                          <a:latin typeface="Arial" charset="0"/>
                          <a:cs typeface="Arial Unicode MS" charset="0"/>
                        </a:defRPr>
                      </a:lvl4pPr>
                      <a:lvl5pPr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333333"/>
                          </a:solidFill>
                          <a:latin typeface="Arial" charset="0"/>
                          <a:cs typeface="Arial Unicode MS" charset="0"/>
                        </a:defRPr>
                      </a:lvl5pPr>
                      <a:lvl6pPr marL="25146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333333"/>
                          </a:solidFill>
                          <a:latin typeface="Arial" charset="0"/>
                          <a:cs typeface="Arial Unicode MS" charset="0"/>
                        </a:defRPr>
                      </a:lvl6pPr>
                      <a:lvl7pPr marL="29718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333333"/>
                          </a:solidFill>
                          <a:latin typeface="Arial" charset="0"/>
                          <a:cs typeface="Arial Unicode MS" charset="0"/>
                        </a:defRPr>
                      </a:lvl7pPr>
                      <a:lvl8pPr marL="34290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333333"/>
                          </a:solidFill>
                          <a:latin typeface="Arial" charset="0"/>
                          <a:cs typeface="Arial Unicode MS" charset="0"/>
                        </a:defRPr>
                      </a:lvl8pPr>
                      <a:lvl9pPr marL="38862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333333"/>
                          </a:solidFill>
                          <a:latin typeface="Arial" charset="0"/>
                          <a:cs typeface="Arial Unicode MS" charset="0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0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alt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SimSun" charset="-122"/>
                        </a:rPr>
                        <a:t>-2\9</a:t>
                      </a:r>
                    </a:p>
                  </a:txBody>
                  <a:tcPr marL="81638" marR="81638" marT="83573" marB="42456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>
                      <a:lvl1pPr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800">
                          <a:solidFill>
                            <a:srgbClr val="333333"/>
                          </a:solidFill>
                          <a:latin typeface="Arial" charset="0"/>
                          <a:cs typeface="Arial Unicode MS" charset="0"/>
                        </a:defRPr>
                      </a:lvl1pPr>
                      <a:lvl2pPr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400">
                          <a:solidFill>
                            <a:srgbClr val="333333"/>
                          </a:solidFill>
                          <a:latin typeface="Arial" charset="0"/>
                          <a:cs typeface="Arial Unicode MS" charset="0"/>
                        </a:defRPr>
                      </a:lvl2pPr>
                      <a:lvl3pPr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>
                          <a:solidFill>
                            <a:srgbClr val="333333"/>
                          </a:solidFill>
                          <a:latin typeface="Arial" charset="0"/>
                          <a:cs typeface="Arial Unicode MS" charset="0"/>
                        </a:defRPr>
                      </a:lvl3pPr>
                      <a:lvl4pPr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333333"/>
                          </a:solidFill>
                          <a:latin typeface="Arial" charset="0"/>
                          <a:cs typeface="Arial Unicode MS" charset="0"/>
                        </a:defRPr>
                      </a:lvl4pPr>
                      <a:lvl5pPr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333333"/>
                          </a:solidFill>
                          <a:latin typeface="Arial" charset="0"/>
                          <a:cs typeface="Arial Unicode MS" charset="0"/>
                        </a:defRPr>
                      </a:lvl5pPr>
                      <a:lvl6pPr marL="25146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333333"/>
                          </a:solidFill>
                          <a:latin typeface="Arial" charset="0"/>
                          <a:cs typeface="Arial Unicode MS" charset="0"/>
                        </a:defRPr>
                      </a:lvl6pPr>
                      <a:lvl7pPr marL="29718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333333"/>
                          </a:solidFill>
                          <a:latin typeface="Arial" charset="0"/>
                          <a:cs typeface="Arial Unicode MS" charset="0"/>
                        </a:defRPr>
                      </a:lvl7pPr>
                      <a:lvl8pPr marL="34290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333333"/>
                          </a:solidFill>
                          <a:latin typeface="Arial" charset="0"/>
                          <a:cs typeface="Arial Unicode MS" charset="0"/>
                        </a:defRPr>
                      </a:lvl8pPr>
                      <a:lvl9pPr marL="38862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333333"/>
                          </a:solidFill>
                          <a:latin typeface="Arial" charset="0"/>
                          <a:cs typeface="Arial Unicode MS" charset="0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0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alt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SimSun" charset="-122"/>
                        </a:rPr>
                        <a:t>- 1\3</a:t>
                      </a:r>
                    </a:p>
                  </a:txBody>
                  <a:tcPr marL="81638" marR="81638" marT="83573" marB="42456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FF"/>
                    </a:solidFill>
                  </a:tcPr>
                </a:tc>
                <a:tc>
                  <a:txBody>
                    <a:bodyPr/>
                    <a:lstStyle>
                      <a:lvl1pPr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800">
                          <a:solidFill>
                            <a:srgbClr val="333333"/>
                          </a:solidFill>
                          <a:latin typeface="Arial" charset="0"/>
                          <a:cs typeface="Arial Unicode MS" charset="0"/>
                        </a:defRPr>
                      </a:lvl1pPr>
                      <a:lvl2pPr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400">
                          <a:solidFill>
                            <a:srgbClr val="333333"/>
                          </a:solidFill>
                          <a:latin typeface="Arial" charset="0"/>
                          <a:cs typeface="Arial Unicode MS" charset="0"/>
                        </a:defRPr>
                      </a:lvl2pPr>
                      <a:lvl3pPr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>
                          <a:solidFill>
                            <a:srgbClr val="333333"/>
                          </a:solidFill>
                          <a:latin typeface="Arial" charset="0"/>
                          <a:cs typeface="Arial Unicode MS" charset="0"/>
                        </a:defRPr>
                      </a:lvl3pPr>
                      <a:lvl4pPr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333333"/>
                          </a:solidFill>
                          <a:latin typeface="Arial" charset="0"/>
                          <a:cs typeface="Arial Unicode MS" charset="0"/>
                        </a:defRPr>
                      </a:lvl4pPr>
                      <a:lvl5pPr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333333"/>
                          </a:solidFill>
                          <a:latin typeface="Arial" charset="0"/>
                          <a:cs typeface="Arial Unicode MS" charset="0"/>
                        </a:defRPr>
                      </a:lvl5pPr>
                      <a:lvl6pPr marL="25146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333333"/>
                          </a:solidFill>
                          <a:latin typeface="Arial" charset="0"/>
                          <a:cs typeface="Arial Unicode MS" charset="0"/>
                        </a:defRPr>
                      </a:lvl6pPr>
                      <a:lvl7pPr marL="29718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333333"/>
                          </a:solidFill>
                          <a:latin typeface="Arial" charset="0"/>
                          <a:cs typeface="Arial Unicode MS" charset="0"/>
                        </a:defRPr>
                      </a:lvl7pPr>
                      <a:lvl8pPr marL="34290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333333"/>
                          </a:solidFill>
                          <a:latin typeface="Arial" charset="0"/>
                          <a:cs typeface="Arial Unicode MS" charset="0"/>
                        </a:defRPr>
                      </a:lvl8pPr>
                      <a:lvl9pPr marL="38862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333333"/>
                          </a:solidFill>
                          <a:latin typeface="Arial" charset="0"/>
                          <a:cs typeface="Arial Unicode MS" charset="0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0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alt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SimSun" charset="-122"/>
                        </a:rPr>
                        <a:t> 4\27</a:t>
                      </a:r>
                    </a:p>
                  </a:txBody>
                  <a:tcPr marL="81638" marR="81638" marT="83573" marB="42456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>
                      <a:lvl1pPr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800">
                          <a:solidFill>
                            <a:srgbClr val="333333"/>
                          </a:solidFill>
                          <a:latin typeface="Arial" charset="0"/>
                          <a:cs typeface="Arial Unicode MS" charset="0"/>
                        </a:defRPr>
                      </a:lvl1pPr>
                      <a:lvl2pPr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400">
                          <a:solidFill>
                            <a:srgbClr val="333333"/>
                          </a:solidFill>
                          <a:latin typeface="Arial" charset="0"/>
                          <a:cs typeface="Arial Unicode MS" charset="0"/>
                        </a:defRPr>
                      </a:lvl2pPr>
                      <a:lvl3pPr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>
                          <a:solidFill>
                            <a:srgbClr val="333333"/>
                          </a:solidFill>
                          <a:latin typeface="Arial" charset="0"/>
                          <a:cs typeface="Arial Unicode MS" charset="0"/>
                        </a:defRPr>
                      </a:lvl3pPr>
                      <a:lvl4pPr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333333"/>
                          </a:solidFill>
                          <a:latin typeface="Arial" charset="0"/>
                          <a:cs typeface="Arial Unicode MS" charset="0"/>
                        </a:defRPr>
                      </a:lvl4pPr>
                      <a:lvl5pPr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333333"/>
                          </a:solidFill>
                          <a:latin typeface="Arial" charset="0"/>
                          <a:cs typeface="Arial Unicode MS" charset="0"/>
                        </a:defRPr>
                      </a:lvl5pPr>
                      <a:lvl6pPr marL="25146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333333"/>
                          </a:solidFill>
                          <a:latin typeface="Arial" charset="0"/>
                          <a:cs typeface="Arial Unicode MS" charset="0"/>
                        </a:defRPr>
                      </a:lvl6pPr>
                      <a:lvl7pPr marL="29718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333333"/>
                          </a:solidFill>
                          <a:latin typeface="Arial" charset="0"/>
                          <a:cs typeface="Arial Unicode MS" charset="0"/>
                        </a:defRPr>
                      </a:lvl7pPr>
                      <a:lvl8pPr marL="34290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333333"/>
                          </a:solidFill>
                          <a:latin typeface="Arial" charset="0"/>
                          <a:cs typeface="Arial Unicode MS" charset="0"/>
                        </a:defRPr>
                      </a:lvl8pPr>
                      <a:lvl9pPr marL="38862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333333"/>
                          </a:solidFill>
                          <a:latin typeface="Arial" charset="0"/>
                          <a:cs typeface="Arial Unicode MS" charset="0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0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alt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SimSun" charset="-122"/>
                        </a:rPr>
                        <a:t>- 4\9</a:t>
                      </a:r>
                    </a:p>
                  </a:txBody>
                  <a:tcPr marL="81638" marR="81638" marT="83573" marB="42456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>
                      <a:lvl1pPr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800">
                          <a:solidFill>
                            <a:srgbClr val="333333"/>
                          </a:solidFill>
                          <a:latin typeface="Arial" charset="0"/>
                          <a:cs typeface="Arial Unicode MS" charset="0"/>
                        </a:defRPr>
                      </a:lvl1pPr>
                      <a:lvl2pPr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400">
                          <a:solidFill>
                            <a:srgbClr val="333333"/>
                          </a:solidFill>
                          <a:latin typeface="Arial" charset="0"/>
                          <a:cs typeface="Arial Unicode MS" charset="0"/>
                        </a:defRPr>
                      </a:lvl2pPr>
                      <a:lvl3pPr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>
                          <a:solidFill>
                            <a:srgbClr val="333333"/>
                          </a:solidFill>
                          <a:latin typeface="Arial" charset="0"/>
                          <a:cs typeface="Arial Unicode MS" charset="0"/>
                        </a:defRPr>
                      </a:lvl3pPr>
                      <a:lvl4pPr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333333"/>
                          </a:solidFill>
                          <a:latin typeface="Arial" charset="0"/>
                          <a:cs typeface="Arial Unicode MS" charset="0"/>
                        </a:defRPr>
                      </a:lvl4pPr>
                      <a:lvl5pPr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333333"/>
                          </a:solidFill>
                          <a:latin typeface="Arial" charset="0"/>
                          <a:cs typeface="Arial Unicode MS" charset="0"/>
                        </a:defRPr>
                      </a:lvl5pPr>
                      <a:lvl6pPr marL="25146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333333"/>
                          </a:solidFill>
                          <a:latin typeface="Arial" charset="0"/>
                          <a:cs typeface="Arial Unicode MS" charset="0"/>
                        </a:defRPr>
                      </a:lvl6pPr>
                      <a:lvl7pPr marL="29718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333333"/>
                          </a:solidFill>
                          <a:latin typeface="Arial" charset="0"/>
                          <a:cs typeface="Arial Unicode MS" charset="0"/>
                        </a:defRPr>
                      </a:lvl7pPr>
                      <a:lvl8pPr marL="34290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333333"/>
                          </a:solidFill>
                          <a:latin typeface="Arial" charset="0"/>
                          <a:cs typeface="Arial Unicode MS" charset="0"/>
                        </a:defRPr>
                      </a:lvl8pPr>
                      <a:lvl9pPr marL="38862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333333"/>
                          </a:solidFill>
                          <a:latin typeface="Arial" charset="0"/>
                          <a:cs typeface="Arial Unicode MS" charset="0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0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alt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SimSun" charset="-122"/>
                        </a:rPr>
                        <a:t>-0,5</a:t>
                      </a:r>
                    </a:p>
                  </a:txBody>
                  <a:tcPr marL="81638" marR="81638" marT="83573" marB="42456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>
                      <a:lvl1pPr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800">
                          <a:solidFill>
                            <a:srgbClr val="333333"/>
                          </a:solidFill>
                          <a:latin typeface="Arial" charset="0"/>
                          <a:cs typeface="Arial Unicode MS" charset="0"/>
                        </a:defRPr>
                      </a:lvl1pPr>
                      <a:lvl2pPr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400">
                          <a:solidFill>
                            <a:srgbClr val="333333"/>
                          </a:solidFill>
                          <a:latin typeface="Arial" charset="0"/>
                          <a:cs typeface="Arial Unicode MS" charset="0"/>
                        </a:defRPr>
                      </a:lvl2pPr>
                      <a:lvl3pPr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>
                          <a:solidFill>
                            <a:srgbClr val="333333"/>
                          </a:solidFill>
                          <a:latin typeface="Arial" charset="0"/>
                          <a:cs typeface="Arial Unicode MS" charset="0"/>
                        </a:defRPr>
                      </a:lvl3pPr>
                      <a:lvl4pPr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333333"/>
                          </a:solidFill>
                          <a:latin typeface="Arial" charset="0"/>
                          <a:cs typeface="Arial Unicode MS" charset="0"/>
                        </a:defRPr>
                      </a:lvl4pPr>
                      <a:lvl5pPr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333333"/>
                          </a:solidFill>
                          <a:latin typeface="Arial" charset="0"/>
                          <a:cs typeface="Arial Unicode MS" charset="0"/>
                        </a:defRPr>
                      </a:lvl5pPr>
                      <a:lvl6pPr marL="25146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333333"/>
                          </a:solidFill>
                          <a:latin typeface="Arial" charset="0"/>
                          <a:cs typeface="Arial Unicode MS" charset="0"/>
                        </a:defRPr>
                      </a:lvl6pPr>
                      <a:lvl7pPr marL="29718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333333"/>
                          </a:solidFill>
                          <a:latin typeface="Arial" charset="0"/>
                          <a:cs typeface="Arial Unicode MS" charset="0"/>
                        </a:defRPr>
                      </a:lvl7pPr>
                      <a:lvl8pPr marL="34290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333333"/>
                          </a:solidFill>
                          <a:latin typeface="Arial" charset="0"/>
                          <a:cs typeface="Arial Unicode MS" charset="0"/>
                        </a:defRPr>
                      </a:lvl8pPr>
                      <a:lvl9pPr marL="38862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333333"/>
                          </a:solidFill>
                          <a:latin typeface="Arial" charset="0"/>
                          <a:cs typeface="Arial Unicode MS" charset="0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0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alt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SimSun" charset="-122"/>
                        </a:rPr>
                        <a:t>-1\5</a:t>
                      </a:r>
                    </a:p>
                  </a:txBody>
                  <a:tcPr marL="81638" marR="81638" marT="83573" marB="42456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>
                      <a:lvl1pPr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800">
                          <a:solidFill>
                            <a:srgbClr val="333333"/>
                          </a:solidFill>
                          <a:latin typeface="Arial" charset="0"/>
                          <a:cs typeface="Arial Unicode MS" charset="0"/>
                        </a:defRPr>
                      </a:lvl1pPr>
                      <a:lvl2pPr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400">
                          <a:solidFill>
                            <a:srgbClr val="333333"/>
                          </a:solidFill>
                          <a:latin typeface="Arial" charset="0"/>
                          <a:cs typeface="Arial Unicode MS" charset="0"/>
                        </a:defRPr>
                      </a:lvl2pPr>
                      <a:lvl3pPr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>
                          <a:solidFill>
                            <a:srgbClr val="333333"/>
                          </a:solidFill>
                          <a:latin typeface="Arial" charset="0"/>
                          <a:cs typeface="Arial Unicode MS" charset="0"/>
                        </a:defRPr>
                      </a:lvl3pPr>
                      <a:lvl4pPr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333333"/>
                          </a:solidFill>
                          <a:latin typeface="Arial" charset="0"/>
                          <a:cs typeface="Arial Unicode MS" charset="0"/>
                        </a:defRPr>
                      </a:lvl4pPr>
                      <a:lvl5pPr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333333"/>
                          </a:solidFill>
                          <a:latin typeface="Arial" charset="0"/>
                          <a:cs typeface="Arial Unicode MS" charset="0"/>
                        </a:defRPr>
                      </a:lvl5pPr>
                      <a:lvl6pPr marL="25146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333333"/>
                          </a:solidFill>
                          <a:latin typeface="Arial" charset="0"/>
                          <a:cs typeface="Arial Unicode MS" charset="0"/>
                        </a:defRPr>
                      </a:lvl6pPr>
                      <a:lvl7pPr marL="29718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333333"/>
                          </a:solidFill>
                          <a:latin typeface="Arial" charset="0"/>
                          <a:cs typeface="Arial Unicode MS" charset="0"/>
                        </a:defRPr>
                      </a:lvl7pPr>
                      <a:lvl8pPr marL="34290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333333"/>
                          </a:solidFill>
                          <a:latin typeface="Arial" charset="0"/>
                          <a:cs typeface="Arial Unicode MS" charset="0"/>
                        </a:defRPr>
                      </a:lvl8pPr>
                      <a:lvl9pPr marL="38862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333333"/>
                          </a:solidFill>
                          <a:latin typeface="Arial" charset="0"/>
                          <a:cs typeface="Arial Unicode MS" charset="0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0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alt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SimSun" charset="-122"/>
                        </a:rPr>
                        <a:t>2\5</a:t>
                      </a:r>
                    </a:p>
                  </a:txBody>
                  <a:tcPr marL="81638" marR="81638" marT="83573" marB="42456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>
                      <a:lvl1pPr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800">
                          <a:solidFill>
                            <a:srgbClr val="333333"/>
                          </a:solidFill>
                          <a:latin typeface="Arial" charset="0"/>
                          <a:cs typeface="Arial Unicode MS" charset="0"/>
                        </a:defRPr>
                      </a:lvl1pPr>
                      <a:lvl2pPr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400">
                          <a:solidFill>
                            <a:srgbClr val="333333"/>
                          </a:solidFill>
                          <a:latin typeface="Arial" charset="0"/>
                          <a:cs typeface="Arial Unicode MS" charset="0"/>
                        </a:defRPr>
                      </a:lvl2pPr>
                      <a:lvl3pPr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>
                          <a:solidFill>
                            <a:srgbClr val="333333"/>
                          </a:solidFill>
                          <a:latin typeface="Arial" charset="0"/>
                          <a:cs typeface="Arial Unicode MS" charset="0"/>
                        </a:defRPr>
                      </a:lvl3pPr>
                      <a:lvl4pPr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333333"/>
                          </a:solidFill>
                          <a:latin typeface="Arial" charset="0"/>
                          <a:cs typeface="Arial Unicode MS" charset="0"/>
                        </a:defRPr>
                      </a:lvl4pPr>
                      <a:lvl5pPr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333333"/>
                          </a:solidFill>
                          <a:latin typeface="Arial" charset="0"/>
                          <a:cs typeface="Arial Unicode MS" charset="0"/>
                        </a:defRPr>
                      </a:lvl5pPr>
                      <a:lvl6pPr marL="25146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333333"/>
                          </a:solidFill>
                          <a:latin typeface="Arial" charset="0"/>
                          <a:cs typeface="Arial Unicode MS" charset="0"/>
                        </a:defRPr>
                      </a:lvl6pPr>
                      <a:lvl7pPr marL="29718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333333"/>
                          </a:solidFill>
                          <a:latin typeface="Arial" charset="0"/>
                          <a:cs typeface="Arial Unicode MS" charset="0"/>
                        </a:defRPr>
                      </a:lvl7pPr>
                      <a:lvl8pPr marL="34290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333333"/>
                          </a:solidFill>
                          <a:latin typeface="Arial" charset="0"/>
                          <a:cs typeface="Arial Unicode MS" charset="0"/>
                        </a:defRPr>
                      </a:lvl8pPr>
                      <a:lvl9pPr marL="38862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333333"/>
                          </a:solidFill>
                          <a:latin typeface="Arial" charset="0"/>
                          <a:cs typeface="Arial Unicode MS" charset="0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0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alt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SimSun" charset="-122"/>
                        </a:rPr>
                        <a:t>2\5</a:t>
                      </a:r>
                    </a:p>
                  </a:txBody>
                  <a:tcPr marL="81638" marR="81638" marT="83573" marB="42456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>
                      <a:lvl1pPr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800">
                          <a:solidFill>
                            <a:srgbClr val="333333"/>
                          </a:solidFill>
                          <a:latin typeface="Arial" charset="0"/>
                          <a:cs typeface="Arial Unicode MS" charset="0"/>
                        </a:defRPr>
                      </a:lvl1pPr>
                      <a:lvl2pPr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400">
                          <a:solidFill>
                            <a:srgbClr val="333333"/>
                          </a:solidFill>
                          <a:latin typeface="Arial" charset="0"/>
                          <a:cs typeface="Arial Unicode MS" charset="0"/>
                        </a:defRPr>
                      </a:lvl2pPr>
                      <a:lvl3pPr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>
                          <a:solidFill>
                            <a:srgbClr val="333333"/>
                          </a:solidFill>
                          <a:latin typeface="Arial" charset="0"/>
                          <a:cs typeface="Arial Unicode MS" charset="0"/>
                        </a:defRPr>
                      </a:lvl3pPr>
                      <a:lvl4pPr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333333"/>
                          </a:solidFill>
                          <a:latin typeface="Arial" charset="0"/>
                          <a:cs typeface="Arial Unicode MS" charset="0"/>
                        </a:defRPr>
                      </a:lvl4pPr>
                      <a:lvl5pPr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333333"/>
                          </a:solidFill>
                          <a:latin typeface="Arial" charset="0"/>
                          <a:cs typeface="Arial Unicode MS" charset="0"/>
                        </a:defRPr>
                      </a:lvl5pPr>
                      <a:lvl6pPr marL="25146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333333"/>
                          </a:solidFill>
                          <a:latin typeface="Arial" charset="0"/>
                          <a:cs typeface="Arial Unicode MS" charset="0"/>
                        </a:defRPr>
                      </a:lvl6pPr>
                      <a:lvl7pPr marL="29718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333333"/>
                          </a:solidFill>
                          <a:latin typeface="Arial" charset="0"/>
                          <a:cs typeface="Arial Unicode MS" charset="0"/>
                        </a:defRPr>
                      </a:lvl7pPr>
                      <a:lvl8pPr marL="34290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333333"/>
                          </a:solidFill>
                          <a:latin typeface="Arial" charset="0"/>
                          <a:cs typeface="Arial Unicode MS" charset="0"/>
                        </a:defRPr>
                      </a:lvl8pPr>
                      <a:lvl9pPr marL="38862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333333"/>
                          </a:solidFill>
                          <a:latin typeface="Arial" charset="0"/>
                          <a:cs typeface="Arial Unicode MS" charset="0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0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alt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SimSun" charset="-122"/>
                        </a:rPr>
                        <a:t>1</a:t>
                      </a:r>
                    </a:p>
                  </a:txBody>
                  <a:tcPr marL="81638" marR="81638" marT="83573" marB="42456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FF"/>
                    </a:solidFill>
                  </a:tcPr>
                </a:tc>
              </a:tr>
              <a:tr h="537177">
                <a:tc>
                  <a:txBody>
                    <a:bodyPr/>
                    <a:lstStyle>
                      <a:lvl1pPr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800">
                          <a:solidFill>
                            <a:srgbClr val="333333"/>
                          </a:solidFill>
                          <a:latin typeface="Arial" charset="0"/>
                          <a:cs typeface="Arial Unicode MS" charset="0"/>
                        </a:defRPr>
                      </a:lvl1pPr>
                      <a:lvl2pPr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400">
                          <a:solidFill>
                            <a:srgbClr val="333333"/>
                          </a:solidFill>
                          <a:latin typeface="Arial" charset="0"/>
                          <a:cs typeface="Arial Unicode MS" charset="0"/>
                        </a:defRPr>
                      </a:lvl2pPr>
                      <a:lvl3pPr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>
                          <a:solidFill>
                            <a:srgbClr val="333333"/>
                          </a:solidFill>
                          <a:latin typeface="Arial" charset="0"/>
                          <a:cs typeface="Arial Unicode MS" charset="0"/>
                        </a:defRPr>
                      </a:lvl3pPr>
                      <a:lvl4pPr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333333"/>
                          </a:solidFill>
                          <a:latin typeface="Arial" charset="0"/>
                          <a:cs typeface="Arial Unicode MS" charset="0"/>
                        </a:defRPr>
                      </a:lvl4pPr>
                      <a:lvl5pPr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333333"/>
                          </a:solidFill>
                          <a:latin typeface="Arial" charset="0"/>
                          <a:cs typeface="Arial Unicode MS" charset="0"/>
                        </a:defRPr>
                      </a:lvl5pPr>
                      <a:lvl6pPr marL="25146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333333"/>
                          </a:solidFill>
                          <a:latin typeface="Arial" charset="0"/>
                          <a:cs typeface="Arial Unicode MS" charset="0"/>
                        </a:defRPr>
                      </a:lvl6pPr>
                      <a:lvl7pPr marL="29718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333333"/>
                          </a:solidFill>
                          <a:latin typeface="Arial" charset="0"/>
                          <a:cs typeface="Arial Unicode MS" charset="0"/>
                        </a:defRPr>
                      </a:lvl7pPr>
                      <a:lvl8pPr marL="34290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333333"/>
                          </a:solidFill>
                          <a:latin typeface="Arial" charset="0"/>
                          <a:cs typeface="Arial Unicode MS" charset="0"/>
                        </a:defRPr>
                      </a:lvl8pPr>
                      <a:lvl9pPr marL="38862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333333"/>
                          </a:solidFill>
                          <a:latin typeface="Arial" charset="0"/>
                          <a:cs typeface="Arial Unicode MS" charset="0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0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endParaRPr kumimoji="0" lang="ru-RU" alt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SimSun" charset="-122"/>
                      </a:endParaRPr>
                    </a:p>
                  </a:txBody>
                  <a:tcPr marL="81638" marR="81638" marT="83573" marB="42456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99FF"/>
                    </a:solidFill>
                  </a:tcPr>
                </a:tc>
                <a:tc>
                  <a:txBody>
                    <a:bodyPr/>
                    <a:lstStyle>
                      <a:lvl1pPr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800">
                          <a:solidFill>
                            <a:srgbClr val="333333"/>
                          </a:solidFill>
                          <a:latin typeface="Arial" charset="0"/>
                          <a:cs typeface="Arial Unicode MS" charset="0"/>
                        </a:defRPr>
                      </a:lvl1pPr>
                      <a:lvl2pPr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400">
                          <a:solidFill>
                            <a:srgbClr val="333333"/>
                          </a:solidFill>
                          <a:latin typeface="Arial" charset="0"/>
                          <a:cs typeface="Arial Unicode MS" charset="0"/>
                        </a:defRPr>
                      </a:lvl2pPr>
                      <a:lvl3pPr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>
                          <a:solidFill>
                            <a:srgbClr val="333333"/>
                          </a:solidFill>
                          <a:latin typeface="Arial" charset="0"/>
                          <a:cs typeface="Arial Unicode MS" charset="0"/>
                        </a:defRPr>
                      </a:lvl3pPr>
                      <a:lvl4pPr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333333"/>
                          </a:solidFill>
                          <a:latin typeface="Arial" charset="0"/>
                          <a:cs typeface="Arial Unicode MS" charset="0"/>
                        </a:defRPr>
                      </a:lvl4pPr>
                      <a:lvl5pPr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333333"/>
                          </a:solidFill>
                          <a:latin typeface="Arial" charset="0"/>
                          <a:cs typeface="Arial Unicode MS" charset="0"/>
                        </a:defRPr>
                      </a:lvl5pPr>
                      <a:lvl6pPr marL="25146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333333"/>
                          </a:solidFill>
                          <a:latin typeface="Arial" charset="0"/>
                          <a:cs typeface="Arial Unicode MS" charset="0"/>
                        </a:defRPr>
                      </a:lvl6pPr>
                      <a:lvl7pPr marL="29718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333333"/>
                          </a:solidFill>
                          <a:latin typeface="Arial" charset="0"/>
                          <a:cs typeface="Arial Unicode MS" charset="0"/>
                        </a:defRPr>
                      </a:lvl7pPr>
                      <a:lvl8pPr marL="34290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333333"/>
                          </a:solidFill>
                          <a:latin typeface="Arial" charset="0"/>
                          <a:cs typeface="Arial Unicode MS" charset="0"/>
                        </a:defRPr>
                      </a:lvl8pPr>
                      <a:lvl9pPr marL="38862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333333"/>
                          </a:solidFill>
                          <a:latin typeface="Arial" charset="0"/>
                          <a:cs typeface="Arial Unicode MS" charset="0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0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alt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SimSun" charset="-122"/>
                        </a:rPr>
                        <a:t>-5\18</a:t>
                      </a:r>
                    </a:p>
                  </a:txBody>
                  <a:tcPr marL="81638" marR="81638" marT="83573" marB="42456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>
                      <a:lvl1pPr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800">
                          <a:solidFill>
                            <a:srgbClr val="333333"/>
                          </a:solidFill>
                          <a:latin typeface="Arial" charset="0"/>
                          <a:cs typeface="Arial Unicode MS" charset="0"/>
                        </a:defRPr>
                      </a:lvl1pPr>
                      <a:lvl2pPr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400">
                          <a:solidFill>
                            <a:srgbClr val="333333"/>
                          </a:solidFill>
                          <a:latin typeface="Arial" charset="0"/>
                          <a:cs typeface="Arial Unicode MS" charset="0"/>
                        </a:defRPr>
                      </a:lvl2pPr>
                      <a:lvl3pPr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>
                          <a:solidFill>
                            <a:srgbClr val="333333"/>
                          </a:solidFill>
                          <a:latin typeface="Arial" charset="0"/>
                          <a:cs typeface="Arial Unicode MS" charset="0"/>
                        </a:defRPr>
                      </a:lvl3pPr>
                      <a:lvl4pPr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333333"/>
                          </a:solidFill>
                          <a:latin typeface="Arial" charset="0"/>
                          <a:cs typeface="Arial Unicode MS" charset="0"/>
                        </a:defRPr>
                      </a:lvl4pPr>
                      <a:lvl5pPr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333333"/>
                          </a:solidFill>
                          <a:latin typeface="Arial" charset="0"/>
                          <a:cs typeface="Arial Unicode MS" charset="0"/>
                        </a:defRPr>
                      </a:lvl5pPr>
                      <a:lvl6pPr marL="25146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333333"/>
                          </a:solidFill>
                          <a:latin typeface="Arial" charset="0"/>
                          <a:cs typeface="Arial Unicode MS" charset="0"/>
                        </a:defRPr>
                      </a:lvl6pPr>
                      <a:lvl7pPr marL="29718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333333"/>
                          </a:solidFill>
                          <a:latin typeface="Arial" charset="0"/>
                          <a:cs typeface="Arial Unicode MS" charset="0"/>
                        </a:defRPr>
                      </a:lvl7pPr>
                      <a:lvl8pPr marL="34290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333333"/>
                          </a:solidFill>
                          <a:latin typeface="Arial" charset="0"/>
                          <a:cs typeface="Arial Unicode MS" charset="0"/>
                        </a:defRPr>
                      </a:lvl8pPr>
                      <a:lvl9pPr marL="38862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333333"/>
                          </a:solidFill>
                          <a:latin typeface="Arial" charset="0"/>
                          <a:cs typeface="Arial Unicode MS" charset="0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0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alt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SimSun" charset="-122"/>
                        </a:rPr>
                        <a:t>1\27</a:t>
                      </a:r>
                    </a:p>
                  </a:txBody>
                  <a:tcPr marL="81638" marR="81638" marT="83573" marB="42456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>
                      <a:lvl1pPr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800">
                          <a:solidFill>
                            <a:srgbClr val="333333"/>
                          </a:solidFill>
                          <a:latin typeface="Arial" charset="0"/>
                          <a:cs typeface="Arial Unicode MS" charset="0"/>
                        </a:defRPr>
                      </a:lvl1pPr>
                      <a:lvl2pPr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400">
                          <a:solidFill>
                            <a:srgbClr val="333333"/>
                          </a:solidFill>
                          <a:latin typeface="Arial" charset="0"/>
                          <a:cs typeface="Arial Unicode MS" charset="0"/>
                        </a:defRPr>
                      </a:lvl2pPr>
                      <a:lvl3pPr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>
                          <a:solidFill>
                            <a:srgbClr val="333333"/>
                          </a:solidFill>
                          <a:latin typeface="Arial" charset="0"/>
                          <a:cs typeface="Arial Unicode MS" charset="0"/>
                        </a:defRPr>
                      </a:lvl3pPr>
                      <a:lvl4pPr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333333"/>
                          </a:solidFill>
                          <a:latin typeface="Arial" charset="0"/>
                          <a:cs typeface="Arial Unicode MS" charset="0"/>
                        </a:defRPr>
                      </a:lvl4pPr>
                      <a:lvl5pPr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333333"/>
                          </a:solidFill>
                          <a:latin typeface="Arial" charset="0"/>
                          <a:cs typeface="Arial Unicode MS" charset="0"/>
                        </a:defRPr>
                      </a:lvl5pPr>
                      <a:lvl6pPr marL="25146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333333"/>
                          </a:solidFill>
                          <a:latin typeface="Arial" charset="0"/>
                          <a:cs typeface="Arial Unicode MS" charset="0"/>
                        </a:defRPr>
                      </a:lvl6pPr>
                      <a:lvl7pPr marL="29718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333333"/>
                          </a:solidFill>
                          <a:latin typeface="Arial" charset="0"/>
                          <a:cs typeface="Arial Unicode MS" charset="0"/>
                        </a:defRPr>
                      </a:lvl7pPr>
                      <a:lvl8pPr marL="34290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333333"/>
                          </a:solidFill>
                          <a:latin typeface="Arial" charset="0"/>
                          <a:cs typeface="Arial Unicode MS" charset="0"/>
                        </a:defRPr>
                      </a:lvl8pPr>
                      <a:lvl9pPr marL="38862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333333"/>
                          </a:solidFill>
                          <a:latin typeface="Arial" charset="0"/>
                          <a:cs typeface="Arial Unicode MS" charset="0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0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alt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SimSun" charset="-122"/>
                        </a:rPr>
                        <a:t>-2\6</a:t>
                      </a:r>
                    </a:p>
                  </a:txBody>
                  <a:tcPr marL="81638" marR="81638" marT="83573" marB="42456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>
                      <a:lvl1pPr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800">
                          <a:solidFill>
                            <a:srgbClr val="333333"/>
                          </a:solidFill>
                          <a:latin typeface="Arial" charset="0"/>
                          <a:cs typeface="Arial Unicode MS" charset="0"/>
                        </a:defRPr>
                      </a:lvl1pPr>
                      <a:lvl2pPr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400">
                          <a:solidFill>
                            <a:srgbClr val="333333"/>
                          </a:solidFill>
                          <a:latin typeface="Arial" charset="0"/>
                          <a:cs typeface="Arial Unicode MS" charset="0"/>
                        </a:defRPr>
                      </a:lvl2pPr>
                      <a:lvl3pPr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>
                          <a:solidFill>
                            <a:srgbClr val="333333"/>
                          </a:solidFill>
                          <a:latin typeface="Arial" charset="0"/>
                          <a:cs typeface="Arial Unicode MS" charset="0"/>
                        </a:defRPr>
                      </a:lvl3pPr>
                      <a:lvl4pPr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333333"/>
                          </a:solidFill>
                          <a:latin typeface="Arial" charset="0"/>
                          <a:cs typeface="Arial Unicode MS" charset="0"/>
                        </a:defRPr>
                      </a:lvl4pPr>
                      <a:lvl5pPr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333333"/>
                          </a:solidFill>
                          <a:latin typeface="Arial" charset="0"/>
                          <a:cs typeface="Arial Unicode MS" charset="0"/>
                        </a:defRPr>
                      </a:lvl5pPr>
                      <a:lvl6pPr marL="25146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333333"/>
                          </a:solidFill>
                          <a:latin typeface="Arial" charset="0"/>
                          <a:cs typeface="Arial Unicode MS" charset="0"/>
                        </a:defRPr>
                      </a:lvl6pPr>
                      <a:lvl7pPr marL="29718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333333"/>
                          </a:solidFill>
                          <a:latin typeface="Arial" charset="0"/>
                          <a:cs typeface="Arial Unicode MS" charset="0"/>
                        </a:defRPr>
                      </a:lvl7pPr>
                      <a:lvl8pPr marL="34290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333333"/>
                          </a:solidFill>
                          <a:latin typeface="Arial" charset="0"/>
                          <a:cs typeface="Arial Unicode MS" charset="0"/>
                        </a:defRPr>
                      </a:lvl8pPr>
                      <a:lvl9pPr marL="38862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333333"/>
                          </a:solidFill>
                          <a:latin typeface="Arial" charset="0"/>
                          <a:cs typeface="Arial Unicode MS" charset="0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0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endParaRPr kumimoji="0" lang="ru-RU" alt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SimSun" charset="-122"/>
                      </a:endParaRPr>
                    </a:p>
                  </a:txBody>
                  <a:tcPr marL="81638" marR="81638" marT="83573" marB="42456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99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>
                      <a:lvl1pPr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800">
                          <a:solidFill>
                            <a:srgbClr val="333333"/>
                          </a:solidFill>
                          <a:latin typeface="Arial" charset="0"/>
                          <a:cs typeface="Arial Unicode MS" charset="0"/>
                        </a:defRPr>
                      </a:lvl1pPr>
                      <a:lvl2pPr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400">
                          <a:solidFill>
                            <a:srgbClr val="333333"/>
                          </a:solidFill>
                          <a:latin typeface="Arial" charset="0"/>
                          <a:cs typeface="Arial Unicode MS" charset="0"/>
                        </a:defRPr>
                      </a:lvl2pPr>
                      <a:lvl3pPr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>
                          <a:solidFill>
                            <a:srgbClr val="333333"/>
                          </a:solidFill>
                          <a:latin typeface="Arial" charset="0"/>
                          <a:cs typeface="Arial Unicode MS" charset="0"/>
                        </a:defRPr>
                      </a:lvl3pPr>
                      <a:lvl4pPr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333333"/>
                          </a:solidFill>
                          <a:latin typeface="Arial" charset="0"/>
                          <a:cs typeface="Arial Unicode MS" charset="0"/>
                        </a:defRPr>
                      </a:lvl4pPr>
                      <a:lvl5pPr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333333"/>
                          </a:solidFill>
                          <a:latin typeface="Arial" charset="0"/>
                          <a:cs typeface="Arial Unicode MS" charset="0"/>
                        </a:defRPr>
                      </a:lvl5pPr>
                      <a:lvl6pPr marL="25146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333333"/>
                          </a:solidFill>
                          <a:latin typeface="Arial" charset="0"/>
                          <a:cs typeface="Arial Unicode MS" charset="0"/>
                        </a:defRPr>
                      </a:lvl6pPr>
                      <a:lvl7pPr marL="29718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333333"/>
                          </a:solidFill>
                          <a:latin typeface="Arial" charset="0"/>
                          <a:cs typeface="Arial Unicode MS" charset="0"/>
                        </a:defRPr>
                      </a:lvl7pPr>
                      <a:lvl8pPr marL="34290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333333"/>
                          </a:solidFill>
                          <a:latin typeface="Arial" charset="0"/>
                          <a:cs typeface="Arial Unicode MS" charset="0"/>
                        </a:defRPr>
                      </a:lvl8pPr>
                      <a:lvl9pPr marL="38862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333333"/>
                          </a:solidFill>
                          <a:latin typeface="Arial" charset="0"/>
                          <a:cs typeface="Arial Unicode MS" charset="0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0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endParaRPr kumimoji="0" lang="ru-RU" alt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SimSun" charset="-122"/>
                      </a:endParaRPr>
                    </a:p>
                  </a:txBody>
                  <a:tcPr marL="81638" marR="81638" marT="83573" marB="42456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99FF"/>
                    </a:solidFill>
                  </a:tcPr>
                </a:tc>
                <a:tc>
                  <a:txBody>
                    <a:bodyPr/>
                    <a:lstStyle>
                      <a:lvl1pPr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800">
                          <a:solidFill>
                            <a:srgbClr val="333333"/>
                          </a:solidFill>
                          <a:latin typeface="Arial" charset="0"/>
                          <a:cs typeface="Arial Unicode MS" charset="0"/>
                        </a:defRPr>
                      </a:lvl1pPr>
                      <a:lvl2pPr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400">
                          <a:solidFill>
                            <a:srgbClr val="333333"/>
                          </a:solidFill>
                          <a:latin typeface="Arial" charset="0"/>
                          <a:cs typeface="Arial Unicode MS" charset="0"/>
                        </a:defRPr>
                      </a:lvl2pPr>
                      <a:lvl3pPr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>
                          <a:solidFill>
                            <a:srgbClr val="333333"/>
                          </a:solidFill>
                          <a:latin typeface="Arial" charset="0"/>
                          <a:cs typeface="Arial Unicode MS" charset="0"/>
                        </a:defRPr>
                      </a:lvl3pPr>
                      <a:lvl4pPr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333333"/>
                          </a:solidFill>
                          <a:latin typeface="Arial" charset="0"/>
                          <a:cs typeface="Arial Unicode MS" charset="0"/>
                        </a:defRPr>
                      </a:lvl4pPr>
                      <a:lvl5pPr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333333"/>
                          </a:solidFill>
                          <a:latin typeface="Arial" charset="0"/>
                          <a:cs typeface="Arial Unicode MS" charset="0"/>
                        </a:defRPr>
                      </a:lvl5pPr>
                      <a:lvl6pPr marL="25146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333333"/>
                          </a:solidFill>
                          <a:latin typeface="Arial" charset="0"/>
                          <a:cs typeface="Arial Unicode MS" charset="0"/>
                        </a:defRPr>
                      </a:lvl6pPr>
                      <a:lvl7pPr marL="29718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333333"/>
                          </a:solidFill>
                          <a:latin typeface="Arial" charset="0"/>
                          <a:cs typeface="Arial Unicode MS" charset="0"/>
                        </a:defRPr>
                      </a:lvl7pPr>
                      <a:lvl8pPr marL="34290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333333"/>
                          </a:solidFill>
                          <a:latin typeface="Arial" charset="0"/>
                          <a:cs typeface="Arial Unicode MS" charset="0"/>
                        </a:defRPr>
                      </a:lvl8pPr>
                      <a:lvl9pPr marL="38862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333333"/>
                          </a:solidFill>
                          <a:latin typeface="Arial" charset="0"/>
                          <a:cs typeface="Arial Unicode MS" charset="0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0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alt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SimSun" charset="-122"/>
                        </a:rPr>
                        <a:t>1\25</a:t>
                      </a:r>
                    </a:p>
                  </a:txBody>
                  <a:tcPr marL="81638" marR="81638" marT="83573" marB="42456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>
                      <a:lvl1pPr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800">
                          <a:solidFill>
                            <a:srgbClr val="333333"/>
                          </a:solidFill>
                          <a:latin typeface="Arial" charset="0"/>
                          <a:cs typeface="Arial Unicode MS" charset="0"/>
                        </a:defRPr>
                      </a:lvl1pPr>
                      <a:lvl2pPr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400">
                          <a:solidFill>
                            <a:srgbClr val="333333"/>
                          </a:solidFill>
                          <a:latin typeface="Arial" charset="0"/>
                          <a:cs typeface="Arial Unicode MS" charset="0"/>
                        </a:defRPr>
                      </a:lvl2pPr>
                      <a:lvl3pPr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>
                          <a:solidFill>
                            <a:srgbClr val="333333"/>
                          </a:solidFill>
                          <a:latin typeface="Arial" charset="0"/>
                          <a:cs typeface="Arial Unicode MS" charset="0"/>
                        </a:defRPr>
                      </a:lvl3pPr>
                      <a:lvl4pPr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333333"/>
                          </a:solidFill>
                          <a:latin typeface="Arial" charset="0"/>
                          <a:cs typeface="Arial Unicode MS" charset="0"/>
                        </a:defRPr>
                      </a:lvl4pPr>
                      <a:lvl5pPr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333333"/>
                          </a:solidFill>
                          <a:latin typeface="Arial" charset="0"/>
                          <a:cs typeface="Arial Unicode MS" charset="0"/>
                        </a:defRPr>
                      </a:lvl5pPr>
                      <a:lvl6pPr marL="25146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333333"/>
                          </a:solidFill>
                          <a:latin typeface="Arial" charset="0"/>
                          <a:cs typeface="Arial Unicode MS" charset="0"/>
                        </a:defRPr>
                      </a:lvl6pPr>
                      <a:lvl7pPr marL="29718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333333"/>
                          </a:solidFill>
                          <a:latin typeface="Arial" charset="0"/>
                          <a:cs typeface="Arial Unicode MS" charset="0"/>
                        </a:defRPr>
                      </a:lvl7pPr>
                      <a:lvl8pPr marL="34290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333333"/>
                          </a:solidFill>
                          <a:latin typeface="Arial" charset="0"/>
                          <a:cs typeface="Arial Unicode MS" charset="0"/>
                        </a:defRPr>
                      </a:lvl8pPr>
                      <a:lvl9pPr marL="38862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333333"/>
                          </a:solidFill>
                          <a:latin typeface="Arial" charset="0"/>
                          <a:cs typeface="Arial Unicode MS" charset="0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0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alt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SimSun" charset="-122"/>
                        </a:rPr>
                        <a:t>0</a:t>
                      </a:r>
                    </a:p>
                  </a:txBody>
                  <a:tcPr marL="81638" marR="81638" marT="83573" marB="42456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>
                      <a:lvl1pPr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800">
                          <a:solidFill>
                            <a:srgbClr val="333333"/>
                          </a:solidFill>
                          <a:latin typeface="Arial" charset="0"/>
                          <a:cs typeface="Arial Unicode MS" charset="0"/>
                        </a:defRPr>
                      </a:lvl1pPr>
                      <a:lvl2pPr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400">
                          <a:solidFill>
                            <a:srgbClr val="333333"/>
                          </a:solidFill>
                          <a:latin typeface="Arial" charset="0"/>
                          <a:cs typeface="Arial Unicode MS" charset="0"/>
                        </a:defRPr>
                      </a:lvl2pPr>
                      <a:lvl3pPr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>
                          <a:solidFill>
                            <a:srgbClr val="333333"/>
                          </a:solidFill>
                          <a:latin typeface="Arial" charset="0"/>
                          <a:cs typeface="Arial Unicode MS" charset="0"/>
                        </a:defRPr>
                      </a:lvl3pPr>
                      <a:lvl4pPr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333333"/>
                          </a:solidFill>
                          <a:latin typeface="Arial" charset="0"/>
                          <a:cs typeface="Arial Unicode MS" charset="0"/>
                        </a:defRPr>
                      </a:lvl4pPr>
                      <a:lvl5pPr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333333"/>
                          </a:solidFill>
                          <a:latin typeface="Arial" charset="0"/>
                          <a:cs typeface="Arial Unicode MS" charset="0"/>
                        </a:defRPr>
                      </a:lvl5pPr>
                      <a:lvl6pPr marL="25146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333333"/>
                          </a:solidFill>
                          <a:latin typeface="Arial" charset="0"/>
                          <a:cs typeface="Arial Unicode MS" charset="0"/>
                        </a:defRPr>
                      </a:lvl6pPr>
                      <a:lvl7pPr marL="29718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333333"/>
                          </a:solidFill>
                          <a:latin typeface="Arial" charset="0"/>
                          <a:cs typeface="Arial Unicode MS" charset="0"/>
                        </a:defRPr>
                      </a:lvl7pPr>
                      <a:lvl8pPr marL="34290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333333"/>
                          </a:solidFill>
                          <a:latin typeface="Arial" charset="0"/>
                          <a:cs typeface="Arial Unicode MS" charset="0"/>
                        </a:defRPr>
                      </a:lvl8pPr>
                      <a:lvl9pPr marL="38862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333333"/>
                          </a:solidFill>
                          <a:latin typeface="Arial" charset="0"/>
                          <a:cs typeface="Arial Unicode MS" charset="0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0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alt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SimSun" charset="-122"/>
                        </a:rPr>
                        <a:t>-1\10</a:t>
                      </a:r>
                    </a:p>
                  </a:txBody>
                  <a:tcPr marL="81638" marR="81638" marT="83573" marB="42456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>
                      <a:lvl1pPr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800">
                          <a:solidFill>
                            <a:srgbClr val="333333"/>
                          </a:solidFill>
                          <a:latin typeface="Arial" charset="0"/>
                          <a:cs typeface="Arial Unicode MS" charset="0"/>
                        </a:defRPr>
                      </a:lvl1pPr>
                      <a:lvl2pPr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400">
                          <a:solidFill>
                            <a:srgbClr val="333333"/>
                          </a:solidFill>
                          <a:latin typeface="Arial" charset="0"/>
                          <a:cs typeface="Arial Unicode MS" charset="0"/>
                        </a:defRPr>
                      </a:lvl2pPr>
                      <a:lvl3pPr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>
                          <a:solidFill>
                            <a:srgbClr val="333333"/>
                          </a:solidFill>
                          <a:latin typeface="Arial" charset="0"/>
                          <a:cs typeface="Arial Unicode MS" charset="0"/>
                        </a:defRPr>
                      </a:lvl3pPr>
                      <a:lvl4pPr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333333"/>
                          </a:solidFill>
                          <a:latin typeface="Arial" charset="0"/>
                          <a:cs typeface="Arial Unicode MS" charset="0"/>
                        </a:defRPr>
                      </a:lvl4pPr>
                      <a:lvl5pPr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333333"/>
                          </a:solidFill>
                          <a:latin typeface="Arial" charset="0"/>
                          <a:cs typeface="Arial Unicode MS" charset="0"/>
                        </a:defRPr>
                      </a:lvl5pPr>
                      <a:lvl6pPr marL="25146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333333"/>
                          </a:solidFill>
                          <a:latin typeface="Arial" charset="0"/>
                          <a:cs typeface="Arial Unicode MS" charset="0"/>
                        </a:defRPr>
                      </a:lvl6pPr>
                      <a:lvl7pPr marL="29718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333333"/>
                          </a:solidFill>
                          <a:latin typeface="Arial" charset="0"/>
                          <a:cs typeface="Arial Unicode MS" charset="0"/>
                        </a:defRPr>
                      </a:lvl7pPr>
                      <a:lvl8pPr marL="34290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333333"/>
                          </a:solidFill>
                          <a:latin typeface="Arial" charset="0"/>
                          <a:cs typeface="Arial Unicode MS" charset="0"/>
                        </a:defRPr>
                      </a:lvl8pPr>
                      <a:lvl9pPr marL="38862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333333"/>
                          </a:solidFill>
                          <a:latin typeface="Arial" charset="0"/>
                          <a:cs typeface="Arial Unicode MS" charset="0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0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endParaRPr kumimoji="0" lang="ru-RU" alt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SimSun" charset="-122"/>
                      </a:endParaRPr>
                    </a:p>
                  </a:txBody>
                  <a:tcPr marL="81638" marR="81638" marT="83573" marB="42456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99FF"/>
                    </a:solidFill>
                  </a:tcPr>
                </a:tc>
              </a:tr>
              <a:tr h="538617">
                <a:tc>
                  <a:txBody>
                    <a:bodyPr/>
                    <a:lstStyle>
                      <a:lvl1pPr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800">
                          <a:solidFill>
                            <a:srgbClr val="333333"/>
                          </a:solidFill>
                          <a:latin typeface="Arial" charset="0"/>
                          <a:cs typeface="Arial Unicode MS" charset="0"/>
                        </a:defRPr>
                      </a:lvl1pPr>
                      <a:lvl2pPr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400">
                          <a:solidFill>
                            <a:srgbClr val="333333"/>
                          </a:solidFill>
                          <a:latin typeface="Arial" charset="0"/>
                          <a:cs typeface="Arial Unicode MS" charset="0"/>
                        </a:defRPr>
                      </a:lvl2pPr>
                      <a:lvl3pPr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>
                          <a:solidFill>
                            <a:srgbClr val="333333"/>
                          </a:solidFill>
                          <a:latin typeface="Arial" charset="0"/>
                          <a:cs typeface="Arial Unicode MS" charset="0"/>
                        </a:defRPr>
                      </a:lvl3pPr>
                      <a:lvl4pPr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333333"/>
                          </a:solidFill>
                          <a:latin typeface="Arial" charset="0"/>
                          <a:cs typeface="Arial Unicode MS" charset="0"/>
                        </a:defRPr>
                      </a:lvl4pPr>
                      <a:lvl5pPr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333333"/>
                          </a:solidFill>
                          <a:latin typeface="Arial" charset="0"/>
                          <a:cs typeface="Arial Unicode MS" charset="0"/>
                        </a:defRPr>
                      </a:lvl5pPr>
                      <a:lvl6pPr marL="25146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333333"/>
                          </a:solidFill>
                          <a:latin typeface="Arial" charset="0"/>
                          <a:cs typeface="Arial Unicode MS" charset="0"/>
                        </a:defRPr>
                      </a:lvl6pPr>
                      <a:lvl7pPr marL="29718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333333"/>
                          </a:solidFill>
                          <a:latin typeface="Arial" charset="0"/>
                          <a:cs typeface="Arial Unicode MS" charset="0"/>
                        </a:defRPr>
                      </a:lvl7pPr>
                      <a:lvl8pPr marL="34290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333333"/>
                          </a:solidFill>
                          <a:latin typeface="Arial" charset="0"/>
                          <a:cs typeface="Arial Unicode MS" charset="0"/>
                        </a:defRPr>
                      </a:lvl8pPr>
                      <a:lvl9pPr marL="38862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333333"/>
                          </a:solidFill>
                          <a:latin typeface="Arial" charset="0"/>
                          <a:cs typeface="Arial Unicode MS" charset="0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0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alt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SimSun" charset="-122"/>
                        </a:rPr>
                        <a:t>5\6</a:t>
                      </a:r>
                    </a:p>
                  </a:txBody>
                  <a:tcPr marL="81638" marR="81638" marT="83573" marB="42456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>
                      <a:lvl1pPr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800">
                          <a:solidFill>
                            <a:srgbClr val="333333"/>
                          </a:solidFill>
                          <a:latin typeface="Arial" charset="0"/>
                          <a:cs typeface="Arial Unicode MS" charset="0"/>
                        </a:defRPr>
                      </a:lvl1pPr>
                      <a:lvl2pPr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400">
                          <a:solidFill>
                            <a:srgbClr val="333333"/>
                          </a:solidFill>
                          <a:latin typeface="Arial" charset="0"/>
                          <a:cs typeface="Arial Unicode MS" charset="0"/>
                        </a:defRPr>
                      </a:lvl2pPr>
                      <a:lvl3pPr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>
                          <a:solidFill>
                            <a:srgbClr val="333333"/>
                          </a:solidFill>
                          <a:latin typeface="Arial" charset="0"/>
                          <a:cs typeface="Arial Unicode MS" charset="0"/>
                        </a:defRPr>
                      </a:lvl3pPr>
                      <a:lvl4pPr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333333"/>
                          </a:solidFill>
                          <a:latin typeface="Arial" charset="0"/>
                          <a:cs typeface="Arial Unicode MS" charset="0"/>
                        </a:defRPr>
                      </a:lvl4pPr>
                      <a:lvl5pPr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333333"/>
                          </a:solidFill>
                          <a:latin typeface="Arial" charset="0"/>
                          <a:cs typeface="Arial Unicode MS" charset="0"/>
                        </a:defRPr>
                      </a:lvl5pPr>
                      <a:lvl6pPr marL="25146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333333"/>
                          </a:solidFill>
                          <a:latin typeface="Arial" charset="0"/>
                          <a:cs typeface="Arial Unicode MS" charset="0"/>
                        </a:defRPr>
                      </a:lvl6pPr>
                      <a:lvl7pPr marL="29718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333333"/>
                          </a:solidFill>
                          <a:latin typeface="Arial" charset="0"/>
                          <a:cs typeface="Arial Unicode MS" charset="0"/>
                        </a:defRPr>
                      </a:lvl7pPr>
                      <a:lvl8pPr marL="34290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333333"/>
                          </a:solidFill>
                          <a:latin typeface="Arial" charset="0"/>
                          <a:cs typeface="Arial Unicode MS" charset="0"/>
                        </a:defRPr>
                      </a:lvl8pPr>
                      <a:lvl9pPr marL="38862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333333"/>
                          </a:solidFill>
                          <a:latin typeface="Arial" charset="0"/>
                          <a:cs typeface="Arial Unicode MS" charset="0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0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endParaRPr kumimoji="0" lang="ru-RU" alt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SimSun" charset="-122"/>
                      </a:endParaRPr>
                    </a:p>
                  </a:txBody>
                  <a:tcPr marL="81638" marR="81638" marT="83573" marB="42456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99FF"/>
                    </a:solidFill>
                  </a:tcPr>
                </a:tc>
                <a:tc>
                  <a:txBody>
                    <a:bodyPr/>
                    <a:lstStyle>
                      <a:lvl1pPr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800">
                          <a:solidFill>
                            <a:srgbClr val="333333"/>
                          </a:solidFill>
                          <a:latin typeface="Arial" charset="0"/>
                          <a:cs typeface="Arial Unicode MS" charset="0"/>
                        </a:defRPr>
                      </a:lvl1pPr>
                      <a:lvl2pPr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400">
                          <a:solidFill>
                            <a:srgbClr val="333333"/>
                          </a:solidFill>
                          <a:latin typeface="Arial" charset="0"/>
                          <a:cs typeface="Arial Unicode MS" charset="0"/>
                        </a:defRPr>
                      </a:lvl2pPr>
                      <a:lvl3pPr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>
                          <a:solidFill>
                            <a:srgbClr val="333333"/>
                          </a:solidFill>
                          <a:latin typeface="Arial" charset="0"/>
                          <a:cs typeface="Arial Unicode MS" charset="0"/>
                        </a:defRPr>
                      </a:lvl3pPr>
                      <a:lvl4pPr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333333"/>
                          </a:solidFill>
                          <a:latin typeface="Arial" charset="0"/>
                          <a:cs typeface="Arial Unicode MS" charset="0"/>
                        </a:defRPr>
                      </a:lvl4pPr>
                      <a:lvl5pPr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333333"/>
                          </a:solidFill>
                          <a:latin typeface="Arial" charset="0"/>
                          <a:cs typeface="Arial Unicode MS" charset="0"/>
                        </a:defRPr>
                      </a:lvl5pPr>
                      <a:lvl6pPr marL="25146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333333"/>
                          </a:solidFill>
                          <a:latin typeface="Arial" charset="0"/>
                          <a:cs typeface="Arial Unicode MS" charset="0"/>
                        </a:defRPr>
                      </a:lvl6pPr>
                      <a:lvl7pPr marL="29718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333333"/>
                          </a:solidFill>
                          <a:latin typeface="Arial" charset="0"/>
                          <a:cs typeface="Arial Unicode MS" charset="0"/>
                        </a:defRPr>
                      </a:lvl7pPr>
                      <a:lvl8pPr marL="34290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333333"/>
                          </a:solidFill>
                          <a:latin typeface="Arial" charset="0"/>
                          <a:cs typeface="Arial Unicode MS" charset="0"/>
                        </a:defRPr>
                      </a:lvl8pPr>
                      <a:lvl9pPr marL="38862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333333"/>
                          </a:solidFill>
                          <a:latin typeface="Arial" charset="0"/>
                          <a:cs typeface="Arial Unicode MS" charset="0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0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alt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SimSun" charset="-122"/>
                        </a:rPr>
                        <a:t>-1\9</a:t>
                      </a:r>
                    </a:p>
                  </a:txBody>
                  <a:tcPr marL="81638" marR="81638" marT="83573" marB="42456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>
                      <a:lvl1pPr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800">
                          <a:solidFill>
                            <a:srgbClr val="333333"/>
                          </a:solidFill>
                          <a:latin typeface="Arial" charset="0"/>
                          <a:cs typeface="Arial Unicode MS" charset="0"/>
                        </a:defRPr>
                      </a:lvl1pPr>
                      <a:lvl2pPr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400">
                          <a:solidFill>
                            <a:srgbClr val="333333"/>
                          </a:solidFill>
                          <a:latin typeface="Arial" charset="0"/>
                          <a:cs typeface="Arial Unicode MS" charset="0"/>
                        </a:defRPr>
                      </a:lvl2pPr>
                      <a:lvl3pPr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>
                          <a:solidFill>
                            <a:srgbClr val="333333"/>
                          </a:solidFill>
                          <a:latin typeface="Arial" charset="0"/>
                          <a:cs typeface="Arial Unicode MS" charset="0"/>
                        </a:defRPr>
                      </a:lvl3pPr>
                      <a:lvl4pPr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333333"/>
                          </a:solidFill>
                          <a:latin typeface="Arial" charset="0"/>
                          <a:cs typeface="Arial Unicode MS" charset="0"/>
                        </a:defRPr>
                      </a:lvl4pPr>
                      <a:lvl5pPr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333333"/>
                          </a:solidFill>
                          <a:latin typeface="Arial" charset="0"/>
                          <a:cs typeface="Arial Unicode MS" charset="0"/>
                        </a:defRPr>
                      </a:lvl5pPr>
                      <a:lvl6pPr marL="25146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333333"/>
                          </a:solidFill>
                          <a:latin typeface="Arial" charset="0"/>
                          <a:cs typeface="Arial Unicode MS" charset="0"/>
                        </a:defRPr>
                      </a:lvl6pPr>
                      <a:lvl7pPr marL="29718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333333"/>
                          </a:solidFill>
                          <a:latin typeface="Arial" charset="0"/>
                          <a:cs typeface="Arial Unicode MS" charset="0"/>
                        </a:defRPr>
                      </a:lvl7pPr>
                      <a:lvl8pPr marL="34290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333333"/>
                          </a:solidFill>
                          <a:latin typeface="Arial" charset="0"/>
                          <a:cs typeface="Arial Unicode MS" charset="0"/>
                        </a:defRPr>
                      </a:lvl8pPr>
                      <a:lvl9pPr marL="38862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333333"/>
                          </a:solidFill>
                          <a:latin typeface="Arial" charset="0"/>
                          <a:cs typeface="Arial Unicode MS" charset="0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0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endParaRPr kumimoji="0" lang="ru-RU" alt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SimSun" charset="-122"/>
                      </a:endParaRPr>
                    </a:p>
                  </a:txBody>
                  <a:tcPr marL="81638" marR="81638" marT="83573" marB="42456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99FF"/>
                    </a:solidFill>
                  </a:tcPr>
                </a:tc>
                <a:tc>
                  <a:txBody>
                    <a:bodyPr/>
                    <a:lstStyle>
                      <a:lvl1pPr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800">
                          <a:solidFill>
                            <a:srgbClr val="333333"/>
                          </a:solidFill>
                          <a:latin typeface="Arial" charset="0"/>
                          <a:cs typeface="Arial Unicode MS" charset="0"/>
                        </a:defRPr>
                      </a:lvl1pPr>
                      <a:lvl2pPr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400">
                          <a:solidFill>
                            <a:srgbClr val="333333"/>
                          </a:solidFill>
                          <a:latin typeface="Arial" charset="0"/>
                          <a:cs typeface="Arial Unicode MS" charset="0"/>
                        </a:defRPr>
                      </a:lvl2pPr>
                      <a:lvl3pPr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>
                          <a:solidFill>
                            <a:srgbClr val="333333"/>
                          </a:solidFill>
                          <a:latin typeface="Arial" charset="0"/>
                          <a:cs typeface="Arial Unicode MS" charset="0"/>
                        </a:defRPr>
                      </a:lvl3pPr>
                      <a:lvl4pPr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333333"/>
                          </a:solidFill>
                          <a:latin typeface="Arial" charset="0"/>
                          <a:cs typeface="Arial Unicode MS" charset="0"/>
                        </a:defRPr>
                      </a:lvl4pPr>
                      <a:lvl5pPr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333333"/>
                          </a:solidFill>
                          <a:latin typeface="Arial" charset="0"/>
                          <a:cs typeface="Arial Unicode MS" charset="0"/>
                        </a:defRPr>
                      </a:lvl5pPr>
                      <a:lvl6pPr marL="25146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333333"/>
                          </a:solidFill>
                          <a:latin typeface="Arial" charset="0"/>
                          <a:cs typeface="Arial Unicode MS" charset="0"/>
                        </a:defRPr>
                      </a:lvl6pPr>
                      <a:lvl7pPr marL="29718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333333"/>
                          </a:solidFill>
                          <a:latin typeface="Arial" charset="0"/>
                          <a:cs typeface="Arial Unicode MS" charset="0"/>
                        </a:defRPr>
                      </a:lvl7pPr>
                      <a:lvl8pPr marL="34290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333333"/>
                          </a:solidFill>
                          <a:latin typeface="Arial" charset="0"/>
                          <a:cs typeface="Arial Unicode MS" charset="0"/>
                        </a:defRPr>
                      </a:lvl8pPr>
                      <a:lvl9pPr marL="38862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333333"/>
                          </a:solidFill>
                          <a:latin typeface="Arial" charset="0"/>
                          <a:cs typeface="Arial Unicode MS" charset="0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0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alt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SimSun" charset="-122"/>
                        </a:rPr>
                        <a:t>2</a:t>
                      </a:r>
                    </a:p>
                  </a:txBody>
                  <a:tcPr marL="81638" marR="81638" marT="83573" marB="42456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>
                      <a:lvl1pPr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800">
                          <a:solidFill>
                            <a:srgbClr val="333333"/>
                          </a:solidFill>
                          <a:latin typeface="Arial" charset="0"/>
                          <a:cs typeface="Arial Unicode MS" charset="0"/>
                        </a:defRPr>
                      </a:lvl1pPr>
                      <a:lvl2pPr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400">
                          <a:solidFill>
                            <a:srgbClr val="333333"/>
                          </a:solidFill>
                          <a:latin typeface="Arial" charset="0"/>
                          <a:cs typeface="Arial Unicode MS" charset="0"/>
                        </a:defRPr>
                      </a:lvl2pPr>
                      <a:lvl3pPr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>
                          <a:solidFill>
                            <a:srgbClr val="333333"/>
                          </a:solidFill>
                          <a:latin typeface="Arial" charset="0"/>
                          <a:cs typeface="Arial Unicode MS" charset="0"/>
                        </a:defRPr>
                      </a:lvl3pPr>
                      <a:lvl4pPr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333333"/>
                          </a:solidFill>
                          <a:latin typeface="Arial" charset="0"/>
                          <a:cs typeface="Arial Unicode MS" charset="0"/>
                        </a:defRPr>
                      </a:lvl4pPr>
                      <a:lvl5pPr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333333"/>
                          </a:solidFill>
                          <a:latin typeface="Arial" charset="0"/>
                          <a:cs typeface="Arial Unicode MS" charset="0"/>
                        </a:defRPr>
                      </a:lvl5pPr>
                      <a:lvl6pPr marL="25146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333333"/>
                          </a:solidFill>
                          <a:latin typeface="Arial" charset="0"/>
                          <a:cs typeface="Arial Unicode MS" charset="0"/>
                        </a:defRPr>
                      </a:lvl6pPr>
                      <a:lvl7pPr marL="29718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333333"/>
                          </a:solidFill>
                          <a:latin typeface="Arial" charset="0"/>
                          <a:cs typeface="Arial Unicode MS" charset="0"/>
                        </a:defRPr>
                      </a:lvl7pPr>
                      <a:lvl8pPr marL="34290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333333"/>
                          </a:solidFill>
                          <a:latin typeface="Arial" charset="0"/>
                          <a:cs typeface="Arial Unicode MS" charset="0"/>
                        </a:defRPr>
                      </a:lvl8pPr>
                      <a:lvl9pPr marL="38862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333333"/>
                          </a:solidFill>
                          <a:latin typeface="Arial" charset="0"/>
                          <a:cs typeface="Arial Unicode MS" charset="0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0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alt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SimSun" charset="-122"/>
                        </a:rPr>
                        <a:t>10</a:t>
                      </a:r>
                    </a:p>
                  </a:txBody>
                  <a:tcPr marL="81638" marR="81638" marT="83573" marB="42456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>
                      <a:lvl1pPr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800">
                          <a:solidFill>
                            <a:srgbClr val="333333"/>
                          </a:solidFill>
                          <a:latin typeface="Arial" charset="0"/>
                          <a:cs typeface="Arial Unicode MS" charset="0"/>
                        </a:defRPr>
                      </a:lvl1pPr>
                      <a:lvl2pPr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400">
                          <a:solidFill>
                            <a:srgbClr val="333333"/>
                          </a:solidFill>
                          <a:latin typeface="Arial" charset="0"/>
                          <a:cs typeface="Arial Unicode MS" charset="0"/>
                        </a:defRPr>
                      </a:lvl2pPr>
                      <a:lvl3pPr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>
                          <a:solidFill>
                            <a:srgbClr val="333333"/>
                          </a:solidFill>
                          <a:latin typeface="Arial" charset="0"/>
                          <a:cs typeface="Arial Unicode MS" charset="0"/>
                        </a:defRPr>
                      </a:lvl3pPr>
                      <a:lvl4pPr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333333"/>
                          </a:solidFill>
                          <a:latin typeface="Arial" charset="0"/>
                          <a:cs typeface="Arial Unicode MS" charset="0"/>
                        </a:defRPr>
                      </a:lvl4pPr>
                      <a:lvl5pPr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333333"/>
                          </a:solidFill>
                          <a:latin typeface="Arial" charset="0"/>
                          <a:cs typeface="Arial Unicode MS" charset="0"/>
                        </a:defRPr>
                      </a:lvl5pPr>
                      <a:lvl6pPr marL="25146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333333"/>
                          </a:solidFill>
                          <a:latin typeface="Arial" charset="0"/>
                          <a:cs typeface="Arial Unicode MS" charset="0"/>
                        </a:defRPr>
                      </a:lvl6pPr>
                      <a:lvl7pPr marL="29718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333333"/>
                          </a:solidFill>
                          <a:latin typeface="Arial" charset="0"/>
                          <a:cs typeface="Arial Unicode MS" charset="0"/>
                        </a:defRPr>
                      </a:lvl7pPr>
                      <a:lvl8pPr marL="34290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333333"/>
                          </a:solidFill>
                          <a:latin typeface="Arial" charset="0"/>
                          <a:cs typeface="Arial Unicode MS" charset="0"/>
                        </a:defRPr>
                      </a:lvl8pPr>
                      <a:lvl9pPr marL="38862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333333"/>
                          </a:solidFill>
                          <a:latin typeface="Arial" charset="0"/>
                          <a:cs typeface="Arial Unicode MS" charset="0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0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endParaRPr kumimoji="0" lang="ru-RU" alt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SimSun" charset="-122"/>
                      </a:endParaRPr>
                    </a:p>
                  </a:txBody>
                  <a:tcPr marL="81638" marR="81638" marT="83573" marB="42456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99FF"/>
                    </a:solidFill>
                  </a:tcPr>
                </a:tc>
                <a:tc>
                  <a:txBody>
                    <a:bodyPr/>
                    <a:lstStyle>
                      <a:lvl1pPr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800">
                          <a:solidFill>
                            <a:srgbClr val="333333"/>
                          </a:solidFill>
                          <a:latin typeface="Arial" charset="0"/>
                          <a:cs typeface="Arial Unicode MS" charset="0"/>
                        </a:defRPr>
                      </a:lvl1pPr>
                      <a:lvl2pPr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400">
                          <a:solidFill>
                            <a:srgbClr val="333333"/>
                          </a:solidFill>
                          <a:latin typeface="Arial" charset="0"/>
                          <a:cs typeface="Arial Unicode MS" charset="0"/>
                        </a:defRPr>
                      </a:lvl2pPr>
                      <a:lvl3pPr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>
                          <a:solidFill>
                            <a:srgbClr val="333333"/>
                          </a:solidFill>
                          <a:latin typeface="Arial" charset="0"/>
                          <a:cs typeface="Arial Unicode MS" charset="0"/>
                        </a:defRPr>
                      </a:lvl3pPr>
                      <a:lvl4pPr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333333"/>
                          </a:solidFill>
                          <a:latin typeface="Arial" charset="0"/>
                          <a:cs typeface="Arial Unicode MS" charset="0"/>
                        </a:defRPr>
                      </a:lvl4pPr>
                      <a:lvl5pPr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333333"/>
                          </a:solidFill>
                          <a:latin typeface="Arial" charset="0"/>
                          <a:cs typeface="Arial Unicode MS" charset="0"/>
                        </a:defRPr>
                      </a:lvl5pPr>
                      <a:lvl6pPr marL="25146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333333"/>
                          </a:solidFill>
                          <a:latin typeface="Arial" charset="0"/>
                          <a:cs typeface="Arial Unicode MS" charset="0"/>
                        </a:defRPr>
                      </a:lvl6pPr>
                      <a:lvl7pPr marL="29718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333333"/>
                          </a:solidFill>
                          <a:latin typeface="Arial" charset="0"/>
                          <a:cs typeface="Arial Unicode MS" charset="0"/>
                        </a:defRPr>
                      </a:lvl7pPr>
                      <a:lvl8pPr marL="34290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333333"/>
                          </a:solidFill>
                          <a:latin typeface="Arial" charset="0"/>
                          <a:cs typeface="Arial Unicode MS" charset="0"/>
                        </a:defRPr>
                      </a:lvl8pPr>
                      <a:lvl9pPr marL="38862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333333"/>
                          </a:solidFill>
                          <a:latin typeface="Arial" charset="0"/>
                          <a:cs typeface="Arial Unicode MS" charset="0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0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alt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SimSun" charset="-122"/>
                        </a:rPr>
                        <a:t>0</a:t>
                      </a:r>
                    </a:p>
                  </a:txBody>
                  <a:tcPr marL="81638" marR="81638" marT="83573" marB="42456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>
                      <a:lvl1pPr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800">
                          <a:solidFill>
                            <a:srgbClr val="333333"/>
                          </a:solidFill>
                          <a:latin typeface="Arial" charset="0"/>
                          <a:cs typeface="Arial Unicode MS" charset="0"/>
                        </a:defRPr>
                      </a:lvl1pPr>
                      <a:lvl2pPr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400">
                          <a:solidFill>
                            <a:srgbClr val="333333"/>
                          </a:solidFill>
                          <a:latin typeface="Arial" charset="0"/>
                          <a:cs typeface="Arial Unicode MS" charset="0"/>
                        </a:defRPr>
                      </a:lvl2pPr>
                      <a:lvl3pPr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>
                          <a:solidFill>
                            <a:srgbClr val="333333"/>
                          </a:solidFill>
                          <a:latin typeface="Arial" charset="0"/>
                          <a:cs typeface="Arial Unicode MS" charset="0"/>
                        </a:defRPr>
                      </a:lvl3pPr>
                      <a:lvl4pPr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333333"/>
                          </a:solidFill>
                          <a:latin typeface="Arial" charset="0"/>
                          <a:cs typeface="Arial Unicode MS" charset="0"/>
                        </a:defRPr>
                      </a:lvl4pPr>
                      <a:lvl5pPr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333333"/>
                          </a:solidFill>
                          <a:latin typeface="Arial" charset="0"/>
                          <a:cs typeface="Arial Unicode MS" charset="0"/>
                        </a:defRPr>
                      </a:lvl5pPr>
                      <a:lvl6pPr marL="25146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333333"/>
                          </a:solidFill>
                          <a:latin typeface="Arial" charset="0"/>
                          <a:cs typeface="Arial Unicode MS" charset="0"/>
                        </a:defRPr>
                      </a:lvl6pPr>
                      <a:lvl7pPr marL="29718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333333"/>
                          </a:solidFill>
                          <a:latin typeface="Arial" charset="0"/>
                          <a:cs typeface="Arial Unicode MS" charset="0"/>
                        </a:defRPr>
                      </a:lvl7pPr>
                      <a:lvl8pPr marL="34290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333333"/>
                          </a:solidFill>
                          <a:latin typeface="Arial" charset="0"/>
                          <a:cs typeface="Arial Unicode MS" charset="0"/>
                        </a:defRPr>
                      </a:lvl8pPr>
                      <a:lvl9pPr marL="38862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333333"/>
                          </a:solidFill>
                          <a:latin typeface="Arial" charset="0"/>
                          <a:cs typeface="Arial Unicode MS" charset="0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0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endParaRPr kumimoji="0" lang="ru-RU" alt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SimSun" charset="-122"/>
                      </a:endParaRPr>
                    </a:p>
                  </a:txBody>
                  <a:tcPr marL="81638" marR="81638" marT="83573" marB="42456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99FF"/>
                    </a:solidFill>
                  </a:tcPr>
                </a:tc>
                <a:tc>
                  <a:txBody>
                    <a:bodyPr/>
                    <a:lstStyle>
                      <a:lvl1pPr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800">
                          <a:solidFill>
                            <a:srgbClr val="333333"/>
                          </a:solidFill>
                          <a:latin typeface="Arial" charset="0"/>
                          <a:cs typeface="Arial Unicode MS" charset="0"/>
                        </a:defRPr>
                      </a:lvl1pPr>
                      <a:lvl2pPr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400">
                          <a:solidFill>
                            <a:srgbClr val="333333"/>
                          </a:solidFill>
                          <a:latin typeface="Arial" charset="0"/>
                          <a:cs typeface="Arial Unicode MS" charset="0"/>
                        </a:defRPr>
                      </a:lvl2pPr>
                      <a:lvl3pPr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>
                          <a:solidFill>
                            <a:srgbClr val="333333"/>
                          </a:solidFill>
                          <a:latin typeface="Arial" charset="0"/>
                          <a:cs typeface="Arial Unicode MS" charset="0"/>
                        </a:defRPr>
                      </a:lvl3pPr>
                      <a:lvl4pPr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333333"/>
                          </a:solidFill>
                          <a:latin typeface="Arial" charset="0"/>
                          <a:cs typeface="Arial Unicode MS" charset="0"/>
                        </a:defRPr>
                      </a:lvl4pPr>
                      <a:lvl5pPr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333333"/>
                          </a:solidFill>
                          <a:latin typeface="Arial" charset="0"/>
                          <a:cs typeface="Arial Unicode MS" charset="0"/>
                        </a:defRPr>
                      </a:lvl5pPr>
                      <a:lvl6pPr marL="25146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333333"/>
                          </a:solidFill>
                          <a:latin typeface="Arial" charset="0"/>
                          <a:cs typeface="Arial Unicode MS" charset="0"/>
                        </a:defRPr>
                      </a:lvl6pPr>
                      <a:lvl7pPr marL="29718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333333"/>
                          </a:solidFill>
                          <a:latin typeface="Arial" charset="0"/>
                          <a:cs typeface="Arial Unicode MS" charset="0"/>
                        </a:defRPr>
                      </a:lvl7pPr>
                      <a:lvl8pPr marL="34290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333333"/>
                          </a:solidFill>
                          <a:latin typeface="Arial" charset="0"/>
                          <a:cs typeface="Arial Unicode MS" charset="0"/>
                        </a:defRPr>
                      </a:lvl8pPr>
                      <a:lvl9pPr marL="38862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333333"/>
                          </a:solidFill>
                          <a:latin typeface="Arial" charset="0"/>
                          <a:cs typeface="Arial Unicode MS" charset="0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0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alt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SimSun" charset="-122"/>
                        </a:rPr>
                        <a:t>- 1\4</a:t>
                      </a:r>
                    </a:p>
                  </a:txBody>
                  <a:tcPr marL="81638" marR="81638" marT="83573" marB="42456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FF"/>
                    </a:solidFill>
                  </a:tcPr>
                </a:tc>
              </a:tr>
            </a:tbl>
          </a:graphicData>
        </a:graphic>
      </p:graphicFrame>
      <p:pic>
        <p:nvPicPr>
          <p:cNvPr id="6199" name="Picture 5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94560" y="5062134"/>
            <a:ext cx="1664640" cy="13062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200" name="Picture 5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760" y="5062132"/>
            <a:ext cx="1468800" cy="11434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3038746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ext Box 1"/>
          <p:cNvSpPr txBox="1">
            <a:spLocks noChangeArrowheads="1"/>
          </p:cNvSpPr>
          <p:nvPr/>
        </p:nvSpPr>
        <p:spPr bwMode="auto">
          <a:xfrm>
            <a:off x="816481" y="979302"/>
            <a:ext cx="7673760" cy="51860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13672" rIns="0" bIns="0"/>
          <a:lstStyle>
            <a:lvl1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SimSun" charset="-122"/>
              </a:defRPr>
            </a:lvl1pPr>
            <a:lvl2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SimSun" charset="-122"/>
              </a:defRPr>
            </a:lvl2pPr>
            <a:lvl3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SimSun" charset="-122"/>
              </a:defRPr>
            </a:lvl3pPr>
            <a:lvl4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SimSun" charset="-122"/>
              </a:defRPr>
            </a:lvl4pPr>
            <a:lvl5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SimSun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SimSun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SimSun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SimSun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SimSun" charset="-122"/>
              </a:defRPr>
            </a:lvl9pPr>
          </a:lstStyle>
          <a:p>
            <a:pPr defTabSz="406046" eaLnBrk="1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SzPct val="100000"/>
            </a:pPr>
            <a:r>
              <a:rPr lang="ru-RU" altLang="ru-RU" sz="2200" b="1" dirty="0">
                <a:solidFill>
                  <a:srgbClr val="000000"/>
                </a:solidFill>
                <a:latin typeface="Times New Roman" pitchFamily="16" charset="0"/>
              </a:rPr>
              <a:t>Решите уравнения</a:t>
            </a:r>
            <a:r>
              <a:rPr lang="ru-RU" altLang="ru-RU" sz="2200" b="1" dirty="0" smtClean="0">
                <a:solidFill>
                  <a:srgbClr val="000000"/>
                </a:solidFill>
                <a:latin typeface="Times New Roman" pitchFamily="16" charset="0"/>
              </a:rPr>
              <a:t>:</a:t>
            </a:r>
            <a:endParaRPr lang="ru-RU" altLang="ru-RU" sz="2200" b="1" dirty="0">
              <a:solidFill>
                <a:srgbClr val="000000"/>
              </a:solidFill>
              <a:latin typeface="Times New Roman" pitchFamily="16" charset="0"/>
            </a:endParaRPr>
          </a:p>
          <a:p>
            <a:pPr defTabSz="406046" eaLnBrk="1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SzPct val="100000"/>
            </a:pPr>
            <a:r>
              <a:rPr lang="ru-RU" altLang="ru-RU" sz="2200" dirty="0">
                <a:solidFill>
                  <a:srgbClr val="000000"/>
                </a:solidFill>
                <a:latin typeface="Times New Roman" pitchFamily="16" charset="0"/>
              </a:rPr>
              <a:t>1) 2x + 3,4 = 1,2                                                  </a:t>
            </a:r>
            <a:r>
              <a:rPr lang="ru-RU" altLang="ru-RU" sz="2200" dirty="0" smtClean="0">
                <a:solidFill>
                  <a:srgbClr val="000000"/>
                </a:solidFill>
                <a:latin typeface="Times New Roman" pitchFamily="16" charset="0"/>
              </a:rPr>
              <a:t>                              2</a:t>
            </a:r>
            <a:r>
              <a:rPr lang="ru-RU" altLang="ru-RU" sz="2200" dirty="0">
                <a:solidFill>
                  <a:srgbClr val="000000"/>
                </a:solidFill>
                <a:latin typeface="Times New Roman" pitchFamily="16" charset="0"/>
              </a:rPr>
              <a:t>) 5y — 12,1 = - </a:t>
            </a:r>
            <a:r>
              <a:rPr lang="ru-RU" altLang="ru-RU" sz="2200" dirty="0" smtClean="0">
                <a:solidFill>
                  <a:srgbClr val="000000"/>
                </a:solidFill>
                <a:latin typeface="Times New Roman" pitchFamily="16" charset="0"/>
              </a:rPr>
              <a:t>13,8</a:t>
            </a:r>
            <a:endParaRPr lang="ru-RU" altLang="ru-RU" sz="2200" dirty="0">
              <a:solidFill>
                <a:srgbClr val="000000"/>
              </a:solidFill>
              <a:latin typeface="Times New Roman" pitchFamily="16" charset="0"/>
            </a:endParaRPr>
          </a:p>
          <a:p>
            <a:pPr defTabSz="406046" eaLnBrk="1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SzPct val="100000"/>
            </a:pPr>
            <a:r>
              <a:rPr lang="ru-RU" altLang="ru-RU" sz="2200" dirty="0">
                <a:solidFill>
                  <a:srgbClr val="000000"/>
                </a:solidFill>
                <a:latin typeface="Times New Roman" pitchFamily="16" charset="0"/>
              </a:rPr>
              <a:t>3) —10,1 — 3z = -12,5                                       </a:t>
            </a:r>
            <a:endParaRPr lang="ru-RU" altLang="ru-RU" sz="2200" dirty="0" smtClean="0">
              <a:solidFill>
                <a:srgbClr val="000000"/>
              </a:solidFill>
              <a:latin typeface="Times New Roman" pitchFamily="16" charset="0"/>
            </a:endParaRPr>
          </a:p>
          <a:p>
            <a:pPr defTabSz="406046" eaLnBrk="1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SzPct val="100000"/>
            </a:pPr>
            <a:r>
              <a:rPr lang="ru-RU" altLang="ru-RU" sz="2200" dirty="0" smtClean="0">
                <a:solidFill>
                  <a:srgbClr val="000000"/>
                </a:solidFill>
                <a:latin typeface="Times New Roman" pitchFamily="16" charset="0"/>
              </a:rPr>
              <a:t>4</a:t>
            </a:r>
            <a:r>
              <a:rPr lang="ru-RU" altLang="ru-RU" sz="2200" dirty="0">
                <a:solidFill>
                  <a:srgbClr val="000000"/>
                </a:solidFill>
                <a:latin typeface="Times New Roman" pitchFamily="16" charset="0"/>
              </a:rPr>
              <a:t>) 6 x + 2,3 = 1,7                                                 </a:t>
            </a:r>
            <a:endParaRPr lang="ru-RU" altLang="ru-RU" sz="2200" dirty="0" smtClean="0">
              <a:solidFill>
                <a:srgbClr val="000000"/>
              </a:solidFill>
              <a:latin typeface="Times New Roman" pitchFamily="16" charset="0"/>
            </a:endParaRPr>
          </a:p>
          <a:p>
            <a:pPr defTabSz="406046" eaLnBrk="1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SzPct val="100000"/>
            </a:pPr>
            <a:r>
              <a:rPr lang="ru-RU" altLang="ru-RU" sz="2200" dirty="0" smtClean="0">
                <a:solidFill>
                  <a:srgbClr val="000000"/>
                </a:solidFill>
                <a:latin typeface="Times New Roman" pitchFamily="16" charset="0"/>
              </a:rPr>
              <a:t>5)y </a:t>
            </a:r>
            <a:r>
              <a:rPr lang="ru-RU" altLang="ru-RU" sz="2200" dirty="0">
                <a:solidFill>
                  <a:srgbClr val="000000"/>
                </a:solidFill>
                <a:latin typeface="Times New Roman" pitchFamily="16" charset="0"/>
              </a:rPr>
              <a:t>— 2,7 = - 5,3                                                 </a:t>
            </a:r>
            <a:endParaRPr lang="ru-RU" altLang="ru-RU" sz="2200" dirty="0" smtClean="0">
              <a:solidFill>
                <a:srgbClr val="000000"/>
              </a:solidFill>
              <a:latin typeface="Times New Roman" pitchFamily="16" charset="0"/>
            </a:endParaRPr>
          </a:p>
          <a:p>
            <a:pPr defTabSz="406046" eaLnBrk="1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SzPct val="100000"/>
            </a:pPr>
            <a:r>
              <a:rPr lang="ru-RU" altLang="ru-RU" sz="2200" dirty="0" smtClean="0">
                <a:solidFill>
                  <a:srgbClr val="000000"/>
                </a:solidFill>
                <a:latin typeface="Times New Roman" pitchFamily="16" charset="0"/>
              </a:rPr>
              <a:t>6</a:t>
            </a:r>
            <a:r>
              <a:rPr lang="ru-RU" altLang="ru-RU" sz="2200" dirty="0">
                <a:solidFill>
                  <a:srgbClr val="000000"/>
                </a:solidFill>
                <a:latin typeface="Times New Roman" pitchFamily="16" charset="0"/>
              </a:rPr>
              <a:t>) | x + 3| = 1                                   </a:t>
            </a:r>
            <a:r>
              <a:rPr lang="ru-RU" altLang="ru-RU" dirty="0" smtClean="0">
                <a:solidFill>
                  <a:srgbClr val="4700B8"/>
                </a:solidFill>
                <a:latin typeface="Times New Roman" pitchFamily="16" charset="0"/>
              </a:rPr>
              <a:t>Найдите </a:t>
            </a:r>
            <a:r>
              <a:rPr lang="ru-RU" altLang="ru-RU" dirty="0" smtClean="0">
                <a:solidFill>
                  <a:srgbClr val="4700B8"/>
                </a:solidFill>
                <a:latin typeface="Times New Roman" pitchFamily="16" charset="0"/>
              </a:rPr>
              <a:t>сумму корней уравнений</a:t>
            </a:r>
            <a:r>
              <a:rPr lang="ru-RU" altLang="ru-RU" sz="2200" dirty="0">
                <a:solidFill>
                  <a:srgbClr val="000000"/>
                </a:solidFill>
                <a:latin typeface="Times New Roman" pitchFamily="16" charset="0"/>
              </a:rPr>
              <a:t>.</a:t>
            </a:r>
          </a:p>
          <a:p>
            <a:pPr defTabSz="406046" eaLnBrk="1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SzPct val="100000"/>
            </a:pPr>
            <a:r>
              <a:rPr lang="ru-RU" altLang="ru-RU" dirty="0">
                <a:solidFill>
                  <a:srgbClr val="FF0000"/>
                </a:solidFill>
                <a:latin typeface="Times New Roman" pitchFamily="16" charset="0"/>
              </a:rPr>
              <a:t>Выберите ответ: сливы или орехи, количество которых равно приближённому значению суммы </a:t>
            </a:r>
            <a:r>
              <a:rPr lang="ru-RU" altLang="ru-RU" dirty="0" smtClean="0">
                <a:solidFill>
                  <a:srgbClr val="FF0000"/>
                </a:solidFill>
                <a:latin typeface="Times New Roman" pitchFamily="16" charset="0"/>
              </a:rPr>
              <a:t>корней с </a:t>
            </a:r>
            <a:r>
              <a:rPr lang="ru-RU" altLang="ru-RU" dirty="0">
                <a:solidFill>
                  <a:srgbClr val="FF0000"/>
                </a:solidFill>
                <a:latin typeface="Times New Roman" pitchFamily="16" charset="0"/>
              </a:rPr>
              <a:t>противоположным знаком.</a:t>
            </a:r>
          </a:p>
          <a:p>
            <a:pPr defTabSz="406046" eaLnBrk="1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SzPct val="100000"/>
            </a:pPr>
            <a:endParaRPr lang="ru-RU" altLang="ru-RU" sz="2200" dirty="0">
              <a:solidFill>
                <a:srgbClr val="FF0000"/>
              </a:solidFill>
              <a:latin typeface="Times New Roman" pitchFamily="16" charset="0"/>
            </a:endParaRPr>
          </a:p>
          <a:p>
            <a:pPr defTabSz="406046" eaLnBrk="1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SzPct val="100000"/>
            </a:pPr>
            <a:endParaRPr lang="ru-RU" altLang="ru-RU" sz="2200" dirty="0">
              <a:solidFill>
                <a:srgbClr val="FF0000"/>
              </a:solidFill>
              <a:latin typeface="Times New Roman" pitchFamily="16" charset="0"/>
            </a:endParaRPr>
          </a:p>
          <a:p>
            <a:pPr defTabSz="406046" eaLnBrk="1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SzPct val="100000"/>
            </a:pPr>
            <a:endParaRPr lang="ru-RU" altLang="ru-RU" sz="2200" dirty="0">
              <a:solidFill>
                <a:srgbClr val="FF0000"/>
              </a:solidFill>
              <a:latin typeface="Times New Roman" pitchFamily="16" charset="0"/>
            </a:endParaRPr>
          </a:p>
        </p:txBody>
      </p:sp>
      <p:pic>
        <p:nvPicPr>
          <p:cNvPr id="7171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7041" y="4005065"/>
            <a:ext cx="2558880" cy="20364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172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4320" y="3789040"/>
            <a:ext cx="2939040" cy="24396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8851298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17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17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17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17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17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17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17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717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17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ext Box 1"/>
          <p:cNvSpPr txBox="1">
            <a:spLocks noChangeArrowheads="1"/>
          </p:cNvSpPr>
          <p:nvPr/>
        </p:nvSpPr>
        <p:spPr bwMode="auto">
          <a:xfrm>
            <a:off x="979200" y="1140600"/>
            <a:ext cx="6638400" cy="45739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1399" tIns="40699" rIns="81399" bIns="40699"/>
          <a:lstStyle>
            <a:lvl1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SimSun" charset="-122"/>
              </a:defRPr>
            </a:lvl1pPr>
            <a:lvl2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SimSun" charset="-122"/>
              </a:defRPr>
            </a:lvl2pPr>
            <a:lvl3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SimSun" charset="-122"/>
              </a:defRPr>
            </a:lvl3pPr>
            <a:lvl4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SimSun" charset="-122"/>
              </a:defRPr>
            </a:lvl4pPr>
            <a:lvl5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SimSun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SimSun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SimSun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SimSun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SimSun" charset="-122"/>
              </a:defRPr>
            </a:lvl9pPr>
          </a:lstStyle>
          <a:p>
            <a:pPr defTabSz="406342" eaLnBrk="1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r>
              <a:rPr lang="ru-RU" altLang="ru-RU" sz="2200" b="1">
                <a:solidFill>
                  <a:srgbClr val="000000"/>
                </a:solidFill>
                <a:latin typeface="Times New Roman" pitchFamily="16" charset="0"/>
              </a:rPr>
              <a:t>                                                                             Ответ:</a:t>
            </a:r>
          </a:p>
          <a:p>
            <a:pPr defTabSz="406342" eaLnBrk="1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r>
              <a:rPr lang="ru-RU" altLang="ru-RU" sz="2200">
                <a:solidFill>
                  <a:srgbClr val="000000"/>
                </a:solidFill>
                <a:latin typeface="Times New Roman" pitchFamily="16" charset="0"/>
              </a:rPr>
              <a:t>1) 2x + 3,4 = 1,2                                                  1) - 1,1</a:t>
            </a:r>
          </a:p>
          <a:p>
            <a:pPr defTabSz="406342" eaLnBrk="1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r>
              <a:rPr lang="ru-RU" altLang="ru-RU" sz="2200">
                <a:solidFill>
                  <a:srgbClr val="000000"/>
                </a:solidFill>
                <a:latin typeface="Times New Roman" pitchFamily="16" charset="0"/>
              </a:rPr>
              <a:t>2) 5y — 12,1 = - 13,8                                          2) - 0,34</a:t>
            </a:r>
          </a:p>
          <a:p>
            <a:pPr defTabSz="406342" eaLnBrk="1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r>
              <a:rPr lang="ru-RU" altLang="ru-RU" sz="2200">
                <a:solidFill>
                  <a:srgbClr val="000000"/>
                </a:solidFill>
                <a:latin typeface="Times New Roman" pitchFamily="16" charset="0"/>
              </a:rPr>
              <a:t>3) —10,1 — 3z = -12,5                                       3) 0,8</a:t>
            </a:r>
          </a:p>
          <a:p>
            <a:pPr defTabSz="406342" eaLnBrk="1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r>
              <a:rPr lang="ru-RU" altLang="ru-RU" sz="2200">
                <a:solidFill>
                  <a:srgbClr val="000000"/>
                </a:solidFill>
                <a:latin typeface="Times New Roman" pitchFamily="16" charset="0"/>
              </a:rPr>
              <a:t>4) 6 x + 2,3 = 1,7                                                 4) - 0,1</a:t>
            </a:r>
          </a:p>
          <a:p>
            <a:pPr defTabSz="406342" eaLnBrk="1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r>
              <a:rPr lang="ru-RU" altLang="ru-RU" sz="2200">
                <a:solidFill>
                  <a:srgbClr val="000000"/>
                </a:solidFill>
                <a:latin typeface="Times New Roman" pitchFamily="16" charset="0"/>
              </a:rPr>
              <a:t>5)y — 2,7 = - 5,3                                                 5) - 2,6</a:t>
            </a:r>
          </a:p>
          <a:p>
            <a:pPr defTabSz="406342" eaLnBrk="1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r>
              <a:rPr lang="ru-RU" altLang="ru-RU" sz="2200">
                <a:solidFill>
                  <a:srgbClr val="000000"/>
                </a:solidFill>
                <a:latin typeface="Times New Roman" pitchFamily="16" charset="0"/>
              </a:rPr>
              <a:t>6) | x + 3| = 1                                                       6) - 2 и -4</a:t>
            </a:r>
          </a:p>
          <a:p>
            <a:pPr defTabSz="406342" eaLnBrk="1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r>
              <a:rPr lang="ru-RU" altLang="ru-RU" sz="2200">
                <a:solidFill>
                  <a:srgbClr val="000000"/>
                </a:solidFill>
                <a:latin typeface="Times New Roman" pitchFamily="16" charset="0"/>
              </a:rPr>
              <a:t>     </a:t>
            </a:r>
          </a:p>
          <a:p>
            <a:pPr defTabSz="406342" eaLnBrk="1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endParaRPr lang="ru-RU" altLang="ru-RU" sz="2200">
              <a:solidFill>
                <a:srgbClr val="000000"/>
              </a:solidFill>
              <a:latin typeface="Times New Roman" pitchFamily="16" charset="0"/>
            </a:endParaRPr>
          </a:p>
          <a:p>
            <a:pPr defTabSz="406342" eaLnBrk="1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r>
              <a:rPr lang="ru-RU" altLang="ru-RU" sz="2200">
                <a:solidFill>
                  <a:srgbClr val="000000"/>
                </a:solidFill>
                <a:latin typeface="Times New Roman" pitchFamily="16" charset="0"/>
              </a:rPr>
              <a:t>                                                    -9, 34</a:t>
            </a:r>
          </a:p>
        </p:txBody>
      </p:sp>
      <p:pic>
        <p:nvPicPr>
          <p:cNvPr id="819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8640" y="3918652"/>
            <a:ext cx="2558880" cy="17958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4919590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ext Box 1"/>
          <p:cNvSpPr txBox="1">
            <a:spLocks noChangeArrowheads="1"/>
          </p:cNvSpPr>
          <p:nvPr/>
        </p:nvSpPr>
        <p:spPr bwMode="auto">
          <a:xfrm>
            <a:off x="979200" y="1941324"/>
            <a:ext cx="7096320" cy="4264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1468" tIns="54421" rIns="81468" bIns="40733"/>
          <a:lstStyle>
            <a:lvl1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SimSun" charset="-122"/>
              </a:defRPr>
            </a:lvl1pPr>
            <a:lvl2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SimSun" charset="-122"/>
              </a:defRPr>
            </a:lvl2pPr>
            <a:lvl3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SimSun" charset="-122"/>
              </a:defRPr>
            </a:lvl3pPr>
            <a:lvl4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SimSun" charset="-122"/>
              </a:defRPr>
            </a:lvl4pPr>
            <a:lvl5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SimSun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SimSun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SimSun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SimSun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SimSun" charset="-122"/>
              </a:defRPr>
            </a:lvl9pPr>
          </a:lstStyle>
          <a:p>
            <a:pPr defTabSz="406681" eaLnBrk="1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SzPct val="100000"/>
            </a:pPr>
            <a:r>
              <a:rPr lang="ru-RU" altLang="ru-RU" sz="2200" b="1">
                <a:solidFill>
                  <a:srgbClr val="000080"/>
                </a:solidFill>
                <a:latin typeface="Times New Roman" pitchFamily="16" charset="0"/>
              </a:rPr>
              <a:t>Решите задачи.</a:t>
            </a:r>
          </a:p>
          <a:p>
            <a:pPr defTabSz="406681" eaLnBrk="1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SzPct val="100000"/>
            </a:pPr>
            <a:r>
              <a:rPr lang="ru-RU" altLang="ru-RU" sz="2200" b="1" i="1" u="sng">
                <a:solidFill>
                  <a:srgbClr val="000080"/>
                </a:solidFill>
                <a:latin typeface="Times New Roman" pitchFamily="16" charset="0"/>
              </a:rPr>
              <a:t>№1 </a:t>
            </a:r>
          </a:p>
          <a:p>
            <a:pPr defTabSz="406681" eaLnBrk="1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SzPct val="100000"/>
            </a:pPr>
            <a:r>
              <a:rPr lang="ru-RU" altLang="ru-RU" b="1" smtClean="0">
                <a:solidFill>
                  <a:srgbClr val="355E00"/>
                </a:solidFill>
                <a:latin typeface="Times New Roman" pitchFamily="16" charset="0"/>
              </a:rPr>
              <a:t>Сосна выше ели на 1, 2 м. Какова высота ели, если известно, что: </a:t>
            </a:r>
          </a:p>
          <a:p>
            <a:pPr defTabSz="406681" eaLnBrk="1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SzPct val="100000"/>
            </a:pPr>
            <a:r>
              <a:rPr lang="ru-RU" altLang="ru-RU" b="1" smtClean="0">
                <a:solidFill>
                  <a:srgbClr val="355E00"/>
                </a:solidFill>
                <a:latin typeface="Times New Roman" pitchFamily="16" charset="0"/>
              </a:rPr>
              <a:t>а)сосна выше ели в 1, 5 раза;</a:t>
            </a:r>
          </a:p>
          <a:p>
            <a:pPr defTabSz="406681" eaLnBrk="1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SzPct val="100000"/>
            </a:pPr>
            <a:r>
              <a:rPr lang="ru-RU" altLang="ru-RU" b="1" smtClean="0">
                <a:solidFill>
                  <a:srgbClr val="355E00"/>
                </a:solidFill>
                <a:latin typeface="Times New Roman" pitchFamily="16" charset="0"/>
              </a:rPr>
              <a:t>б)ель в 1, 6 раза ниже сосны;</a:t>
            </a:r>
          </a:p>
          <a:p>
            <a:pPr defTabSz="406681" eaLnBrk="1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SzPct val="100000"/>
            </a:pPr>
            <a:r>
              <a:rPr lang="ru-RU" altLang="ru-RU" b="1" smtClean="0">
                <a:solidFill>
                  <a:srgbClr val="355E00"/>
                </a:solidFill>
                <a:latin typeface="Times New Roman" pitchFamily="16" charset="0"/>
              </a:rPr>
              <a:t>в)высота ели составляет 2\5 высоты сосны;</a:t>
            </a:r>
          </a:p>
          <a:p>
            <a:pPr defTabSz="406681" eaLnBrk="1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SzPct val="100000"/>
            </a:pPr>
            <a:r>
              <a:rPr lang="ru-RU" altLang="ru-RU" b="1" smtClean="0">
                <a:solidFill>
                  <a:srgbClr val="355E00"/>
                </a:solidFill>
                <a:latin typeface="Times New Roman" pitchFamily="16" charset="0"/>
              </a:rPr>
              <a:t>г)высота ели составляет 0,4 высоты сосны;</a:t>
            </a:r>
          </a:p>
          <a:p>
            <a:pPr defTabSz="406681" eaLnBrk="1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SzPct val="100000"/>
            </a:pPr>
            <a:r>
              <a:rPr lang="ru-RU" altLang="ru-RU" b="1" smtClean="0">
                <a:solidFill>
                  <a:srgbClr val="355E00"/>
                </a:solidFill>
                <a:latin typeface="Times New Roman" pitchFamily="16" charset="0"/>
              </a:rPr>
              <a:t>д)высота ели составляет 80% высоты      сосны?</a:t>
            </a:r>
          </a:p>
          <a:p>
            <a:pPr defTabSz="406681" eaLnBrk="1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SzPct val="100000"/>
            </a:pPr>
            <a:r>
              <a:rPr lang="ru-RU" altLang="ru-RU" b="1" smtClean="0">
                <a:solidFill>
                  <a:srgbClr val="FF0000"/>
                </a:solidFill>
                <a:latin typeface="Times New Roman" pitchFamily="16" charset="0"/>
              </a:rPr>
              <a:t>Ответ: а) 2,4; б) 2; в) 0,8; г) 0,8; д) 4,8.</a:t>
            </a:r>
          </a:p>
          <a:p>
            <a:pPr defTabSz="406681" eaLnBrk="1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SzPct val="100000"/>
            </a:pPr>
            <a:endParaRPr lang="ru-RU" altLang="ru-RU" b="1" smtClean="0">
              <a:solidFill>
                <a:srgbClr val="FF0000"/>
              </a:solidFill>
              <a:latin typeface="Times New Roman" pitchFamily="16" charset="0"/>
            </a:endParaRPr>
          </a:p>
        </p:txBody>
      </p:sp>
      <p:pic>
        <p:nvPicPr>
          <p:cNvPr id="9219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1205" y="4239805"/>
            <a:ext cx="2612160" cy="18030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9220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6480" y="4789943"/>
            <a:ext cx="931680" cy="15784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78547957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ext Box 1"/>
          <p:cNvSpPr txBox="1">
            <a:spLocks noChangeArrowheads="1"/>
          </p:cNvSpPr>
          <p:nvPr/>
        </p:nvSpPr>
        <p:spPr bwMode="auto">
          <a:xfrm>
            <a:off x="653762" y="489654"/>
            <a:ext cx="7837920" cy="53890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13702" rIns="0" bIns="0"/>
          <a:lstStyle>
            <a:lvl1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SimSun" charset="-122"/>
              </a:defRPr>
            </a:lvl1pPr>
            <a:lvl2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SimSun" charset="-122"/>
              </a:defRPr>
            </a:lvl2pPr>
            <a:lvl3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SimSun" charset="-122"/>
              </a:defRPr>
            </a:lvl3pPr>
            <a:lvl4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SimSun" charset="-122"/>
              </a:defRPr>
            </a:lvl4pPr>
            <a:lvl5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SimSun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SimSun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SimSun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SimSun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SimSun" charset="-122"/>
              </a:defRPr>
            </a:lvl9pPr>
          </a:lstStyle>
          <a:p>
            <a:pPr defTabSz="407061" eaLnBrk="1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SzPct val="100000"/>
            </a:pPr>
            <a:r>
              <a:rPr lang="ru-RU" altLang="ru-RU" sz="2200">
                <a:solidFill>
                  <a:srgbClr val="000000"/>
                </a:solidFill>
                <a:latin typeface="Times New Roman" pitchFamily="16" charset="0"/>
              </a:rPr>
              <a:t>     2,4                                          4,8                                           2     </a:t>
            </a:r>
          </a:p>
          <a:p>
            <a:pPr defTabSz="407061" eaLnBrk="1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SzPct val="100000"/>
            </a:pPr>
            <a:r>
              <a:rPr lang="ru-RU" altLang="ru-RU" sz="2200">
                <a:solidFill>
                  <a:srgbClr val="000000"/>
                </a:solidFill>
                <a:latin typeface="Times New Roman" pitchFamily="16" charset="0"/>
              </a:rPr>
              <a:t>                                                                                                                                                                                                                                                                </a:t>
            </a:r>
          </a:p>
          <a:p>
            <a:pPr defTabSz="407061" eaLnBrk="1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SzPct val="100000"/>
            </a:pPr>
            <a:endParaRPr lang="ru-RU" altLang="ru-RU" sz="2200">
              <a:solidFill>
                <a:srgbClr val="000000"/>
              </a:solidFill>
              <a:latin typeface="Times New Roman" pitchFamily="16" charset="0"/>
            </a:endParaRPr>
          </a:p>
          <a:p>
            <a:pPr defTabSz="407061" eaLnBrk="1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SzPct val="100000"/>
            </a:pPr>
            <a:endParaRPr lang="ru-RU" altLang="ru-RU" sz="2200">
              <a:solidFill>
                <a:srgbClr val="000000"/>
              </a:solidFill>
              <a:latin typeface="Times New Roman" pitchFamily="16" charset="0"/>
            </a:endParaRPr>
          </a:p>
          <a:p>
            <a:pPr defTabSz="407061" eaLnBrk="1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SzPct val="100000"/>
            </a:pPr>
            <a:r>
              <a:rPr lang="ru-RU" altLang="ru-RU" sz="2200">
                <a:solidFill>
                  <a:srgbClr val="000000"/>
                </a:solidFill>
                <a:latin typeface="Times New Roman" pitchFamily="16" charset="0"/>
              </a:rPr>
              <a:t> 0, 8                                             4,2                                          0, 8</a:t>
            </a:r>
          </a:p>
          <a:p>
            <a:pPr defTabSz="407061" eaLnBrk="1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SzPct val="100000"/>
            </a:pPr>
            <a:endParaRPr lang="ru-RU" altLang="ru-RU" sz="2200">
              <a:solidFill>
                <a:srgbClr val="000000"/>
              </a:solidFill>
              <a:latin typeface="Times New Roman" pitchFamily="16" charset="0"/>
            </a:endParaRPr>
          </a:p>
          <a:p>
            <a:pPr defTabSz="407061" eaLnBrk="1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SzPct val="100000"/>
            </a:pPr>
            <a:endParaRPr lang="ru-RU" altLang="ru-RU" sz="2200">
              <a:solidFill>
                <a:srgbClr val="000000"/>
              </a:solidFill>
              <a:latin typeface="Times New Roman" pitchFamily="16" charset="0"/>
            </a:endParaRPr>
          </a:p>
          <a:p>
            <a:pPr defTabSz="407061" eaLnBrk="1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SzPct val="100000"/>
            </a:pPr>
            <a:endParaRPr lang="ru-RU" altLang="ru-RU" sz="2200">
              <a:solidFill>
                <a:srgbClr val="000000"/>
              </a:solidFill>
              <a:latin typeface="Times New Roman" pitchFamily="16" charset="0"/>
            </a:endParaRPr>
          </a:p>
          <a:p>
            <a:pPr defTabSz="407061" eaLnBrk="1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SzPct val="100000"/>
            </a:pPr>
            <a:endParaRPr lang="ru-RU" altLang="ru-RU" sz="2200">
              <a:solidFill>
                <a:srgbClr val="000000"/>
              </a:solidFill>
              <a:latin typeface="Times New Roman" pitchFamily="16" charset="0"/>
            </a:endParaRPr>
          </a:p>
          <a:p>
            <a:pPr defTabSz="407061" eaLnBrk="1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SzPct val="100000"/>
            </a:pPr>
            <a:endParaRPr lang="ru-RU" altLang="ru-RU" sz="2200">
              <a:solidFill>
                <a:srgbClr val="000000"/>
              </a:solidFill>
              <a:latin typeface="Times New Roman" pitchFamily="16" charset="0"/>
            </a:endParaRPr>
          </a:p>
          <a:p>
            <a:pPr defTabSz="407061" eaLnBrk="1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SzPct val="100000"/>
            </a:pPr>
            <a:r>
              <a:rPr lang="ru-RU" altLang="ru-RU" sz="2200">
                <a:solidFill>
                  <a:srgbClr val="000000"/>
                </a:solidFill>
                <a:latin typeface="Times New Roman" pitchFamily="16" charset="0"/>
              </a:rPr>
              <a:t>Расположите цветы в порядке, соответствующем ответам задач</a:t>
            </a:r>
          </a:p>
          <a:p>
            <a:pPr defTabSz="407061" eaLnBrk="1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SzPct val="100000"/>
            </a:pPr>
            <a:r>
              <a:rPr lang="ru-RU" altLang="ru-RU" sz="2200">
                <a:solidFill>
                  <a:srgbClr val="000000"/>
                </a:solidFill>
                <a:latin typeface="Times New Roman" pitchFamily="16" charset="0"/>
              </a:rPr>
              <a:t>а) - ? б) - ?  в) - ? г) - ? д) - ?</a:t>
            </a:r>
          </a:p>
        </p:txBody>
      </p:sp>
      <p:pic>
        <p:nvPicPr>
          <p:cNvPr id="1024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762" y="748882"/>
            <a:ext cx="1306080" cy="12198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0244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1360" y="748879"/>
            <a:ext cx="1468800" cy="11434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0245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84160" y="825207"/>
            <a:ext cx="979200" cy="9908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0246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725" y="2204872"/>
            <a:ext cx="1143360" cy="11434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0247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79685" y="2204872"/>
            <a:ext cx="1143360" cy="11434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0248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54080" y="2204872"/>
            <a:ext cx="1306080" cy="11434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0249" name="Picture 8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50720" y="4589763"/>
            <a:ext cx="1249920" cy="14516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58160506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5441" y="2939351"/>
            <a:ext cx="1671840" cy="17368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1267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5440" y="2969592"/>
            <a:ext cx="1857600" cy="22696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1268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1760" y="3102087"/>
            <a:ext cx="2289600" cy="27866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1269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560" y="4689132"/>
            <a:ext cx="1382400" cy="13825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1270" name="Picture 5" descr="file:///C:/Users/USER/Pictures/слива 9.jpg"/>
          <p:cNvPicPr>
            <a:picLocks noChangeAspect="1" noChangeArrowheads="1"/>
          </p:cNvPicPr>
          <p:nvPr/>
        </p:nvPicPr>
        <p:blipFill>
          <a:blip r:link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84162" y="2122783"/>
            <a:ext cx="1143360" cy="8165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1271" name="Picture 6" descr="file:///C:/Users/USER/Pictures/meyvaслива 2.jpg"/>
          <p:cNvPicPr>
            <a:picLocks noChangeAspect="1" noChangeArrowheads="1"/>
          </p:cNvPicPr>
          <p:nvPr/>
        </p:nvPicPr>
        <p:blipFill>
          <a:blip r:link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35520" y="1267334"/>
            <a:ext cx="816480" cy="6538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1272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0640" y="3591739"/>
            <a:ext cx="2289600" cy="27866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1273" name="Picture 8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0000" y="489651"/>
            <a:ext cx="2592000" cy="24496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0296530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332657"/>
            <a:ext cx="7772400" cy="3267794"/>
          </a:xfr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just"/>
            <a:r>
              <a:rPr lang="ru-RU" sz="2400" dirty="0"/>
              <a:t> </a:t>
            </a:r>
            <a:br>
              <a:rPr lang="ru-RU" sz="2400" dirty="0"/>
            </a:br>
            <a:r>
              <a:rPr lang="ru-RU" sz="2400" b="1" dirty="0">
                <a:solidFill>
                  <a:schemeClr val="tx1"/>
                </a:solidFill>
              </a:rPr>
              <a:t> Цели работы</a:t>
            </a:r>
            <a:r>
              <a:rPr lang="ru-RU" sz="2400" dirty="0">
                <a:solidFill>
                  <a:schemeClr val="tx1"/>
                </a:solidFill>
              </a:rPr>
              <a:t>: </a:t>
            </a:r>
            <a:r>
              <a:rPr lang="ru-RU" sz="2400" dirty="0">
                <a:solidFill>
                  <a:schemeClr val="accent1">
                    <a:lumMod val="50000"/>
                  </a:schemeClr>
                </a:solidFill>
              </a:rPr>
              <a:t>- анализ  подбора  актуальной информации и самых современных программных продуктов  для обеспечения активности каждого ребенка через пробуждение его любознательности и  позитивной мотивации к учебной деятельности и использование </a:t>
            </a:r>
            <a:r>
              <a:rPr lang="ru-RU" sz="2400" dirty="0" err="1">
                <a:solidFill>
                  <a:schemeClr val="accent1">
                    <a:lumMod val="50000"/>
                  </a:schemeClr>
                </a:solidFill>
              </a:rPr>
              <a:t>проблематизации</a:t>
            </a:r>
            <a:r>
              <a:rPr lang="ru-RU" sz="2400" dirty="0">
                <a:solidFill>
                  <a:schemeClr val="accent1">
                    <a:lumMod val="50000"/>
                  </a:schemeClr>
                </a:solidFill>
              </a:rPr>
              <a:t>  учебного материала на уроках с использованием мультимедийного оборудования.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sz="2000" b="1" i="1" u="sng" dirty="0">
                <a:solidFill>
                  <a:schemeClr val="tx2">
                    <a:lumMod val="75000"/>
                  </a:schemeClr>
                </a:solidFill>
              </a:rPr>
              <a:t>Задачи</a:t>
            </a:r>
            <a:r>
              <a:rPr lang="ru-RU" sz="2000" b="1" i="1" u="sng" dirty="0">
                <a:solidFill>
                  <a:schemeClr val="accent3">
                    <a:lumMod val="50000"/>
                  </a:schemeClr>
                </a:solidFill>
              </a:rPr>
              <a:t>: </a:t>
            </a:r>
            <a:r>
              <a:rPr lang="ru-RU" sz="2000" dirty="0">
                <a:solidFill>
                  <a:schemeClr val="accent3">
                    <a:lumMod val="50000"/>
                  </a:schemeClr>
                </a:solidFill>
              </a:rPr>
              <a:t>представить презентации и планы для уроков разного типа по теме :Сложение и вычитание положительных и отрицательных чисел»</a:t>
            </a:r>
          </a:p>
        </p:txBody>
      </p:sp>
    </p:spTree>
    <p:extLst>
      <p:ext uri="{BB962C8B-B14F-4D97-AF65-F5344CB8AC3E}">
        <p14:creationId xmlns:p14="http://schemas.microsoft.com/office/powerpoint/2010/main" val="34310404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9552" y="332656"/>
            <a:ext cx="7772400" cy="1470025"/>
          </a:xfrm>
        </p:spPr>
        <p:txBody>
          <a:bodyPr>
            <a:normAutofit fontScale="90000"/>
          </a:bodyPr>
          <a:lstStyle/>
          <a:p>
            <a:pPr algn="r"/>
            <a:r>
              <a:rPr lang="ru-RU" sz="2800" dirty="0" smtClean="0"/>
              <a:t>Урок – путешествие по Приморскому краю</a:t>
            </a:r>
            <a:br>
              <a:rPr lang="ru-RU" sz="2800" dirty="0" smtClean="0"/>
            </a:br>
            <a:r>
              <a:rPr lang="ru-RU" sz="1800" i="1" dirty="0" smtClean="0"/>
              <a:t>«Пристальное, глубокое изучение природы </a:t>
            </a:r>
            <a:br>
              <a:rPr lang="ru-RU" sz="1800" i="1" dirty="0" smtClean="0"/>
            </a:br>
            <a:r>
              <a:rPr lang="ru-RU" sz="1800" i="1" dirty="0" smtClean="0"/>
              <a:t>способствует открытию,</a:t>
            </a:r>
            <a:br>
              <a:rPr lang="ru-RU" sz="1800" i="1" dirty="0" smtClean="0"/>
            </a:br>
            <a:r>
              <a:rPr lang="ru-RU" sz="1800" i="1" dirty="0" smtClean="0"/>
              <a:t> быть может в математике…»</a:t>
            </a:r>
            <a:br>
              <a:rPr lang="ru-RU" sz="1800" i="1" dirty="0" smtClean="0"/>
            </a:br>
            <a:endParaRPr lang="ru-RU" sz="1800" i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79512" y="6045239"/>
            <a:ext cx="8712968" cy="625624"/>
          </a:xfr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>
            <a:normAutofit fontScale="92500" lnSpcReduction="20000"/>
          </a:bodyPr>
          <a:lstStyle/>
          <a:p>
            <a:r>
              <a:rPr lang="ru-RU" sz="2000" dirty="0" smtClean="0">
                <a:solidFill>
                  <a:srgbClr val="FFFF00"/>
                </a:solidFill>
              </a:rPr>
              <a:t>Территория Приморского края – горная страна, покрытая разнообразными</a:t>
            </a:r>
          </a:p>
          <a:p>
            <a:r>
              <a:rPr lang="ru-RU" sz="2000" dirty="0">
                <a:solidFill>
                  <a:srgbClr val="FFFF00"/>
                </a:solidFill>
              </a:rPr>
              <a:t>в</a:t>
            </a:r>
            <a:r>
              <a:rPr lang="ru-RU" sz="2000" dirty="0" smtClean="0">
                <a:solidFill>
                  <a:srgbClr val="FFFF00"/>
                </a:solidFill>
              </a:rPr>
              <a:t>идами растений, которые растут в несколько ярусов</a:t>
            </a:r>
            <a:endParaRPr lang="ru-RU" sz="2000" dirty="0">
              <a:solidFill>
                <a:srgbClr val="FFFF0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567943"/>
            <a:ext cx="8136904" cy="44772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328910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764704"/>
            <a:ext cx="7772400" cy="2016224"/>
          </a:xfrm>
          <a:solidFill>
            <a:schemeClr val="bg2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r>
              <a:rPr lang="ru-RU" sz="3200" dirty="0" smtClean="0"/>
              <a:t>Цели урока: </a:t>
            </a:r>
            <a:br>
              <a:rPr lang="ru-RU" sz="3200" dirty="0" smtClean="0"/>
            </a:br>
            <a:r>
              <a:rPr lang="ru-RU" sz="2000" dirty="0" smtClean="0"/>
              <a:t>-</a:t>
            </a:r>
            <a:r>
              <a:rPr lang="ru-RU" sz="1800" dirty="0" smtClean="0"/>
              <a:t> закрепить вычислительный навык, формировать  ЗУН в решении задач </a:t>
            </a: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>- формировать логическое мышление, культуру общения в группе</a:t>
            </a:r>
            <a:br>
              <a:rPr lang="ru-RU" sz="2000" dirty="0" smtClean="0"/>
            </a:br>
            <a:r>
              <a:rPr lang="ru-RU" sz="2000" dirty="0" smtClean="0"/>
              <a:t>- расширить кругозор, развивать интерес к математике, любовь к родному краю</a:t>
            </a:r>
            <a:endParaRPr lang="ru-RU" sz="20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51520" y="3068960"/>
            <a:ext cx="8640960" cy="3312368"/>
          </a:xfrm>
          <a:solidFill>
            <a:schemeClr val="bg2">
              <a:lumMod val="50000"/>
            </a:schemeClr>
          </a:solidFill>
        </p:spPr>
        <p:txBody>
          <a:bodyPr/>
          <a:lstStyle/>
          <a:p>
            <a:r>
              <a:rPr lang="ru-RU" dirty="0" smtClean="0"/>
              <a:t>Задачи: </a:t>
            </a:r>
          </a:p>
          <a:p>
            <a:pPr algn="l"/>
            <a:r>
              <a:rPr lang="ru-RU" sz="2000" dirty="0" smtClean="0"/>
              <a:t>1. Выполнить арифметические действия с рациональными числами</a:t>
            </a:r>
          </a:p>
          <a:p>
            <a:pPr algn="l"/>
            <a:r>
              <a:rPr lang="ru-RU" sz="2000" dirty="0" smtClean="0"/>
              <a:t>2. Решить текстовые задачи</a:t>
            </a:r>
          </a:p>
          <a:p>
            <a:pPr algn="l"/>
            <a:r>
              <a:rPr lang="ru-RU" sz="2000" dirty="0" smtClean="0"/>
              <a:t>3. По полученным результатам пройти маршрут  путешествия</a:t>
            </a:r>
          </a:p>
          <a:p>
            <a:pPr algn="l"/>
            <a:r>
              <a:rPr lang="ru-RU" sz="2000" dirty="0" smtClean="0"/>
              <a:t> от берегов  Золотого Рога до одной из самых высоких гор</a:t>
            </a:r>
          </a:p>
          <a:p>
            <a:pPr algn="l"/>
            <a:r>
              <a:rPr lang="ru-RU" sz="2000" dirty="0" smtClean="0"/>
              <a:t> </a:t>
            </a:r>
            <a:r>
              <a:rPr lang="ru-RU" sz="2000" dirty="0" err="1" smtClean="0"/>
              <a:t>Сихотэ</a:t>
            </a:r>
            <a:r>
              <a:rPr lang="ru-RU" sz="2000" dirty="0" smtClean="0"/>
              <a:t>  –  </a:t>
            </a:r>
            <a:r>
              <a:rPr lang="ru-RU" sz="2000" dirty="0" err="1" smtClean="0"/>
              <a:t>Алиня</a:t>
            </a:r>
            <a:r>
              <a:rPr lang="ru-RU" sz="2000" dirty="0" smtClean="0"/>
              <a:t>  в  Приморском  крае</a:t>
            </a:r>
          </a:p>
          <a:p>
            <a:pPr algn="l"/>
            <a:r>
              <a:rPr lang="ru-RU" sz="2000" dirty="0" smtClean="0"/>
              <a:t>4. Ознакомиться с некоторыми видами растений, климатическими условиями, с особенностями рельефа на суше и на море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42213583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accent1">
              <a:lumMod val="75000"/>
            </a:schemeClr>
          </a:solidFill>
        </p:spPr>
        <p:txBody>
          <a:bodyPr>
            <a:normAutofit/>
          </a:bodyPr>
          <a:lstStyle/>
          <a:p>
            <a:r>
              <a:rPr lang="ru-RU" sz="3200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Задания:</a:t>
            </a:r>
            <a:br>
              <a:rPr lang="ru-RU" sz="3200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</a:br>
            <a:r>
              <a:rPr lang="ru-RU" sz="2400" b="1" u="sng" dirty="0" smtClean="0">
                <a:solidFill>
                  <a:schemeClr val="bg2">
                    <a:lumMod val="20000"/>
                    <a:lumOff val="80000"/>
                  </a:schemeClr>
                </a:solidFill>
              </a:rPr>
              <a:t>Задание №1</a:t>
            </a:r>
            <a:endParaRPr lang="ru-RU" sz="2400" b="1" u="sng" dirty="0">
              <a:solidFill>
                <a:schemeClr val="bg2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0364" y="1412776"/>
            <a:ext cx="8363272" cy="5257800"/>
          </a:xfrm>
          <a:solidFill>
            <a:schemeClr val="bg2">
              <a:lumMod val="50000"/>
            </a:schemeClr>
          </a:solidFill>
          <a:ln>
            <a:solidFill>
              <a:schemeClr val="tx1">
                <a:lumMod val="50000"/>
              </a:schemeClr>
            </a:solidFill>
          </a:ln>
        </p:spPr>
        <p:txBody>
          <a:bodyPr>
            <a:noAutofit/>
          </a:bodyPr>
          <a:lstStyle/>
          <a:p>
            <a:r>
              <a:rPr lang="ru-RU" sz="2400" dirty="0"/>
              <a:t>Назовите город или район </a:t>
            </a:r>
            <a:r>
              <a:rPr lang="ru-RU" sz="2400" dirty="0" smtClean="0"/>
              <a:t>, </a:t>
            </a:r>
            <a:r>
              <a:rPr lang="ru-RU" sz="2400" dirty="0"/>
              <a:t>в котором произошёл  наибольший прирост населения и город, в котором наименьший прирост или не было прироста </a:t>
            </a:r>
          </a:p>
          <a:p>
            <a:r>
              <a:rPr lang="ru-RU" sz="2400" dirty="0"/>
              <a:t>( самый высокий миграционный прирост и самый низкий миграционный прирост) </a:t>
            </a:r>
          </a:p>
          <a:p>
            <a:r>
              <a:rPr lang="ru-RU" sz="2400" dirty="0"/>
              <a:t>По нижеследующим данным на 1000 жителей:</a:t>
            </a:r>
          </a:p>
          <a:p>
            <a:r>
              <a:rPr lang="ru-RU" sz="2400" dirty="0"/>
              <a:t>Спасский район            +12                 </a:t>
            </a:r>
            <a:r>
              <a:rPr lang="ru-RU" sz="2400" dirty="0" err="1"/>
              <a:t>Ольгинский</a:t>
            </a:r>
            <a:r>
              <a:rPr lang="ru-RU" sz="2400" dirty="0"/>
              <a:t> район </a:t>
            </a:r>
            <a:r>
              <a:rPr lang="ru-RU" sz="2400" dirty="0" smtClean="0"/>
              <a:t>-14                 </a:t>
            </a:r>
            <a:endParaRPr lang="ru-RU" sz="2400" dirty="0"/>
          </a:p>
          <a:p>
            <a:r>
              <a:rPr lang="ru-RU" sz="2400" dirty="0" err="1"/>
              <a:t>Партизанск</a:t>
            </a:r>
            <a:r>
              <a:rPr lang="ru-RU" sz="2400" dirty="0"/>
              <a:t>                    +11                 Уссурийск   </a:t>
            </a:r>
            <a:r>
              <a:rPr lang="ru-RU" sz="2400" dirty="0" smtClean="0"/>
              <a:t>+4                     </a:t>
            </a:r>
            <a:endParaRPr lang="ru-RU" sz="2400" dirty="0"/>
          </a:p>
          <a:p>
            <a:r>
              <a:rPr lang="ru-RU" sz="2400" dirty="0"/>
              <a:t>Владивосток                  -6                   </a:t>
            </a:r>
            <a:r>
              <a:rPr lang="ru-RU" sz="2400" dirty="0" err="1"/>
              <a:t>Чугуевский</a:t>
            </a:r>
            <a:r>
              <a:rPr lang="ru-RU" sz="2400" dirty="0"/>
              <a:t> район  </a:t>
            </a:r>
            <a:r>
              <a:rPr lang="ru-RU" sz="2400" dirty="0" smtClean="0"/>
              <a:t>0  </a:t>
            </a:r>
            <a:endParaRPr lang="ru-RU" sz="2400" dirty="0"/>
          </a:p>
          <a:p>
            <a:r>
              <a:rPr lang="ru-RU" sz="2400" dirty="0"/>
              <a:t>Лесозаводск                   </a:t>
            </a:r>
            <a:r>
              <a:rPr lang="ru-RU" sz="2400" dirty="0" smtClean="0"/>
              <a:t>0 </a:t>
            </a:r>
          </a:p>
          <a:p>
            <a:r>
              <a:rPr lang="ru-RU" sz="2400" dirty="0" smtClean="0">
                <a:solidFill>
                  <a:srgbClr val="FF0000"/>
                </a:solidFill>
              </a:rPr>
              <a:t>Запишите  первые  буквы  названий  соответственно  от меньшего числа к большему числу</a:t>
            </a:r>
            <a:endParaRPr lang="ru-RU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64223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1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1800" dirty="0" smtClean="0"/>
              <a:t>Задание 2</a:t>
            </a:r>
            <a:br>
              <a:rPr lang="ru-RU" sz="1800" dirty="0" smtClean="0"/>
            </a:br>
            <a:r>
              <a:rPr lang="ru-RU" sz="1800" dirty="0" smtClean="0"/>
              <a:t>Составьте  пропорции для приготовления  антисептического  чая</a:t>
            </a:r>
            <a:br>
              <a:rPr lang="ru-RU" sz="1800" dirty="0" smtClean="0"/>
            </a:br>
            <a:r>
              <a:rPr lang="ru-RU" sz="1800" dirty="0" smtClean="0"/>
              <a:t>  для каждого из четырёх сборов</a:t>
            </a:r>
            <a:endParaRPr lang="ru-RU" sz="1800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solidFill>
            <a:schemeClr val="bg2">
              <a:lumMod val="50000"/>
            </a:schemeClr>
          </a:solidFill>
        </p:spPr>
        <p:txBody>
          <a:bodyPr>
            <a:normAutofit fontScale="70000" lnSpcReduction="20000"/>
          </a:bodyPr>
          <a:lstStyle/>
          <a:p>
            <a:r>
              <a:rPr lang="ru-RU" sz="3100" dirty="0"/>
              <a:t>Сбор №1</a:t>
            </a:r>
          </a:p>
          <a:p>
            <a:r>
              <a:rPr lang="ru-RU" sz="3100" dirty="0"/>
              <a:t>Черника </a:t>
            </a:r>
            <a:endParaRPr lang="ru-RU" sz="3100" dirty="0" smtClean="0"/>
          </a:p>
          <a:p>
            <a:r>
              <a:rPr lang="ru-RU" sz="3100" dirty="0" smtClean="0"/>
              <a:t>обыкновенная - </a:t>
            </a:r>
            <a:r>
              <a:rPr lang="ru-RU" sz="3100" dirty="0"/>
              <a:t>60 г</a:t>
            </a:r>
          </a:p>
          <a:p>
            <a:r>
              <a:rPr lang="ru-RU" sz="3100" dirty="0" smtClean="0"/>
              <a:t>Черёмуха</a:t>
            </a:r>
          </a:p>
          <a:p>
            <a:r>
              <a:rPr lang="ru-RU" sz="3100" dirty="0" smtClean="0"/>
              <a:t> обыкновенная- </a:t>
            </a:r>
            <a:r>
              <a:rPr lang="ru-RU" sz="3100" dirty="0"/>
              <a:t>40г</a:t>
            </a:r>
          </a:p>
          <a:p>
            <a:endParaRPr lang="ru-RU" sz="3100" dirty="0"/>
          </a:p>
          <a:p>
            <a:r>
              <a:rPr lang="ru-RU" sz="3100" dirty="0" smtClean="0"/>
              <a:t>Сбор </a:t>
            </a:r>
            <a:r>
              <a:rPr lang="ru-RU" sz="3100" dirty="0"/>
              <a:t>№2</a:t>
            </a:r>
          </a:p>
          <a:p>
            <a:r>
              <a:rPr lang="ru-RU" sz="3100" dirty="0" smtClean="0"/>
              <a:t>Одуванчик</a:t>
            </a:r>
          </a:p>
          <a:p>
            <a:r>
              <a:rPr lang="ru-RU" sz="3100" dirty="0" smtClean="0"/>
              <a:t> </a:t>
            </a:r>
            <a:r>
              <a:rPr lang="ru-RU" sz="3100" dirty="0"/>
              <a:t>лекарственный </a:t>
            </a:r>
            <a:r>
              <a:rPr lang="ru-RU" sz="3100" dirty="0" smtClean="0"/>
              <a:t>-  20г</a:t>
            </a:r>
            <a:endParaRPr lang="ru-RU" sz="3100" dirty="0"/>
          </a:p>
          <a:p>
            <a:r>
              <a:rPr lang="ru-RU" sz="3100" dirty="0"/>
              <a:t>Полынь горькая  </a:t>
            </a:r>
            <a:r>
              <a:rPr lang="ru-RU" sz="3100" dirty="0" smtClean="0"/>
              <a:t>- </a:t>
            </a:r>
            <a:r>
              <a:rPr lang="ru-RU" sz="3100" dirty="0"/>
              <a:t>60г</a:t>
            </a:r>
          </a:p>
          <a:p>
            <a:r>
              <a:rPr lang="ru-RU" sz="3100" dirty="0"/>
              <a:t>Тысячелистник обыкновенный  </a:t>
            </a:r>
            <a:r>
              <a:rPr lang="ru-RU" sz="3100" dirty="0" smtClean="0"/>
              <a:t>-  </a:t>
            </a:r>
            <a:r>
              <a:rPr lang="ru-RU" sz="3100" dirty="0"/>
              <a:t>20г</a:t>
            </a:r>
          </a:p>
          <a:p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solidFill>
            <a:schemeClr val="bg2">
              <a:lumMod val="60000"/>
              <a:lumOff val="40000"/>
            </a:schemeClr>
          </a:solidFill>
        </p:spPr>
        <p:txBody>
          <a:bodyPr>
            <a:normAutofit fontScale="70000" lnSpcReduction="20000"/>
          </a:bodyPr>
          <a:lstStyle/>
          <a:p>
            <a:r>
              <a:rPr lang="ru-RU" dirty="0">
                <a:solidFill>
                  <a:schemeClr val="bg2">
                    <a:lumMod val="50000"/>
                  </a:schemeClr>
                </a:solidFill>
              </a:rPr>
              <a:t>Сбор №3</a:t>
            </a:r>
          </a:p>
          <a:p>
            <a:endParaRPr lang="ru-RU" dirty="0">
              <a:solidFill>
                <a:schemeClr val="bg2">
                  <a:lumMod val="50000"/>
                </a:schemeClr>
              </a:solidFill>
            </a:endParaRPr>
          </a:p>
          <a:p>
            <a:r>
              <a:rPr lang="ru-RU" sz="3400" dirty="0" smtClean="0">
                <a:solidFill>
                  <a:schemeClr val="bg2">
                    <a:lumMod val="50000"/>
                  </a:schemeClr>
                </a:solidFill>
              </a:rPr>
              <a:t>Герань</a:t>
            </a:r>
          </a:p>
          <a:p>
            <a:r>
              <a:rPr lang="ru-RU" sz="3400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ru-RU" sz="3400" dirty="0">
                <a:solidFill>
                  <a:schemeClr val="bg2">
                    <a:lumMod val="50000"/>
                  </a:schemeClr>
                </a:solidFill>
              </a:rPr>
              <a:t>луговая  </a:t>
            </a:r>
            <a:r>
              <a:rPr lang="ru-RU" sz="3400" dirty="0" smtClean="0">
                <a:solidFill>
                  <a:schemeClr val="bg2">
                    <a:lumMod val="50000"/>
                  </a:schemeClr>
                </a:solidFill>
              </a:rPr>
              <a:t> - 50г</a:t>
            </a:r>
            <a:endParaRPr lang="ru-RU" sz="3400" dirty="0">
              <a:solidFill>
                <a:schemeClr val="bg2">
                  <a:lumMod val="50000"/>
                </a:schemeClr>
              </a:solidFill>
            </a:endParaRPr>
          </a:p>
          <a:p>
            <a:r>
              <a:rPr lang="ru-RU" sz="3400" dirty="0">
                <a:solidFill>
                  <a:schemeClr val="bg2">
                    <a:lumMod val="50000"/>
                  </a:schemeClr>
                </a:solidFill>
              </a:rPr>
              <a:t>Крапива </a:t>
            </a:r>
            <a:endParaRPr lang="ru-RU" sz="3400" dirty="0" smtClean="0">
              <a:solidFill>
                <a:schemeClr val="bg2">
                  <a:lumMod val="50000"/>
                </a:schemeClr>
              </a:solidFill>
            </a:endParaRPr>
          </a:p>
          <a:p>
            <a:r>
              <a:rPr lang="ru-RU" sz="3400" dirty="0" smtClean="0">
                <a:solidFill>
                  <a:schemeClr val="bg2">
                    <a:lumMod val="50000"/>
                  </a:schemeClr>
                </a:solidFill>
              </a:rPr>
              <a:t>двудомная -  </a:t>
            </a:r>
            <a:r>
              <a:rPr lang="ru-RU" sz="3400" dirty="0">
                <a:solidFill>
                  <a:schemeClr val="bg2">
                    <a:lumMod val="50000"/>
                  </a:schemeClr>
                </a:solidFill>
              </a:rPr>
              <a:t>50г</a:t>
            </a:r>
          </a:p>
          <a:p>
            <a:endParaRPr lang="ru-RU" sz="3400" dirty="0">
              <a:solidFill>
                <a:schemeClr val="bg2">
                  <a:lumMod val="50000"/>
                </a:schemeClr>
              </a:solidFill>
            </a:endParaRPr>
          </a:p>
          <a:p>
            <a:r>
              <a:rPr lang="ru-RU" sz="3400" dirty="0" smtClean="0">
                <a:solidFill>
                  <a:schemeClr val="bg2">
                    <a:lumMod val="50000"/>
                  </a:schemeClr>
                </a:solidFill>
              </a:rPr>
              <a:t>Сбор </a:t>
            </a:r>
            <a:r>
              <a:rPr lang="ru-RU" sz="3400" dirty="0">
                <a:solidFill>
                  <a:schemeClr val="bg2">
                    <a:lumMod val="50000"/>
                  </a:schemeClr>
                </a:solidFill>
              </a:rPr>
              <a:t>№</a:t>
            </a:r>
            <a:r>
              <a:rPr lang="ru-RU" sz="3400" dirty="0" smtClean="0">
                <a:solidFill>
                  <a:schemeClr val="bg2">
                    <a:lumMod val="50000"/>
                  </a:schemeClr>
                </a:solidFill>
              </a:rPr>
              <a:t>4</a:t>
            </a:r>
            <a:endParaRPr lang="ru-RU" sz="3400" dirty="0">
              <a:solidFill>
                <a:schemeClr val="bg2">
                  <a:lumMod val="50000"/>
                </a:schemeClr>
              </a:solidFill>
            </a:endParaRPr>
          </a:p>
          <a:p>
            <a:r>
              <a:rPr lang="ru-RU" sz="3400" dirty="0">
                <a:solidFill>
                  <a:schemeClr val="bg2">
                    <a:lumMod val="50000"/>
                  </a:schemeClr>
                </a:solidFill>
              </a:rPr>
              <a:t>Черника  </a:t>
            </a:r>
            <a:r>
              <a:rPr lang="ru-RU" sz="3400" dirty="0" smtClean="0">
                <a:solidFill>
                  <a:schemeClr val="bg2">
                    <a:lumMod val="50000"/>
                  </a:schemeClr>
                </a:solidFill>
              </a:rPr>
              <a:t>- </a:t>
            </a:r>
            <a:r>
              <a:rPr lang="ru-RU" sz="3400" dirty="0">
                <a:solidFill>
                  <a:schemeClr val="bg2">
                    <a:lumMod val="50000"/>
                  </a:schemeClr>
                </a:solidFill>
              </a:rPr>
              <a:t>50г</a:t>
            </a:r>
          </a:p>
          <a:p>
            <a:r>
              <a:rPr lang="ru-RU" sz="3400" dirty="0" err="1">
                <a:solidFill>
                  <a:schemeClr val="bg2">
                    <a:lumMod val="50000"/>
                  </a:schemeClr>
                </a:solidFill>
              </a:rPr>
              <a:t>Галега</a:t>
            </a:r>
            <a:r>
              <a:rPr lang="ru-RU" sz="3400" dirty="0">
                <a:solidFill>
                  <a:schemeClr val="bg2">
                    <a:lumMod val="50000"/>
                  </a:schemeClr>
                </a:solidFill>
              </a:rPr>
              <a:t> лекарственная </a:t>
            </a:r>
            <a:r>
              <a:rPr lang="ru-RU" sz="3400" dirty="0" smtClean="0">
                <a:solidFill>
                  <a:schemeClr val="bg2">
                    <a:lumMod val="50000"/>
                  </a:schemeClr>
                </a:solidFill>
              </a:rPr>
              <a:t>- </a:t>
            </a:r>
            <a:r>
              <a:rPr lang="ru-RU" sz="3400" dirty="0">
                <a:solidFill>
                  <a:schemeClr val="bg2">
                    <a:lumMod val="50000"/>
                  </a:schemeClr>
                </a:solidFill>
              </a:rPr>
              <a:t>25г</a:t>
            </a:r>
          </a:p>
          <a:p>
            <a:r>
              <a:rPr lang="ru-RU" sz="3400" dirty="0">
                <a:solidFill>
                  <a:schemeClr val="bg2">
                    <a:lumMod val="50000"/>
                  </a:schemeClr>
                </a:solidFill>
              </a:rPr>
              <a:t>Крапива </a:t>
            </a:r>
            <a:r>
              <a:rPr lang="ru-RU" sz="3400" dirty="0" smtClean="0">
                <a:solidFill>
                  <a:schemeClr val="bg2">
                    <a:lumMod val="50000"/>
                  </a:schemeClr>
                </a:solidFill>
              </a:rPr>
              <a:t>двудомная-25г</a:t>
            </a:r>
            <a:endParaRPr lang="ru-RU" sz="3400" dirty="0">
              <a:solidFill>
                <a:schemeClr val="bg2">
                  <a:lumMod val="50000"/>
                </a:schemeClr>
              </a:solidFill>
            </a:endParaRPr>
          </a:p>
          <a:p>
            <a:endParaRPr lang="ru-RU" sz="3400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83568" y="6093296"/>
            <a:ext cx="77048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/>
            <a:r>
              <a:rPr lang="ru-RU" sz="2400" dirty="0" smtClean="0">
                <a:solidFill>
                  <a:srgbClr val="FF0000"/>
                </a:solidFill>
              </a:rPr>
              <a:t>Составьте эти сборы картинками  следующего слайда</a:t>
            </a:r>
            <a:endParaRPr lang="ru-RU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05954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accent3">
              <a:lumMod val="75000"/>
            </a:schemeClr>
          </a:solidFill>
        </p:spPr>
        <p:txBody>
          <a:bodyPr>
            <a:normAutofit/>
          </a:bodyPr>
          <a:lstStyle/>
          <a:p>
            <a:r>
              <a:rPr lang="ru-RU" sz="2000" dirty="0" smtClean="0"/>
              <a:t>По полученным результатам выбрать растения соответственно составам сборов</a:t>
            </a:r>
            <a:endParaRPr lang="ru-RU" sz="2000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672" y="1744455"/>
            <a:ext cx="1685047" cy="1120556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6442" y="3303776"/>
            <a:ext cx="1627419" cy="1220564"/>
          </a:xfrm>
        </p:spPr>
      </p:pic>
      <p:pic>
        <p:nvPicPr>
          <p:cNvPr id="2050" name="Picture 2" descr="C:\Users\USER\Pictures\герань луговая голубая фото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959" y="3212976"/>
            <a:ext cx="1733393" cy="13000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USER\Pictures\полынь горькая фото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6673" y="4797152"/>
            <a:ext cx="1276350" cy="1428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C:\Users\USER\Pictures\тысячелистник розовый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9720" y="4540011"/>
            <a:ext cx="1800200" cy="13367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C:\Users\USER\Pictures\черёмуха дерево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5055630"/>
            <a:ext cx="2143125" cy="1428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5" name="Picture 7" descr="C:\Users\USER\Pictures\одуванчик1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9229" y="2727194"/>
            <a:ext cx="1617350" cy="12904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C:\Users\USER\Pictures\крапива двудомная фото.jp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3783" y="4941168"/>
            <a:ext cx="1905000" cy="1428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5940152" y="4540011"/>
            <a:ext cx="68407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/>
            <a:r>
              <a:rPr lang="ru-RU" sz="2000" dirty="0" smtClean="0">
                <a:solidFill>
                  <a:prstClr val="white"/>
                </a:solidFill>
              </a:rPr>
              <a:t>3:2</a:t>
            </a:r>
            <a:endParaRPr lang="ru-RU" sz="2000" dirty="0">
              <a:solidFill>
                <a:prstClr val="white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948264" y="6369918"/>
            <a:ext cx="10081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/>
            <a:r>
              <a:rPr lang="ru-RU" dirty="0" smtClean="0">
                <a:solidFill>
                  <a:prstClr val="white"/>
                </a:solidFill>
              </a:rPr>
              <a:t>3:2</a:t>
            </a:r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301897" y="4017633"/>
            <a:ext cx="8086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/>
            <a:r>
              <a:rPr lang="ru-RU" dirty="0" smtClean="0">
                <a:solidFill>
                  <a:prstClr val="white"/>
                </a:solidFill>
              </a:rPr>
              <a:t>1:3:1</a:t>
            </a:r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67544" y="6225902"/>
            <a:ext cx="10081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/>
            <a:r>
              <a:rPr lang="ru-RU" dirty="0" smtClean="0">
                <a:solidFill>
                  <a:prstClr val="white"/>
                </a:solidFill>
              </a:rPr>
              <a:t>1:3:1</a:t>
            </a:r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672300" y="4513021"/>
            <a:ext cx="6674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/>
            <a:r>
              <a:rPr lang="ru-RU" dirty="0" smtClean="0">
                <a:solidFill>
                  <a:prstClr val="white"/>
                </a:solidFill>
              </a:rPr>
              <a:t>1:3:1</a:t>
            </a:r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929632" y="6410568"/>
            <a:ext cx="6120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/>
            <a:r>
              <a:rPr lang="ru-RU" dirty="0" smtClean="0">
                <a:solidFill>
                  <a:prstClr val="white"/>
                </a:solidFill>
              </a:rPr>
              <a:t>1:1</a:t>
            </a:r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771800" y="5876793"/>
            <a:ext cx="12241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/>
            <a:r>
              <a:rPr lang="ru-RU" dirty="0" smtClean="0">
                <a:solidFill>
                  <a:prstClr val="white"/>
                </a:solidFill>
              </a:rPr>
              <a:t>1:1</a:t>
            </a:r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004848" y="2832034"/>
            <a:ext cx="11188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/>
            <a:r>
              <a:rPr lang="ru-RU" dirty="0" smtClean="0">
                <a:solidFill>
                  <a:prstClr val="white"/>
                </a:solidFill>
              </a:rPr>
              <a:t>2:1:1</a:t>
            </a:r>
            <a:endParaRPr lang="ru-RU" dirty="0">
              <a:solidFill>
                <a:prstClr val="white"/>
              </a:solidFill>
            </a:endParaRPr>
          </a:p>
        </p:txBody>
      </p:sp>
      <p:pic>
        <p:nvPicPr>
          <p:cNvPr id="2057" name="Picture 9" descr="C:\Users\USER\Pictures\черника- ягоды.jp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76891" y="1916832"/>
            <a:ext cx="1598474" cy="10998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xtBox 14"/>
          <p:cNvSpPr txBox="1"/>
          <p:nvPr/>
        </p:nvSpPr>
        <p:spPr>
          <a:xfrm>
            <a:off x="7668344" y="3016700"/>
            <a:ext cx="10801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/>
            <a:r>
              <a:rPr lang="ru-RU" sz="2000" dirty="0" smtClean="0">
                <a:solidFill>
                  <a:prstClr val="white"/>
                </a:solidFill>
              </a:rPr>
              <a:t>2:1:1</a:t>
            </a:r>
            <a:endParaRPr lang="ru-RU" sz="2000" dirty="0">
              <a:solidFill>
                <a:prstClr val="white"/>
              </a:solidFill>
            </a:endParaRPr>
          </a:p>
        </p:txBody>
      </p:sp>
      <p:pic>
        <p:nvPicPr>
          <p:cNvPr id="2058" name="Picture 10" descr="C:\Users\USER\Pictures\черёмуха ягоды.jpg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6997" y="1601296"/>
            <a:ext cx="1195193" cy="1412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TextBox 15"/>
          <p:cNvSpPr txBox="1"/>
          <p:nvPr/>
        </p:nvSpPr>
        <p:spPr>
          <a:xfrm>
            <a:off x="5086997" y="2828893"/>
            <a:ext cx="1195193" cy="369332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defTabSz="914400"/>
            <a:r>
              <a:rPr lang="ru-RU" dirty="0" smtClean="0">
                <a:solidFill>
                  <a:prstClr val="white"/>
                </a:solidFill>
              </a:rPr>
              <a:t>2:1:2</a:t>
            </a:r>
            <a:endParaRPr lang="ru-RU" dirty="0">
              <a:solidFill>
                <a:prstClr val="white"/>
              </a:solidFill>
            </a:endParaRPr>
          </a:p>
        </p:txBody>
      </p:sp>
      <p:pic>
        <p:nvPicPr>
          <p:cNvPr id="2059" name="Picture 11" descr="C:\Users\USER\Pictures\крапива двудомная рисунок.jpg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3650" y="3425402"/>
            <a:ext cx="1368789" cy="12785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TextBox 16"/>
          <p:cNvSpPr txBox="1"/>
          <p:nvPr/>
        </p:nvSpPr>
        <p:spPr>
          <a:xfrm>
            <a:off x="7276891" y="4697687"/>
            <a:ext cx="12555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/>
            <a:r>
              <a:rPr lang="ru-RU" dirty="0" smtClean="0">
                <a:solidFill>
                  <a:prstClr val="white"/>
                </a:solidFill>
              </a:rPr>
              <a:t>2:1:1</a:t>
            </a:r>
            <a:endParaRPr 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9314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accent3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ru-RU" sz="28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Результаты задания 2</a:t>
            </a:r>
            <a:endParaRPr lang="ru-RU" sz="2800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64321952"/>
              </p:ext>
            </p:extLst>
          </p:nvPr>
        </p:nvGraphicFramePr>
        <p:xfrm>
          <a:off x="3575050" y="273050"/>
          <a:ext cx="5111752" cy="582024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77938"/>
                <a:gridCol w="1277938"/>
                <a:gridCol w="1277938"/>
                <a:gridCol w="1277938"/>
              </a:tblGrid>
              <a:tr h="1455062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455062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1455062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1455062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solidFill>
            <a:schemeClr val="accent3">
              <a:lumMod val="50000"/>
            </a:schemeClr>
          </a:solidFill>
        </p:spPr>
        <p:txBody>
          <a:bodyPr>
            <a:normAutofit/>
          </a:bodyPr>
          <a:lstStyle/>
          <a:p>
            <a:r>
              <a:rPr lang="ru-RU" sz="2400" dirty="0" smtClean="0">
                <a:solidFill>
                  <a:schemeClr val="accent3"/>
                </a:solidFill>
              </a:rPr>
              <a:t>Сбор №1</a:t>
            </a:r>
          </a:p>
          <a:p>
            <a:r>
              <a:rPr lang="ru-RU" sz="2400" dirty="0" smtClean="0">
                <a:solidFill>
                  <a:schemeClr val="accent3"/>
                </a:solidFill>
              </a:rPr>
              <a:t>3:2</a:t>
            </a:r>
          </a:p>
          <a:p>
            <a:r>
              <a:rPr lang="ru-RU" sz="2400" dirty="0" smtClean="0">
                <a:solidFill>
                  <a:schemeClr val="accent3"/>
                </a:solidFill>
              </a:rPr>
              <a:t>Сбор №2 </a:t>
            </a:r>
          </a:p>
          <a:p>
            <a:r>
              <a:rPr lang="ru-RU" sz="2400" dirty="0" smtClean="0">
                <a:solidFill>
                  <a:schemeClr val="accent3"/>
                </a:solidFill>
              </a:rPr>
              <a:t>1:3:1 </a:t>
            </a:r>
          </a:p>
          <a:p>
            <a:r>
              <a:rPr lang="ru-RU" sz="2400" dirty="0" smtClean="0">
                <a:solidFill>
                  <a:schemeClr val="accent3"/>
                </a:solidFill>
              </a:rPr>
              <a:t>Сбор № 3 </a:t>
            </a:r>
          </a:p>
          <a:p>
            <a:r>
              <a:rPr lang="ru-RU" sz="2400" dirty="0" smtClean="0">
                <a:solidFill>
                  <a:schemeClr val="accent3"/>
                </a:solidFill>
              </a:rPr>
              <a:t>1:1 </a:t>
            </a:r>
          </a:p>
          <a:p>
            <a:r>
              <a:rPr lang="ru-RU" sz="2400" dirty="0" smtClean="0">
                <a:solidFill>
                  <a:schemeClr val="accent3"/>
                </a:solidFill>
              </a:rPr>
              <a:t>Сбор № 4 </a:t>
            </a:r>
          </a:p>
          <a:p>
            <a:r>
              <a:rPr lang="ru-RU" sz="2400" dirty="0" smtClean="0">
                <a:solidFill>
                  <a:schemeClr val="accent3"/>
                </a:solidFill>
              </a:rPr>
              <a:t>2:1:1</a:t>
            </a:r>
          </a:p>
          <a:p>
            <a:endParaRPr lang="ru-RU" sz="2400" dirty="0">
              <a:solidFill>
                <a:schemeClr val="accent3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9" y="260648"/>
            <a:ext cx="1296143" cy="14401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9" y="1700808"/>
            <a:ext cx="1296143" cy="14401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1700808"/>
            <a:ext cx="1296144" cy="14401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8491" y="4586668"/>
            <a:ext cx="1296144" cy="14936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3140968"/>
            <a:ext cx="1296144" cy="1445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3140968"/>
            <a:ext cx="1286288" cy="1445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0" name="Picture 8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4635" y="4586668"/>
            <a:ext cx="1317829" cy="14936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1" name="Picture 9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42464" y="1700808"/>
            <a:ext cx="1214285" cy="14401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2" name="Picture 10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3315" y="3140968"/>
            <a:ext cx="1173434" cy="1445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3" name="Picture 11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3315" y="4586668"/>
            <a:ext cx="1173434" cy="14936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945441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0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0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30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30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30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30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30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30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30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30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30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210146"/>
          </a:xfrm>
        </p:spPr>
        <p:txBody>
          <a:bodyPr>
            <a:normAutofit/>
          </a:bodyPr>
          <a:lstStyle/>
          <a:p>
            <a:r>
              <a:rPr lang="ru-RU" sz="2800" dirty="0" smtClean="0"/>
              <a:t>Маршрут путешествия: </a:t>
            </a:r>
            <a:br>
              <a:rPr lang="ru-RU" sz="2800" dirty="0" smtClean="0"/>
            </a:br>
            <a:r>
              <a:rPr lang="ru-RU" sz="2800" dirty="0" smtClean="0"/>
              <a:t>Владивосток – </a:t>
            </a:r>
            <a:r>
              <a:rPr lang="ru-RU" sz="2800" dirty="0" err="1" smtClean="0"/>
              <a:t>Чугуевский</a:t>
            </a:r>
            <a:r>
              <a:rPr lang="ru-RU" sz="2800" dirty="0" smtClean="0"/>
              <a:t>  район - Владивосток</a:t>
            </a:r>
            <a:endParaRPr lang="ru-RU" sz="2800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1340768"/>
            <a:ext cx="7344815" cy="49685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3465004"/>
            <a:ext cx="5084763" cy="3163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Облако 3"/>
          <p:cNvSpPr/>
          <p:nvPr/>
        </p:nvSpPr>
        <p:spPr>
          <a:xfrm>
            <a:off x="5514492" y="3465004"/>
            <a:ext cx="375904" cy="216024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ru-RU">
              <a:solidFill>
                <a:prstClr val="white"/>
              </a:solidFill>
            </a:endParaRPr>
          </a:p>
        </p:txBody>
      </p:sp>
      <p:sp>
        <p:nvSpPr>
          <p:cNvPr id="8" name="Выгнутая вниз стрелка 7"/>
          <p:cNvSpPr/>
          <p:nvPr/>
        </p:nvSpPr>
        <p:spPr>
          <a:xfrm rot="20307362">
            <a:off x="2400771" y="4490156"/>
            <a:ext cx="2432397" cy="959649"/>
          </a:xfrm>
          <a:prstGeom prst="curvedUpArrow">
            <a:avLst>
              <a:gd name="adj1" fmla="val 25000"/>
              <a:gd name="adj2" fmla="val 30882"/>
              <a:gd name="adj3" fmla="val 9966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ru-RU">
              <a:solidFill>
                <a:prstClr val="white"/>
              </a:solidFill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7944" y="3869278"/>
            <a:ext cx="268824" cy="2016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1593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 descr="C:\Users\USER\Pictures\г.Облачная 1854 м над уровнем моря. Звенящие кедры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600496"/>
            <a:ext cx="8371457" cy="52502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764704"/>
            <a:ext cx="8229600" cy="1143000"/>
          </a:xfrm>
          <a:solidFill>
            <a:schemeClr val="bg2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r>
              <a:rPr lang="ru-RU" sz="2000" dirty="0" smtClean="0"/>
              <a:t>Название горы?</a:t>
            </a:r>
            <a:endParaRPr lang="ru-RU" sz="2000" dirty="0"/>
          </a:p>
        </p:txBody>
      </p:sp>
      <p:pic>
        <p:nvPicPr>
          <p:cNvPr id="1027" name="Picture 3" descr="C:\Users\USER\Pictures\На г. Облачная высокогорная бабочка.Юрьич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5805264"/>
            <a:ext cx="1872208" cy="910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93672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ru-RU" sz="2000" dirty="0" smtClean="0"/>
              <a:t>Выполните задания, составьте число, соответствующее высоте горы, к которой совершаем виртуальное путешествие, раскройте её название</a:t>
            </a:r>
            <a:endParaRPr lang="ru-RU" sz="2000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617" y="1311217"/>
            <a:ext cx="2022142" cy="1517442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6238" y="1484784"/>
            <a:ext cx="1238250" cy="819150"/>
          </a:xfrm>
        </p:spPr>
      </p:pic>
      <p:pic>
        <p:nvPicPr>
          <p:cNvPr id="2050" name="Picture 2" descr="C:\Users\USER\Pictures\Тригонометрический знак на г.Облачная.Фото Юрьич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1412776"/>
            <a:ext cx="1238250" cy="819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USER\Pictures\пихта корейская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626" y="2799606"/>
            <a:ext cx="2106234" cy="2808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USER\Pictures\На г. Облачная высокогорная бабочка.Юрьич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8236" y="1561289"/>
            <a:ext cx="2016224" cy="13412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C:\Users\USER\Pictures\Луга у подножия горы Облачная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172" y="5041602"/>
            <a:ext cx="2422728" cy="18163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1547664" y="6093296"/>
            <a:ext cx="921464" cy="40011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defTabSz="914400"/>
            <a:r>
              <a:rPr lang="ru-RU" sz="2000" b="1" dirty="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1619672" y="2132856"/>
            <a:ext cx="944228" cy="400110"/>
          </a:xfrm>
          <a:prstGeom prst="rect">
            <a:avLst/>
          </a:prstGeom>
          <a:solidFill>
            <a:schemeClr val="tx1"/>
          </a:solidFill>
        </p:spPr>
        <p:txBody>
          <a:bodyPr wrap="square">
            <a:spAutoFit/>
          </a:bodyPr>
          <a:lstStyle/>
          <a:p>
            <a:pPr defTabSz="914400"/>
            <a:r>
              <a:rPr lang="ru-RU" sz="2000" b="1" dirty="0">
                <a:solidFill>
                  <a:srgbClr val="FF0000"/>
                </a:solidFill>
              </a:rPr>
              <a:t>8 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323528" y="4581128"/>
            <a:ext cx="1029008" cy="400110"/>
          </a:xfrm>
          <a:prstGeom prst="rect">
            <a:avLst/>
          </a:prstGeom>
          <a:solidFill>
            <a:schemeClr val="tx1"/>
          </a:solidFill>
        </p:spPr>
        <p:txBody>
          <a:bodyPr wrap="square">
            <a:spAutoFit/>
          </a:bodyPr>
          <a:lstStyle/>
          <a:p>
            <a:pPr defTabSz="914400"/>
            <a:r>
              <a:rPr lang="ru-RU" sz="2000" b="1" dirty="0">
                <a:solidFill>
                  <a:srgbClr val="FF0000"/>
                </a:solidFill>
              </a:rPr>
              <a:t>5 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4040124" y="1822351"/>
            <a:ext cx="372218" cy="400110"/>
          </a:xfrm>
          <a:prstGeom prst="rect">
            <a:avLst/>
          </a:prstGeom>
          <a:solidFill>
            <a:schemeClr val="tx1"/>
          </a:solidFill>
        </p:spPr>
        <p:txBody>
          <a:bodyPr wrap="none">
            <a:spAutoFit/>
          </a:bodyPr>
          <a:lstStyle/>
          <a:p>
            <a:pPr defTabSz="914400"/>
            <a:r>
              <a:rPr lang="ru-RU" sz="2000" b="1" dirty="0">
                <a:solidFill>
                  <a:srgbClr val="FF0000"/>
                </a:solidFill>
              </a:rPr>
              <a:t>4 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7452320" y="1822351"/>
            <a:ext cx="504056" cy="400110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defTabSz="914400"/>
            <a:r>
              <a:rPr lang="ru-RU" sz="2000" dirty="0" smtClean="0">
                <a:solidFill>
                  <a:srgbClr val="FF0000"/>
                </a:solidFill>
              </a:rPr>
              <a:t>9</a:t>
            </a:r>
            <a:endParaRPr lang="ru-RU" sz="2000" dirty="0">
              <a:solidFill>
                <a:srgbClr val="FF0000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025233" y="2430274"/>
            <a:ext cx="361167" cy="369332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defTabSz="914400"/>
            <a:r>
              <a:rPr lang="ru-RU" dirty="0" smtClean="0">
                <a:solidFill>
                  <a:srgbClr val="FF0000"/>
                </a:solidFill>
              </a:rPr>
              <a:t>7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2469128" y="3395256"/>
            <a:ext cx="6510204" cy="255454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defTabSz="914400"/>
            <a:r>
              <a:rPr lang="ru-RU" sz="2000" dirty="0" smtClean="0">
                <a:solidFill>
                  <a:srgbClr val="FF0000"/>
                </a:solidFill>
              </a:rPr>
              <a:t>1 - НОД(7, 11) =растительность у подножия горы ?</a:t>
            </a:r>
          </a:p>
          <a:p>
            <a:pPr defTabSz="914400"/>
            <a:r>
              <a:rPr lang="ru-RU" sz="2000" dirty="0" smtClean="0">
                <a:solidFill>
                  <a:srgbClr val="FF0000"/>
                </a:solidFill>
              </a:rPr>
              <a:t>2- К  числу, кратному  7, прибавить 1- название леса ?</a:t>
            </a:r>
          </a:p>
          <a:p>
            <a:pPr defTabSz="914400"/>
            <a:r>
              <a:rPr lang="ru-RU" sz="2000" dirty="0" smtClean="0">
                <a:solidFill>
                  <a:srgbClr val="FF0000"/>
                </a:solidFill>
              </a:rPr>
              <a:t>3 – (13,7- 43,7): (-18+12)= название дерева, чаще других </a:t>
            </a:r>
          </a:p>
          <a:p>
            <a:pPr defTabSz="914400"/>
            <a:r>
              <a:rPr lang="ru-RU" sz="2000" dirty="0" smtClean="0">
                <a:solidFill>
                  <a:srgbClr val="FF0000"/>
                </a:solidFill>
              </a:rPr>
              <a:t>Произрастающее на горных хребтах Сихотэ-Алинь?</a:t>
            </a:r>
          </a:p>
          <a:p>
            <a:pPr defTabSz="914400"/>
            <a:r>
              <a:rPr lang="ru-RU" sz="2000" dirty="0" smtClean="0">
                <a:solidFill>
                  <a:srgbClr val="FF0000"/>
                </a:solidFill>
              </a:rPr>
              <a:t> 4- </a:t>
            </a:r>
            <a:r>
              <a:rPr lang="ru-RU" sz="2000" dirty="0">
                <a:solidFill>
                  <a:srgbClr val="FF0000"/>
                </a:solidFill>
              </a:rPr>
              <a:t> </a:t>
            </a:r>
            <a:r>
              <a:rPr lang="ru-RU" sz="2000" dirty="0" smtClean="0">
                <a:solidFill>
                  <a:srgbClr val="FF0000"/>
                </a:solidFill>
              </a:rPr>
              <a:t>7 гор Сихотэ-Алинь, если полученное  значение корня отнять от этого  числа, то  полученная разность  соответствует  названию знака на горе:   х – 3,2 = 14,8 – 5х ?</a:t>
            </a:r>
            <a:endParaRPr lang="ru-RU" sz="2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61322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81" name="Picture 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3" y="1772816"/>
            <a:ext cx="8995241" cy="47525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accent3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r>
              <a:rPr lang="ru-RU" sz="2800" dirty="0" smtClean="0">
                <a:solidFill>
                  <a:schemeClr val="tx1">
                    <a:lumMod val="65000"/>
                  </a:schemeClr>
                </a:solidFill>
              </a:rPr>
              <a:t>1854</a:t>
            </a:r>
            <a:endParaRPr lang="ru-RU" sz="2800" dirty="0">
              <a:solidFill>
                <a:schemeClr val="tx1">
                  <a:lumMod val="65000"/>
                </a:schemeClr>
              </a:solidFill>
            </a:endParaRPr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4941168"/>
            <a:ext cx="2426418" cy="18167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4221088"/>
            <a:ext cx="2504242" cy="18776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2" y="2636912"/>
            <a:ext cx="2109787" cy="2809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0" name="Picture 8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0735" y="2200405"/>
            <a:ext cx="1238250" cy="817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2" name="Picture 10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2166" y="6114089"/>
            <a:ext cx="987425" cy="536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715878" y="6382376"/>
            <a:ext cx="634084" cy="369332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pPr defTabSz="914400"/>
            <a:r>
              <a:rPr lang="ru-RU" b="1" dirty="0" smtClean="0">
                <a:solidFill>
                  <a:srgbClr val="FF0000"/>
                </a:solidFill>
              </a:rPr>
              <a:t>Луга</a:t>
            </a:r>
            <a:endParaRPr lang="ru-RU" b="1" dirty="0">
              <a:solidFill>
                <a:srgbClr val="FF0000"/>
              </a:solidFill>
            </a:endParaRPr>
          </a:p>
        </p:txBody>
      </p:sp>
      <p:pic>
        <p:nvPicPr>
          <p:cNvPr id="3083" name="Picture 11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5594104"/>
            <a:ext cx="1011237" cy="536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059832" y="5862391"/>
            <a:ext cx="1545291" cy="923330"/>
          </a:xfrm>
          <a:prstGeom prst="rect">
            <a:avLst/>
          </a:prstGeom>
          <a:solidFill>
            <a:schemeClr val="accent3"/>
          </a:solidFill>
        </p:spPr>
        <p:txBody>
          <a:bodyPr wrap="square" rtlCol="0">
            <a:spAutoFit/>
          </a:bodyPr>
          <a:lstStyle/>
          <a:p>
            <a:pPr algn="ctr" defTabSz="914400"/>
            <a:r>
              <a:rPr lang="ru-RU" b="1" dirty="0" smtClean="0">
                <a:solidFill>
                  <a:srgbClr val="00B050"/>
                </a:solidFill>
              </a:rPr>
              <a:t>Елово-пихтовые леса</a:t>
            </a:r>
            <a:endParaRPr lang="ru-RU" b="1" dirty="0">
              <a:solidFill>
                <a:srgbClr val="00B050"/>
              </a:solidFill>
            </a:endParaRPr>
          </a:p>
        </p:txBody>
      </p:sp>
      <p:pic>
        <p:nvPicPr>
          <p:cNvPr id="3084" name="Picture 12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5123" y="4891645"/>
            <a:ext cx="1090613" cy="536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5004048" y="5301208"/>
            <a:ext cx="1895812" cy="369332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pPr defTabSz="914400"/>
            <a:r>
              <a:rPr lang="ru-RU" b="1" dirty="0" smtClean="0">
                <a:solidFill>
                  <a:prstClr val="black">
                    <a:lumMod val="85000"/>
                    <a:lumOff val="15000"/>
                  </a:prstClr>
                </a:solidFill>
              </a:rPr>
              <a:t>Корейский кедр</a:t>
            </a:r>
            <a:endParaRPr lang="ru-RU" b="1" dirty="0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  <p:pic>
        <p:nvPicPr>
          <p:cNvPr id="3085" name="Picture 13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68339" y="2749680"/>
            <a:ext cx="493713" cy="536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6588225" y="3212976"/>
            <a:ext cx="2376264" cy="646331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 defTabSz="914400"/>
            <a:r>
              <a:rPr lang="ru-RU" dirty="0" smtClean="0">
                <a:solidFill>
                  <a:srgbClr val="FF0000"/>
                </a:solidFill>
              </a:rPr>
              <a:t>Тригонометрический знак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55576" y="836712"/>
            <a:ext cx="34563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defTabSz="914400"/>
            <a:r>
              <a:rPr lang="ru-RU" b="1" dirty="0" smtClean="0">
                <a:solidFill>
                  <a:srgbClr val="EEECE1">
                    <a:lumMod val="25000"/>
                  </a:srgbClr>
                </a:solidFill>
              </a:rPr>
              <a:t>Высота горы в метрах -</a:t>
            </a:r>
            <a:endParaRPr lang="ru-RU" b="1" dirty="0">
              <a:solidFill>
                <a:srgbClr val="EEECE1">
                  <a:lumMod val="2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29555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08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0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0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0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0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30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30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9" dur="500"/>
                                        <p:tgtEl>
                                          <p:spTgt spid="30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308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30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30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5" grpId="0" animBg="1"/>
      <p:bldP spid="6" grpId="0" animBg="1"/>
      <p:bldP spid="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accent6">
              <a:lumMod val="50000"/>
            </a:schemeClr>
          </a:solidFill>
        </p:spPr>
        <p:txBody>
          <a:bodyPr>
            <a:normAutofit/>
          </a:bodyPr>
          <a:lstStyle/>
          <a:p>
            <a:r>
              <a:rPr lang="ru-RU" sz="2200" b="1" dirty="0">
                <a:solidFill>
                  <a:srgbClr val="FFFF00"/>
                </a:solidFill>
                <a:cs typeface="Aharoni" pitchFamily="2" charset="-79"/>
              </a:rPr>
              <a:t>Факторы, обусловливающие наглядность обучения, как одной из закономерностей обучения и органической части </a:t>
            </a:r>
            <a:r>
              <a:rPr lang="ru-RU" sz="2000" b="1" dirty="0">
                <a:solidFill>
                  <a:srgbClr val="FFFF00"/>
                </a:solidFill>
                <a:cs typeface="Aharoni" pitchFamily="2" charset="-79"/>
              </a:rPr>
              <a:t>воспитания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solidFill>
            <a:schemeClr val="accent6">
              <a:lumMod val="75000"/>
            </a:schemeClr>
          </a:solidFill>
        </p:spPr>
        <p:txBody>
          <a:bodyPr>
            <a:normAutofit/>
          </a:bodyPr>
          <a:lstStyle/>
          <a:p>
            <a:r>
              <a:rPr lang="ru-RU" sz="2400" dirty="0">
                <a:solidFill>
                  <a:srgbClr val="FFFF00"/>
                </a:solidFill>
              </a:rPr>
              <a:t>1- непосредственное наблюдение и изучение предметов</a:t>
            </a:r>
          </a:p>
          <a:p>
            <a:r>
              <a:rPr lang="ru-RU" sz="2400" dirty="0">
                <a:solidFill>
                  <a:srgbClr val="FFFF00"/>
                </a:solidFill>
              </a:rPr>
              <a:t>2 – включение в познавательный процесс различных органов восприятия</a:t>
            </a:r>
          </a:p>
          <a:p>
            <a:r>
              <a:rPr lang="ru-RU" sz="2400" dirty="0">
                <a:solidFill>
                  <a:srgbClr val="FFFF00"/>
                </a:solidFill>
              </a:rPr>
              <a:t>3 – подкрепление фактами и примерами, переход от конкретного к абстрактному мышлению, от образа к понятию</a:t>
            </a:r>
          </a:p>
          <a:p>
            <a:r>
              <a:rPr lang="ru-RU" sz="2400" dirty="0">
                <a:solidFill>
                  <a:srgbClr val="FFFF00"/>
                </a:solidFill>
              </a:rPr>
              <a:t>4 – обеспечение доступности изучением, применяя иллюстративно – объяснительный материал</a:t>
            </a:r>
          </a:p>
          <a:p>
            <a:endParaRPr lang="ru-RU" sz="2400" dirty="0">
              <a:solidFill>
                <a:srgbClr val="FFFF00"/>
              </a:solidFill>
            </a:endParaRPr>
          </a:p>
        </p:txBody>
      </p:sp>
      <p:pic>
        <p:nvPicPr>
          <p:cNvPr id="4" name="Picture 4" descr="Рисунок7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5186294"/>
            <a:ext cx="1879104" cy="16717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477542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USER\Pictures\oblach_summit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1268760"/>
            <a:ext cx="6788944" cy="4525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332656"/>
            <a:ext cx="8229600" cy="1143000"/>
          </a:xfr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</p:spPr>
        <p:txBody>
          <a:bodyPr/>
          <a:lstStyle/>
          <a:p>
            <a:r>
              <a:rPr lang="ru-RU" dirty="0" smtClean="0"/>
              <a:t>Гора   ОБЛАЧНАЯ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038578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7173" y="5478435"/>
            <a:ext cx="8229600" cy="1143000"/>
          </a:xfrm>
          <a:solidFill>
            <a:srgbClr val="FF0000"/>
          </a:solidFill>
        </p:spPr>
        <p:txBody>
          <a:bodyPr/>
          <a:lstStyle/>
          <a:p>
            <a:r>
              <a:rPr lang="ru-RU" dirty="0" smtClean="0"/>
              <a:t>СПАСИБО ЗА ВНИМАНИЕ!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4349527"/>
            <a:ext cx="1428750" cy="1009650"/>
          </a:xfrm>
        </p:spPr>
      </p:pic>
      <p:pic>
        <p:nvPicPr>
          <p:cNvPr id="1026" name="Picture 2" descr="C:\Users\Учитель\Pictures\6 класс А 2012-13\S730021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91" y="331943"/>
            <a:ext cx="4224469" cy="3168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Учитель\Pictures\6 класс А 2012-13\S730022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8849" y="1268760"/>
            <a:ext cx="4492757" cy="33695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035152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ru-RU" sz="24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Учебно-наглядные пособия и технические средства обучения выполняют двойную роль: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fontScale="92500" lnSpcReduction="10000"/>
          </a:bodyPr>
          <a:lstStyle/>
          <a:p>
            <a:r>
              <a:rPr lang="ru-RU" sz="2400" dirty="0">
                <a:solidFill>
                  <a:schemeClr val="accent6">
                    <a:lumMod val="75000"/>
                  </a:schemeClr>
                </a:solidFill>
              </a:rPr>
              <a:t>1 – выступают как источник новых знаний</a:t>
            </a:r>
          </a:p>
          <a:p>
            <a:r>
              <a:rPr lang="ru-RU" sz="2400" dirty="0">
                <a:solidFill>
                  <a:schemeClr val="accent6">
                    <a:lumMod val="75000"/>
                  </a:schemeClr>
                </a:solidFill>
              </a:rPr>
              <a:t>2 – средство выработки практических умений и навыков</a:t>
            </a:r>
          </a:p>
          <a:p>
            <a:endParaRPr lang="ru-RU" sz="2400" dirty="0">
              <a:solidFill>
                <a:schemeClr val="accent6">
                  <a:lumMod val="75000"/>
                </a:schemeClr>
              </a:solidFill>
            </a:endParaRPr>
          </a:p>
          <a:p>
            <a:r>
              <a:rPr lang="ru-RU" sz="2400" dirty="0">
                <a:solidFill>
                  <a:schemeClr val="accent6">
                    <a:lumMod val="75000"/>
                  </a:schemeClr>
                </a:solidFill>
              </a:rPr>
              <a:t>          </a:t>
            </a:r>
            <a:r>
              <a:rPr lang="ru-RU" sz="1700" i="1" dirty="0">
                <a:solidFill>
                  <a:srgbClr val="C00000"/>
                </a:solidFill>
              </a:rPr>
              <a:t>«Педагогика целей делает упор  </a:t>
            </a:r>
          </a:p>
          <a:p>
            <a:r>
              <a:rPr lang="ru-RU" sz="1700" i="1" dirty="0">
                <a:solidFill>
                  <a:srgbClr val="C00000"/>
                </a:solidFill>
              </a:rPr>
              <a:t>                  на то, что ребёнок должен </a:t>
            </a:r>
          </a:p>
          <a:p>
            <a:r>
              <a:rPr lang="ru-RU" sz="1700" i="1" dirty="0">
                <a:solidFill>
                  <a:srgbClr val="C00000"/>
                </a:solidFill>
              </a:rPr>
              <a:t>                  знать, должен уметь,     </a:t>
            </a:r>
          </a:p>
          <a:p>
            <a:r>
              <a:rPr lang="ru-RU" sz="1700" i="1" dirty="0">
                <a:solidFill>
                  <a:srgbClr val="C00000"/>
                </a:solidFill>
              </a:rPr>
              <a:t>                  должен понимать…….</a:t>
            </a:r>
          </a:p>
          <a:p>
            <a:r>
              <a:rPr lang="ru-RU" sz="1700" i="1" dirty="0">
                <a:solidFill>
                  <a:srgbClr val="C00000"/>
                </a:solidFill>
              </a:rPr>
              <a:t>Педагогика средств  делает упор на то, каким путём  добиваться  этих известных «должен…должен…должен.»</a:t>
            </a:r>
          </a:p>
          <a:p>
            <a:r>
              <a:rPr lang="ru-RU" sz="1700" i="1" dirty="0">
                <a:solidFill>
                  <a:schemeClr val="accent6">
                    <a:lumMod val="75000"/>
                  </a:schemeClr>
                </a:solidFill>
              </a:rPr>
              <a:t>С. Соловейчик                                   </a:t>
            </a:r>
            <a:r>
              <a:rPr lang="ru-RU" sz="1600" i="1" dirty="0">
                <a:solidFill>
                  <a:schemeClr val="accent6">
                    <a:lumMod val="75000"/>
                  </a:schemeClr>
                </a:solidFill>
              </a:rPr>
              <a:t>          </a:t>
            </a:r>
            <a:endParaRPr lang="ru-RU" sz="2400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9" y="3429000"/>
            <a:ext cx="1432684" cy="12436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9713" y="1761004"/>
            <a:ext cx="1743075" cy="1322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339" y="1718762"/>
            <a:ext cx="1736725" cy="1689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861048"/>
            <a:ext cx="2438400" cy="282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899211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accent6">
              <a:lumMod val="75000"/>
            </a:schemeClr>
          </a:solidFill>
        </p:spPr>
        <p:txBody>
          <a:bodyPr>
            <a:normAutofit/>
          </a:bodyPr>
          <a:lstStyle/>
          <a:p>
            <a:r>
              <a:rPr lang="ru-RU" sz="2800" dirty="0">
                <a:solidFill>
                  <a:srgbClr val="FFFF00"/>
                </a:solidFill>
              </a:rPr>
              <a:t>Методы обучения и приёмы обучения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2400" b="1" i="1" dirty="0">
                <a:solidFill>
                  <a:srgbClr val="C00000"/>
                </a:solidFill>
              </a:rPr>
              <a:t>«Метод – способ достижения цели, определённым образом, упорядоченным действием»</a:t>
            </a:r>
          </a:p>
          <a:p>
            <a:r>
              <a:rPr lang="ru-RU" sz="2000" b="1" i="1" dirty="0">
                <a:solidFill>
                  <a:srgbClr val="C00000"/>
                </a:solidFill>
              </a:rPr>
              <a:t>В процессе обучения метод выступает как упорядоченный способ  взаимосвязанной деятельности учителя и учащихся по достижению определённых </a:t>
            </a:r>
            <a:r>
              <a:rPr lang="ru-RU" sz="2000" b="1" i="1" dirty="0" err="1">
                <a:solidFill>
                  <a:srgbClr val="C00000"/>
                </a:solidFill>
              </a:rPr>
              <a:t>учебно</a:t>
            </a:r>
            <a:r>
              <a:rPr lang="ru-RU" sz="2000" b="1" i="1" dirty="0">
                <a:solidFill>
                  <a:srgbClr val="C00000"/>
                </a:solidFill>
              </a:rPr>
              <a:t>–воспитательных задач. С этой точки зрения метод включает в себя обучающую работу учителя и организацию активной учебно-познавательной деятельности учащихся.</a:t>
            </a:r>
          </a:p>
          <a:p>
            <a:r>
              <a:rPr lang="ru-RU" sz="2000" b="1" i="1" dirty="0">
                <a:solidFill>
                  <a:srgbClr val="C00000"/>
                </a:solidFill>
              </a:rPr>
              <a:t>Приём обучения – это составная часть или отдельная сторона метода обучения.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252" y="4818907"/>
            <a:ext cx="1798637" cy="1792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4929216"/>
            <a:ext cx="1800200" cy="19287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4849" y="4725144"/>
            <a:ext cx="2652713" cy="2000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406060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ru-RU" sz="2400" b="1" i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Классификация методов обучения М. А. Данилова и В. П. Есипова по группам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69160"/>
          </a:xfrm>
          <a:solidFill>
            <a:srgbClr val="FFFF00"/>
          </a:solidFill>
        </p:spPr>
        <p:txBody>
          <a:bodyPr>
            <a:normAutofit/>
          </a:bodyPr>
          <a:lstStyle/>
          <a:p>
            <a:r>
              <a:rPr lang="ru-RU" sz="2400" i="1" dirty="0">
                <a:solidFill>
                  <a:schemeClr val="accent3">
                    <a:lumMod val="50000"/>
                  </a:schemeClr>
                </a:solidFill>
              </a:rPr>
              <a:t>Методы приобретения новых знаний</a:t>
            </a:r>
          </a:p>
          <a:p>
            <a:r>
              <a:rPr lang="ru-RU" sz="2400" i="1" dirty="0">
                <a:solidFill>
                  <a:schemeClr val="accent3">
                    <a:lumMod val="50000"/>
                  </a:schemeClr>
                </a:solidFill>
              </a:rPr>
              <a:t>Методы формирования умений и навыков по применению знаний на практике</a:t>
            </a:r>
          </a:p>
          <a:p>
            <a:r>
              <a:rPr lang="ru-RU" sz="2400" i="1" dirty="0">
                <a:solidFill>
                  <a:schemeClr val="accent3">
                    <a:lumMod val="50000"/>
                  </a:schemeClr>
                </a:solidFill>
              </a:rPr>
              <a:t>Методы проверки и оценки З У Н </a:t>
            </a:r>
            <a:r>
              <a:rPr lang="ru-RU" sz="2400" i="1" dirty="0" err="1">
                <a:solidFill>
                  <a:schemeClr val="accent3">
                    <a:lumMod val="50000"/>
                  </a:schemeClr>
                </a:solidFill>
              </a:rPr>
              <a:t>ов</a:t>
            </a:r>
            <a:endParaRPr lang="ru-RU" sz="2400" i="1" dirty="0">
              <a:solidFill>
                <a:schemeClr val="accent3">
                  <a:lumMod val="50000"/>
                </a:schemeClr>
              </a:solidFill>
            </a:endParaRPr>
          </a:p>
          <a:p>
            <a:r>
              <a:rPr lang="ru-RU" sz="2000" b="1" i="1" dirty="0">
                <a:solidFill>
                  <a:srgbClr val="FF0000"/>
                </a:solidFill>
              </a:rPr>
              <a:t>Современная дидактика сохраняет разработанную классификацию типов уроков К. Д. Ушинским.</a:t>
            </a:r>
          </a:p>
          <a:p>
            <a:r>
              <a:rPr lang="ru-RU" sz="2000" i="1" dirty="0">
                <a:solidFill>
                  <a:srgbClr val="00B050"/>
                </a:solidFill>
              </a:rPr>
              <a:t>Классно – урочная система обучения содержит различные типы уроков в зависимости от поставленных дидактических задач:</a:t>
            </a:r>
          </a:p>
          <a:p>
            <a:r>
              <a:rPr lang="ru-RU" sz="1800" i="1" dirty="0">
                <a:solidFill>
                  <a:srgbClr val="00B050"/>
                </a:solidFill>
              </a:rPr>
              <a:t>- уроки смешанные, комбинированные;</a:t>
            </a:r>
          </a:p>
          <a:p>
            <a:r>
              <a:rPr lang="ru-RU" sz="1800" i="1" dirty="0">
                <a:solidFill>
                  <a:srgbClr val="00B050"/>
                </a:solidFill>
              </a:rPr>
              <a:t>- уроки изложения нового материала;</a:t>
            </a:r>
          </a:p>
          <a:p>
            <a:r>
              <a:rPr lang="ru-RU" sz="1800" i="1" dirty="0">
                <a:solidFill>
                  <a:srgbClr val="00B050"/>
                </a:solidFill>
              </a:rPr>
              <a:t>- уроки закрепления изучаемого материала;</a:t>
            </a:r>
          </a:p>
          <a:p>
            <a:r>
              <a:rPr lang="ru-RU" sz="1800" i="1" dirty="0">
                <a:solidFill>
                  <a:srgbClr val="00B050"/>
                </a:solidFill>
              </a:rPr>
              <a:t>-уроки повторения, систематизации и обобщения изученного материала;</a:t>
            </a:r>
          </a:p>
          <a:p>
            <a:r>
              <a:rPr lang="ru-RU" sz="2000" i="1" dirty="0">
                <a:solidFill>
                  <a:srgbClr val="00B050"/>
                </a:solidFill>
              </a:rPr>
              <a:t>- уроки проверки и оценки З У Нов.</a:t>
            </a:r>
          </a:p>
        </p:txBody>
      </p:sp>
    </p:spTree>
    <p:extLst>
      <p:ext uri="{BB962C8B-B14F-4D97-AF65-F5344CB8AC3E}">
        <p14:creationId xmlns:p14="http://schemas.microsoft.com/office/powerpoint/2010/main" val="40942356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sz="2400" dirty="0">
                <a:solidFill>
                  <a:srgbClr val="0070C0"/>
                </a:solidFill>
              </a:rPr>
              <a:t>Современные методы обучения</a:t>
            </a: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64418790"/>
              </p:ext>
            </p:extLst>
          </p:nvPr>
        </p:nvGraphicFramePr>
        <p:xfrm>
          <a:off x="457200" y="1600203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5583125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41"/>
            <a:ext cx="8229600" cy="994122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sz="2400" dirty="0">
                <a:solidFill>
                  <a:srgbClr val="00B050"/>
                </a:solidFill>
              </a:rPr>
              <a:t>Классификация методов обучения на основе дидактических задач</a:t>
            </a: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17050852"/>
              </p:ext>
            </p:extLst>
          </p:nvPr>
        </p:nvGraphicFramePr>
        <p:xfrm>
          <a:off x="395538" y="1268761"/>
          <a:ext cx="8496944" cy="54726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258610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accent3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r>
              <a:rPr lang="ru-RU" sz="2400" dirty="0">
                <a:solidFill>
                  <a:schemeClr val="accent6">
                    <a:lumMod val="75000"/>
                  </a:schemeClr>
                </a:solidFill>
              </a:rPr>
              <a:t>«Компьютер как средство обучения»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solidFill>
            <a:schemeClr val="accent6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r>
              <a:rPr lang="ru-RU" sz="2000" i="1" dirty="0">
                <a:solidFill>
                  <a:schemeClr val="tx2">
                    <a:lumMod val="50000"/>
                  </a:schemeClr>
                </a:solidFill>
              </a:rPr>
              <a:t>Преобразуется деятельность субъектов образования – учителя и ученика. </a:t>
            </a:r>
          </a:p>
          <a:p>
            <a:r>
              <a:rPr lang="ru-RU" sz="2000" b="1" i="1" dirty="0">
                <a:solidFill>
                  <a:srgbClr val="FF0000"/>
                </a:solidFill>
              </a:rPr>
              <a:t>Некоторые формы, в которых используется компьютер при выполнении им обучающих функций:</a:t>
            </a:r>
          </a:p>
          <a:p>
            <a:r>
              <a:rPr lang="ru-RU" sz="2000" i="1" dirty="0">
                <a:solidFill>
                  <a:schemeClr val="accent6">
                    <a:lumMod val="75000"/>
                  </a:schemeClr>
                </a:solidFill>
              </a:rPr>
              <a:t>Компьютер как тренажер</a:t>
            </a:r>
          </a:p>
          <a:p>
            <a:r>
              <a:rPr lang="ru-RU" sz="2000" i="1" dirty="0">
                <a:solidFill>
                  <a:schemeClr val="accent6">
                    <a:lumMod val="75000"/>
                  </a:schemeClr>
                </a:solidFill>
              </a:rPr>
              <a:t>Компьютер как репетитор</a:t>
            </a:r>
          </a:p>
          <a:p>
            <a:r>
              <a:rPr lang="ru-RU" sz="2000" i="1" dirty="0">
                <a:solidFill>
                  <a:schemeClr val="accent6">
                    <a:lumMod val="75000"/>
                  </a:schemeClr>
                </a:solidFill>
              </a:rPr>
              <a:t>Компьютер как устройство, моделирующее определённые предметные ситуации</a:t>
            </a:r>
          </a:p>
          <a:p>
            <a:r>
              <a:rPr lang="ru-RU" sz="2000" i="1" dirty="0">
                <a:solidFill>
                  <a:schemeClr val="accent6">
                    <a:lumMod val="75000"/>
                  </a:schemeClr>
                </a:solidFill>
              </a:rPr>
              <a:t>Компьютер для проверки и оценки З У Нов</a:t>
            </a:r>
          </a:p>
        </p:txBody>
      </p:sp>
    </p:spTree>
    <p:extLst>
      <p:ext uri="{BB962C8B-B14F-4D97-AF65-F5344CB8AC3E}">
        <p14:creationId xmlns:p14="http://schemas.microsoft.com/office/powerpoint/2010/main" val="17813602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9_Тема Office">
  <a:themeElements>
    <a:clrScheme name="Тема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Тема Office">
      <a:majorFont>
        <a:latin typeface="Arial"/>
        <a:ea typeface=""/>
        <a:cs typeface="Arial Unicode MS"/>
      </a:majorFont>
      <a:minorFont>
        <a:latin typeface="Arial"/>
        <a:ea typeface=""/>
        <a:cs typeface="Arial Unicode MS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altLang="ru-RU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ea typeface="SimSun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altLang="ru-RU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ea typeface="SimSun" charset="-122"/>
          </a:defRPr>
        </a:defPPr>
      </a:lstStyle>
    </a:lnDef>
  </a:objectDefaults>
  <a:extraClrSchemeLst>
    <a:extraClrScheme>
      <a:clrScheme name="Тема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1.xml><?xml version="1.0" encoding="utf-8"?>
<a:theme xmlns:a="http://schemas.openxmlformats.org/drawingml/2006/main" name="10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2.xml><?xml version="1.0" encoding="utf-8"?>
<a:theme xmlns:a="http://schemas.openxmlformats.org/drawingml/2006/main" name="1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3.xml><?xml version="1.0" encoding="utf-8"?>
<a:theme xmlns:a="http://schemas.openxmlformats.org/drawingml/2006/main" name="12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4.xml><?xml version="1.0" encoding="utf-8"?>
<a:theme xmlns:a="http://schemas.openxmlformats.org/drawingml/2006/main" name="13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5.xml><?xml version="1.0" encoding="utf-8"?>
<a:theme xmlns:a="http://schemas.openxmlformats.org/drawingml/2006/main" name="14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6.xml><?xml version="1.0" encoding="utf-8"?>
<a:theme xmlns:a="http://schemas.openxmlformats.org/drawingml/2006/main" name="15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7.xml><?xml version="1.0" encoding="utf-8"?>
<a:theme xmlns:a="http://schemas.openxmlformats.org/drawingml/2006/main" name="16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8.xml><?xml version="1.0" encoding="utf-8"?>
<a:theme xmlns:a="http://schemas.openxmlformats.org/drawingml/2006/main" name="17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9.xml><?xml version="1.0" encoding="utf-8"?>
<a:theme xmlns:a="http://schemas.openxmlformats.org/drawingml/2006/main" name="18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Тема Office">
  <a:themeElements>
    <a:clrScheme name="Тема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Тема Office">
      <a:majorFont>
        <a:latin typeface="Arial"/>
        <a:ea typeface=""/>
        <a:cs typeface="Arial Unicode MS"/>
      </a:majorFont>
      <a:minorFont>
        <a:latin typeface="Arial"/>
        <a:ea typeface=""/>
        <a:cs typeface="Arial Unicode MS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altLang="ru-RU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ea typeface="SimSun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altLang="ru-RU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ea typeface="SimSun" charset="-122"/>
          </a:defRPr>
        </a:defPPr>
      </a:lstStyle>
    </a:lnDef>
  </a:objectDefaults>
  <a:extraClrSchemeLst>
    <a:extraClrScheme>
      <a:clrScheme name="Тема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0.xml><?xml version="1.0" encoding="utf-8"?>
<a:theme xmlns:a="http://schemas.openxmlformats.org/drawingml/2006/main" name="19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1.xml><?xml version="1.0" encoding="utf-8"?>
<a:theme xmlns:a="http://schemas.openxmlformats.org/drawingml/2006/main" name="20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Тема Office">
  <a:themeElements>
    <a:clrScheme name="Тема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Тема Office">
      <a:majorFont>
        <a:latin typeface="Arial"/>
        <a:ea typeface=""/>
        <a:cs typeface="Arial Unicode MS"/>
      </a:majorFont>
      <a:minorFont>
        <a:latin typeface="Arial"/>
        <a:ea typeface=""/>
        <a:cs typeface="Arial Unicode MS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altLang="ru-RU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ea typeface="SimSun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altLang="ru-RU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ea typeface="SimSun" charset="-122"/>
          </a:defRPr>
        </a:defPPr>
      </a:lstStyle>
    </a:lnDef>
  </a:objectDefaults>
  <a:extraClrSchemeLst>
    <a:extraClrScheme>
      <a:clrScheme name="Тема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3_Тема Office">
  <a:themeElements>
    <a:clrScheme name="Тема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Тема Office">
      <a:majorFont>
        <a:latin typeface="Arial"/>
        <a:ea typeface=""/>
        <a:cs typeface="Arial Unicode MS"/>
      </a:majorFont>
      <a:minorFont>
        <a:latin typeface="Arial"/>
        <a:ea typeface=""/>
        <a:cs typeface="Arial Unicode MS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altLang="ru-RU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ea typeface="SimSun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altLang="ru-RU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ea typeface="SimSun" charset="-122"/>
          </a:defRPr>
        </a:defPPr>
      </a:lstStyle>
    </a:lnDef>
  </a:objectDefaults>
  <a:extraClrSchemeLst>
    <a:extraClrScheme>
      <a:clrScheme name="Тема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4_Тема Office">
  <a:themeElements>
    <a:clrScheme name="Тема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Тема Office">
      <a:majorFont>
        <a:latin typeface="Arial"/>
        <a:ea typeface=""/>
        <a:cs typeface="Arial Unicode MS"/>
      </a:majorFont>
      <a:minorFont>
        <a:latin typeface="Arial"/>
        <a:ea typeface=""/>
        <a:cs typeface="Arial Unicode MS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altLang="ru-RU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ea typeface="SimSun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altLang="ru-RU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ea typeface="SimSun" charset="-122"/>
          </a:defRPr>
        </a:defPPr>
      </a:lstStyle>
    </a:lnDef>
  </a:objectDefaults>
  <a:extraClrSchemeLst>
    <a:extraClrScheme>
      <a:clrScheme name="Тема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5_Тема Office">
  <a:themeElements>
    <a:clrScheme name="Тема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Тема Office">
      <a:majorFont>
        <a:latin typeface="Arial"/>
        <a:ea typeface=""/>
        <a:cs typeface="Arial Unicode MS"/>
      </a:majorFont>
      <a:minorFont>
        <a:latin typeface="Arial"/>
        <a:ea typeface=""/>
        <a:cs typeface="Arial Unicode MS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altLang="ru-RU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ea typeface="SimSun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altLang="ru-RU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ea typeface="SimSun" charset="-122"/>
          </a:defRPr>
        </a:defPPr>
      </a:lstStyle>
    </a:lnDef>
  </a:objectDefaults>
  <a:extraClrSchemeLst>
    <a:extraClrScheme>
      <a:clrScheme name="Тема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6_Тема Office">
  <a:themeElements>
    <a:clrScheme name="Тема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Тема Office">
      <a:majorFont>
        <a:latin typeface="Arial"/>
        <a:ea typeface=""/>
        <a:cs typeface="Arial Unicode MS"/>
      </a:majorFont>
      <a:minorFont>
        <a:latin typeface="Arial"/>
        <a:ea typeface=""/>
        <a:cs typeface="Arial Unicode MS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altLang="ru-RU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ea typeface="SimSun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altLang="ru-RU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ea typeface="SimSun" charset="-122"/>
          </a:defRPr>
        </a:defPPr>
      </a:lstStyle>
    </a:lnDef>
  </a:objectDefaults>
  <a:extraClrSchemeLst>
    <a:extraClrScheme>
      <a:clrScheme name="Тема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7_Тема Office">
  <a:themeElements>
    <a:clrScheme name="Тема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Тема Office">
      <a:majorFont>
        <a:latin typeface="Arial"/>
        <a:ea typeface=""/>
        <a:cs typeface="Arial Unicode MS"/>
      </a:majorFont>
      <a:minorFont>
        <a:latin typeface="Arial"/>
        <a:ea typeface=""/>
        <a:cs typeface="Arial Unicode MS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altLang="ru-RU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ea typeface="SimSun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altLang="ru-RU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ea typeface="SimSun" charset="-122"/>
          </a:defRPr>
        </a:defPPr>
      </a:lstStyle>
    </a:lnDef>
  </a:objectDefaults>
  <a:extraClrSchemeLst>
    <a:extraClrScheme>
      <a:clrScheme name="Тема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8_Тема Office">
  <a:themeElements>
    <a:clrScheme name="Тема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Тема Office">
      <a:majorFont>
        <a:latin typeface="Arial"/>
        <a:ea typeface=""/>
        <a:cs typeface="Arial Unicode MS"/>
      </a:majorFont>
      <a:minorFont>
        <a:latin typeface="Arial"/>
        <a:ea typeface=""/>
        <a:cs typeface="Arial Unicode MS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altLang="ru-RU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ea typeface="SimSun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altLang="ru-RU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ea typeface="SimSun" charset="-122"/>
          </a:defRPr>
        </a:defPPr>
      </a:lstStyle>
    </a:lnDef>
  </a:objectDefaults>
  <a:extraClrSchemeLst>
    <a:extraClrScheme>
      <a:clrScheme name="Тема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369</TotalTime>
  <Words>1636</Words>
  <Application>Microsoft Office PowerPoint</Application>
  <PresentationFormat>Экран (4:3)</PresentationFormat>
  <Paragraphs>326</Paragraphs>
  <Slides>31</Slides>
  <Notes>9</Notes>
  <HiddenSlides>0</HiddenSlides>
  <MMClips>0</MMClips>
  <ScaleCrop>false</ScaleCrop>
  <HeadingPairs>
    <vt:vector size="4" baseType="variant">
      <vt:variant>
        <vt:lpstr>Тема</vt:lpstr>
      </vt:variant>
      <vt:variant>
        <vt:i4>21</vt:i4>
      </vt:variant>
      <vt:variant>
        <vt:lpstr>Заголовки слайдов</vt:lpstr>
      </vt:variant>
      <vt:variant>
        <vt:i4>31</vt:i4>
      </vt:variant>
    </vt:vector>
  </HeadingPairs>
  <TitlesOfParts>
    <vt:vector size="52" baseType="lpstr">
      <vt:lpstr>Тема Office</vt:lpstr>
      <vt:lpstr>1_Тема Office</vt:lpstr>
      <vt:lpstr>2_Тема Office</vt:lpstr>
      <vt:lpstr>3_Тема Office</vt:lpstr>
      <vt:lpstr>4_Тема Office</vt:lpstr>
      <vt:lpstr>5_Тема Office</vt:lpstr>
      <vt:lpstr>6_Тема Office</vt:lpstr>
      <vt:lpstr>7_Тема Office</vt:lpstr>
      <vt:lpstr>8_Тема Office</vt:lpstr>
      <vt:lpstr>9_Тема Office</vt:lpstr>
      <vt:lpstr>10_Тема Office</vt:lpstr>
      <vt:lpstr>11_Тема Office</vt:lpstr>
      <vt:lpstr>12_Тема Office</vt:lpstr>
      <vt:lpstr>13_Тема Office</vt:lpstr>
      <vt:lpstr>14_Тема Office</vt:lpstr>
      <vt:lpstr>15_Тема Office</vt:lpstr>
      <vt:lpstr>16_Тема Office</vt:lpstr>
      <vt:lpstr>17_Тема Office</vt:lpstr>
      <vt:lpstr>18_Тема Office</vt:lpstr>
      <vt:lpstr>19_Тема Office</vt:lpstr>
      <vt:lpstr>20_Тема Office</vt:lpstr>
      <vt:lpstr>Презентация к конкурсной программе  по теме «Презентации на уроках различного типа»</vt:lpstr>
      <vt:lpstr>   Цели работы: - анализ  подбора  актуальной информации и самых современных программных продуктов  для обеспечения активности каждого ребенка через пробуждение его любознательности и  позитивной мотивации к учебной деятельности и использование проблематизации  учебного материала на уроках с использованием мультимедийного оборудования.</vt:lpstr>
      <vt:lpstr>Факторы, обусловливающие наглядность обучения, как одной из закономерностей обучения и органической части воспитания</vt:lpstr>
      <vt:lpstr>Учебно-наглядные пособия и технические средства обучения выполняют двойную роль:</vt:lpstr>
      <vt:lpstr>Методы обучения и приёмы обучения</vt:lpstr>
      <vt:lpstr>Классификация методов обучения М. А. Данилова и В. П. Есипова по группам</vt:lpstr>
      <vt:lpstr>Современные методы обучения</vt:lpstr>
      <vt:lpstr>Классификация методов обучения на основе дидактических задач</vt:lpstr>
      <vt:lpstr>«Компьютер как средство обучения»</vt:lpstr>
      <vt:lpstr>Анализ работы с применением презентаций на уроках различного типа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Урок – путешествие по Приморскому краю «Пристальное, глубокое изучение природы  способствует открытию,  быть может в математике…» </vt:lpstr>
      <vt:lpstr>Цели урока:  - закрепить вычислительный навык, формировать  ЗУН в решении задач  - формировать логическое мышление, культуру общения в группе - расширить кругозор, развивать интерес к математике, любовь к родному краю</vt:lpstr>
      <vt:lpstr>Задания: Задание №1</vt:lpstr>
      <vt:lpstr>Задание 2 Составьте  пропорции для приготовления  антисептического  чая   для каждого из четырёх сборов</vt:lpstr>
      <vt:lpstr>По полученным результатам выбрать растения соответственно составам сборов</vt:lpstr>
      <vt:lpstr>Результаты задания 2</vt:lpstr>
      <vt:lpstr>Маршрут путешествия:  Владивосток – Чугуевский  район - Владивосток</vt:lpstr>
      <vt:lpstr>Название горы?</vt:lpstr>
      <vt:lpstr>Выполните задания, составьте число, соответствующее высоте горы, к которой совершаем виртуальное путешествие, раскройте её название</vt:lpstr>
      <vt:lpstr>1854</vt:lpstr>
      <vt:lpstr>Гора   ОБЛАЧНАЯ</vt:lpstr>
      <vt:lpstr>СПАСИБО ЗА ВНИМАНИЕ!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Учитель</dc:creator>
  <cp:lastModifiedBy>Бодренкова Е.В.</cp:lastModifiedBy>
  <cp:revision>34</cp:revision>
  <dcterms:created xsi:type="dcterms:W3CDTF">2013-03-24T07:30:22Z</dcterms:created>
  <dcterms:modified xsi:type="dcterms:W3CDTF">2015-01-24T01:13:02Z</dcterms:modified>
</cp:coreProperties>
</file>