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7" r:id="rId6"/>
    <p:sldId id="268" r:id="rId7"/>
    <p:sldId id="270" r:id="rId8"/>
    <p:sldId id="261" r:id="rId9"/>
    <p:sldId id="262" r:id="rId10"/>
    <p:sldId id="269" r:id="rId11"/>
    <p:sldId id="266" r:id="rId12"/>
    <p:sldId id="264" r:id="rId13"/>
    <p:sldId id="271" r:id="rId14"/>
    <p:sldId id="265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A9F"/>
    <a:srgbClr val="B3F09A"/>
    <a:srgbClr val="FFD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in.org.ru/book/64062.jpg" TargetMode="External"/><Relationship Id="rId13" Type="http://schemas.openxmlformats.org/officeDocument/2006/relationships/hyperlink" Target="http://www.bookin.org.ru/book/62848.jpg" TargetMode="External"/><Relationship Id="rId18" Type="http://schemas.openxmlformats.org/officeDocument/2006/relationships/hyperlink" Target="http://dom-podarka.ru/img/products/335-201.jpg" TargetMode="External"/><Relationship Id="rId3" Type="http://schemas.openxmlformats.org/officeDocument/2006/relationships/hyperlink" Target="http://thelib.ru/books/00/08/33/00083346/i_015.png" TargetMode="External"/><Relationship Id="rId21" Type="http://schemas.openxmlformats.org/officeDocument/2006/relationships/hyperlink" Target="http://royallib.ru/data/images/144/cover_144831.jpg" TargetMode="External"/><Relationship Id="rId7" Type="http://schemas.openxmlformats.org/officeDocument/2006/relationships/hyperlink" Target="http://thelib.ru/books/00/08/33/00083346/i_003.png" TargetMode="External"/><Relationship Id="rId12" Type="http://schemas.openxmlformats.org/officeDocument/2006/relationships/hyperlink" Target="http://knigi.tomsk.ru/covers/000/714/910/original.jpg" TargetMode="External"/><Relationship Id="rId17" Type="http://schemas.openxmlformats.org/officeDocument/2006/relationships/hyperlink" Target="http://bookmix.ru/groups/img/groups_1337944171.jpg" TargetMode="External"/><Relationship Id="rId25" Type="http://schemas.openxmlformats.org/officeDocument/2006/relationships/hyperlink" Target="http://thelib.ru/books/00/08/33/00083346/i_016.png" TargetMode="External"/><Relationship Id="rId2" Type="http://schemas.openxmlformats.org/officeDocument/2006/relationships/hyperlink" Target="http://ollforkids.ru/uploads/posts/2013-09/1379576275_05.jpg" TargetMode="External"/><Relationship Id="rId16" Type="http://schemas.openxmlformats.org/officeDocument/2006/relationships/hyperlink" Target="http://img0.liveinternet.ru/images/attach/c/1/58/664/58664672_1273068287_mk_foto_32.jpg" TargetMode="External"/><Relationship Id="rId20" Type="http://schemas.openxmlformats.org/officeDocument/2006/relationships/hyperlink" Target="http://www.imobilco.ru/f/products/8847/190/506/825/moi-6eno_181_resized2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rus.ec/i/51/130451/i_007.png" TargetMode="External"/><Relationship Id="rId11" Type="http://schemas.openxmlformats.org/officeDocument/2006/relationships/hyperlink" Target="http://booklya.com.ua/files/books/46470_1.jpg" TargetMode="External"/><Relationship Id="rId24" Type="http://schemas.openxmlformats.org/officeDocument/2006/relationships/hyperlink" Target="http://moole.ru/uploads/posts/2009-04/thumbs/1241029350_96f974b64c64.jpg" TargetMode="External"/><Relationship Id="rId5" Type="http://schemas.openxmlformats.org/officeDocument/2006/relationships/hyperlink" Target="http://images.mreadz.net/146/145697/2.png" TargetMode="External"/><Relationship Id="rId15" Type="http://schemas.openxmlformats.org/officeDocument/2006/relationships/hyperlink" Target="http://www.kmrz.ru/catimg/62/62887.jpg" TargetMode="External"/><Relationship Id="rId23" Type="http://schemas.openxmlformats.org/officeDocument/2006/relationships/hyperlink" Target="http://e-libra.ru/files/cache2/241578/pic16.jpg" TargetMode="External"/><Relationship Id="rId10" Type="http://schemas.openxmlformats.org/officeDocument/2006/relationships/hyperlink" Target="http://pictures.bookshop.ua/TitleBooks/bs0000394608.jpg" TargetMode="External"/><Relationship Id="rId19" Type="http://schemas.openxmlformats.org/officeDocument/2006/relationships/hyperlink" Target="http://www.knigograd.com.ua/images/detailed/913261393844f0b47f82a51c.jpg" TargetMode="External"/><Relationship Id="rId4" Type="http://schemas.openxmlformats.org/officeDocument/2006/relationships/hyperlink" Target="http://thelib.ru/books/00/08/33/00083346/i_031.png" TargetMode="External"/><Relationship Id="rId9" Type="http://schemas.openxmlformats.org/officeDocument/2006/relationships/hyperlink" Target="http://www.libex.ru/dimg/3b5bf.jpg" TargetMode="External"/><Relationship Id="rId14" Type="http://schemas.openxmlformats.org/officeDocument/2006/relationships/hyperlink" Target="http://img.read.ru/images/illustrations/12713163023999287097.jpg" TargetMode="External"/><Relationship Id="rId22" Type="http://schemas.openxmlformats.org/officeDocument/2006/relationships/hyperlink" Target="http://mumult.ru/_ld/26/4765209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482" y="476672"/>
            <a:ext cx="4752528" cy="23527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Урок   литературного   чтения.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Уроки  слушания. 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 класс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145" y="5589240"/>
            <a:ext cx="4194025" cy="11553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Учитель начальных классов</a:t>
            </a:r>
          </a:p>
          <a:p>
            <a:pPr marL="0" indent="0" algn="r">
              <a:buNone/>
            </a:pPr>
            <a:r>
              <a:rPr lang="ru-RU" sz="2000" dirty="0" smtClean="0"/>
              <a:t>ГБОУ СОШ № 1224</a:t>
            </a:r>
          </a:p>
          <a:p>
            <a:pPr marL="0" indent="0" algn="r">
              <a:buNone/>
            </a:pPr>
            <a:r>
              <a:rPr lang="ru-RU" sz="2000" dirty="0" err="1" smtClean="0"/>
              <a:t>Кулькова</a:t>
            </a:r>
            <a:r>
              <a:rPr lang="ru-RU" sz="2000" dirty="0" smtClean="0"/>
              <a:t> Н.В.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855"/>
            <a:ext cx="3619328" cy="483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Валентина\Desktop\es2159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45" y="3789040"/>
            <a:ext cx="4003258" cy="295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E5A9F"/>
                </a:solidFill>
              </a:rPr>
              <a:t>Характеристика главного героя</a:t>
            </a:r>
            <a:endParaRPr lang="ru-RU" sz="4000" b="1" dirty="0">
              <a:solidFill>
                <a:srgbClr val="1E5A9F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1158" r="288" b="-1643"/>
          <a:stretch/>
        </p:blipFill>
        <p:spPr bwMode="auto">
          <a:xfrm>
            <a:off x="293299" y="1466491"/>
            <a:ext cx="3778370" cy="466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479655" y="1124744"/>
            <a:ext cx="36724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лой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добрый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едрый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завистливый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тзывчивый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заботливый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ж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адный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смелый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находчивый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E5A9F"/>
                </a:solidFill>
              </a:rPr>
              <a:t>Кто поможет Вороне ответить на ее вопрос?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210242" cy="400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Подбери к данному эпизоду   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отрывок  из текста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72" y="1340766"/>
            <a:ext cx="4046604" cy="36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C:\Users\Валентина\Desktop\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70" y="1764654"/>
            <a:ext cx="4296744" cy="36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нтина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65" y="2372484"/>
            <a:ext cx="6368553" cy="24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04" y="1697208"/>
            <a:ext cx="5076473" cy="443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Валентина\Desktop\i_0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52" y="1764654"/>
            <a:ext cx="5534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За   добро </a:t>
            </a:r>
            <a:b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добром  платят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2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уроке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ru-RU" b="1" dirty="0" smtClean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уроке </a:t>
            </a:r>
            <a:r>
              <a:rPr lang="ru-RU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 </a:t>
            </a:r>
            <a:r>
              <a:rPr lang="ru-RU" b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ru-RU" b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трудно…</a:t>
            </a:r>
          </a:p>
          <a:p>
            <a:pPr marL="0" indent="0">
              <a:buNone/>
            </a:pPr>
            <a:endParaRPr lang="ru-RU" b="1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424" y="3356992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264696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ollforkids.ru/uploads/posts/2013-09/1379576275_05.jpg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thelib.ru/books/00/08/33/00083346/i_015.png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thelib.ru/books/00/08/33/00083346/i_031.png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images.mreadz.net/146/145697/2.png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lib.rus.ec/i/51/130451/i_007.png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thelib.ru/books/00/08/33/00083346/i_003.png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www.bookin.org.ru/book/64062.jpg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www.libex.ru/dimg/3b5bf.jpg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pictures.bookshop.ua/TitleBooks/bs0000394608.jpg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booklya.com.ua/files/books/46470_1.jpg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knigi.tomsk.ru/covers/000/714/910/original.jpg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www.bookin.org.ru/book/62848.jpg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img.read.ru/images/illustrations/12713163023999287097.jpg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www.kmrz.ru/catimg/62/62887.jpg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img0.liveinternet.ru/images/attach/c/1/58/664/58664672_1273068287_mk_foto_32.jpg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</a:t>
            </a:r>
            <a:r>
              <a:rPr lang="en-US" sz="1400" dirty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bookmix.ru/groups/img/groups_1337944171.jpg</a:t>
            </a:r>
            <a:endParaRPr lang="ru-RU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dom-podarka.ru/img/products/335-201.jpg</a:t>
            </a:r>
            <a:endParaRPr lang="ru-RU" sz="1400" dirty="0" smtClean="0"/>
          </a:p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www.knigograd.com.ua/images/detailed/913261393844f0b47f82a51c.jpg</a:t>
            </a:r>
            <a:endParaRPr lang="ru-RU" sz="1400" dirty="0" smtClean="0"/>
          </a:p>
          <a:p>
            <a:r>
              <a:rPr lang="en-US" sz="1400" dirty="0">
                <a:hlinkClick r:id="rId20"/>
              </a:rPr>
              <a:t>http://</a:t>
            </a:r>
            <a:r>
              <a:rPr lang="en-US" sz="1400" dirty="0" smtClean="0">
                <a:hlinkClick r:id="rId20"/>
              </a:rPr>
              <a:t>www.imobilco.ru/f/products/8847/190/506/825/moi-6eno_181_resized280.jpg</a:t>
            </a:r>
            <a:endParaRPr lang="ru-RU" sz="1400" dirty="0" smtClean="0"/>
          </a:p>
          <a:p>
            <a:r>
              <a:rPr lang="en-US" sz="1400" dirty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royallib.ru/data/images/144/cover_144831.jpg</a:t>
            </a:r>
            <a:endParaRPr lang="ru-RU" sz="1400" dirty="0" smtClean="0"/>
          </a:p>
          <a:p>
            <a:r>
              <a:rPr lang="en-US" sz="1400" dirty="0">
                <a:hlinkClick r:id="rId22"/>
              </a:rPr>
              <a:t>http://mumult.ru/_</a:t>
            </a:r>
            <a:r>
              <a:rPr lang="en-US" sz="1400" dirty="0" smtClean="0">
                <a:hlinkClick r:id="rId22"/>
              </a:rPr>
              <a:t>ld/26/47652092.jpg</a:t>
            </a:r>
            <a:endParaRPr lang="ru-RU" sz="1400" dirty="0" smtClean="0"/>
          </a:p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e-libra.ru/files/cache2/241578/pic16.jpg</a:t>
            </a:r>
            <a:endParaRPr lang="ru-RU" sz="1400" dirty="0" smtClean="0"/>
          </a:p>
          <a:p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moole.ru/uploads/posts/2009-04/thumbs/1241029350_96f974b64c64.jpg</a:t>
            </a:r>
            <a:endParaRPr lang="ru-RU" sz="1400" dirty="0" smtClean="0"/>
          </a:p>
          <a:p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thelib.ru/books/00/08/33/00083346/i_016.png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6972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Прослушай отрывок и назови произведение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Валентина\Desktop\п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328"/>
            <a:ext cx="3024336" cy="389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2" y="1525886"/>
            <a:ext cx="3129391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«Палочка -выручалочка»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9492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«Дядя Миша»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Владимир  Григорьевич 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Сутеев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72817"/>
            <a:ext cx="4608513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детский писатель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сценарист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мультипликатор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художник-иллюстратор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Валентина\Desktop\суте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04139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В.Сутеев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- писатель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Валентина\Desktop\под гриб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52" y="1271839"/>
            <a:ext cx="1947159" cy="268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Desktop\дядя Миша кни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55880"/>
            <a:ext cx="2059040" cy="27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Валентина\Desktop\кто сказал мя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7" y="1271839"/>
            <a:ext cx="2090194" cy="265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246549"/>
            <a:ext cx="1981017" cy="270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887828"/>
            <a:ext cx="2174632" cy="278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9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В.Сутеев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- художник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алентина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45" y="1556792"/>
            <a:ext cx="2777586" cy="281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лентина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" y="1556792"/>
            <a:ext cx="2006643" cy="275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лентина\Desktop\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9" y="2708920"/>
            <a:ext cx="2126397" cy="274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28928"/>
            <a:ext cx="2418367" cy="296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В.Сутеев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сценарист-мультипликатор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Валентина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3388041" cy="1888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32" y="1556792"/>
            <a:ext cx="3564396" cy="267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лентина\Desktop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07" y="4031445"/>
            <a:ext cx="3273425" cy="2472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7547" y="63375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«Хвосты»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171" y="3445595"/>
            <a:ext cx="310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«Петух и краски»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662" y="442782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«Петя и Красная шапочка»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алентина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3" y="980728"/>
            <a:ext cx="68199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Моделирование обложки книги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4090" y="1628800"/>
            <a:ext cx="3564396" cy="492122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364" y="189045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В.Г. 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Сутеев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2340" y="553071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Мешок   яблок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60164" y="2937284"/>
            <a:ext cx="216024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0164" y="2937284"/>
            <a:ext cx="2232248" cy="230425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10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Словарная работа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77" y="980728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Крынка </a:t>
            </a:r>
            <a:r>
              <a:rPr lang="ru-RU" dirty="0" smtClean="0"/>
              <a:t>– глиняный сосуд </a:t>
            </a:r>
          </a:p>
          <a:p>
            <a:pPr marL="0" indent="0">
              <a:buNone/>
            </a:pPr>
            <a:r>
              <a:rPr lang="ru-RU" dirty="0" smtClean="0"/>
              <a:t>для молока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Тащить волоком </a:t>
            </a:r>
            <a:r>
              <a:rPr lang="ru-RU" dirty="0" smtClean="0"/>
              <a:t>–передвигать с усилием, не отрывая от земли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Обомлел </a:t>
            </a:r>
            <a:r>
              <a:rPr lang="ru-RU" dirty="0" smtClean="0"/>
              <a:t>– потерял дар речи от неожиданности</a:t>
            </a:r>
            <a:endParaRPr lang="ru-RU" dirty="0"/>
          </a:p>
        </p:txBody>
      </p:sp>
      <p:pic>
        <p:nvPicPr>
          <p:cNvPr id="1026" name="Picture 2" descr="C:\Users\Валентин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33" y="3579417"/>
            <a:ext cx="4608129" cy="14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алентина\Desktop\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4460"/>
          <a:stretch/>
        </p:blipFill>
        <p:spPr bwMode="auto">
          <a:xfrm>
            <a:off x="5887491" y="980728"/>
            <a:ext cx="1768052" cy="192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211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  литературного   чтения.  Уроки  слушания.   1 класс</vt:lpstr>
      <vt:lpstr>Прослушай отрывок и назови произведение</vt:lpstr>
      <vt:lpstr>  Владимир  Григорьевич  Сутеев</vt:lpstr>
      <vt:lpstr>В.Сутеев - писатель</vt:lpstr>
      <vt:lpstr>В.Сутеев - художник</vt:lpstr>
      <vt:lpstr>В.Сутеев – сценарист-мультипликатор</vt:lpstr>
      <vt:lpstr>Презентация PowerPoint</vt:lpstr>
      <vt:lpstr>Моделирование обложки книги</vt:lpstr>
      <vt:lpstr>Словарная работа</vt:lpstr>
      <vt:lpstr>Характеристика главного героя</vt:lpstr>
      <vt:lpstr>Кто поможет Вороне ответить на ее вопрос?</vt:lpstr>
      <vt:lpstr>   Подбери к данному эпизоду             отрывок  из текста</vt:lpstr>
      <vt:lpstr>За   добро  добром  платят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52</cp:revision>
  <dcterms:created xsi:type="dcterms:W3CDTF">2014-11-03T14:44:13Z</dcterms:created>
  <dcterms:modified xsi:type="dcterms:W3CDTF">2015-02-03T15:32:35Z</dcterms:modified>
</cp:coreProperties>
</file>