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3DCA5-A27B-4325-A436-7DCDED23B23B}" type="datetimeFigureOut">
              <a:rPr lang="ru-RU" smtClean="0"/>
              <a:pPr/>
              <a:t>24.01.2015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A8099-3547-4897-93D9-A61EC48A129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Гидростатическое </a:t>
            </a:r>
            <a:br>
              <a:rPr lang="ru-RU" sz="4800" dirty="0" smtClean="0"/>
            </a:br>
            <a:r>
              <a:rPr lang="ru-RU" sz="4800" dirty="0" smtClean="0"/>
              <a:t>давление</a:t>
            </a:r>
            <a:br>
              <a:rPr lang="ru-RU" sz="4800" dirty="0" smtClean="0"/>
            </a:br>
            <a:r>
              <a:rPr lang="ru-RU" sz="4800" dirty="0" smtClean="0"/>
              <a:t>7 класс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Выполнила: Зарудная Л. А.</a:t>
            </a:r>
          </a:p>
          <a:p>
            <a:r>
              <a:rPr lang="ru-RU" sz="2400" dirty="0" smtClean="0"/>
              <a:t>МОУ СОШ №42 г. Тверь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Объясните, как проявляется закон Паскаля:</a:t>
            </a:r>
          </a:p>
          <a:p>
            <a:pPr>
              <a:buNone/>
            </a:pPr>
            <a:r>
              <a:rPr lang="ru-RU" dirty="0" smtClean="0"/>
              <a:t>   а) при выдавливании из тюбика пасты;</a:t>
            </a:r>
          </a:p>
          <a:p>
            <a:pPr>
              <a:buNone/>
            </a:pPr>
            <a:r>
              <a:rPr lang="ru-RU" dirty="0" smtClean="0"/>
              <a:t>   б) при выдувании мыльного пузыря.</a:t>
            </a:r>
          </a:p>
          <a:p>
            <a:r>
              <a:rPr lang="ru-RU" dirty="0" smtClean="0"/>
              <a:t>  Действует ли закон Паскаля в состоянии невесомости?</a:t>
            </a:r>
          </a:p>
          <a:p>
            <a:r>
              <a:rPr lang="ru-RU" dirty="0" smtClean="0"/>
              <a:t>Если стрелять в пустой стакан, то пуля пробьет насквозь два отверстия.  Если стакан наполнить водой, то при попадании пули он разбивается на мелкие части. Почему?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357166"/>
            <a:ext cx="8168249" cy="61261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Опыт Паскаля</a:t>
            </a:r>
            <a:endParaRPr lang="ru-RU" dirty="0"/>
          </a:p>
        </p:txBody>
      </p:sp>
      <p:pic>
        <p:nvPicPr>
          <p:cNvPr id="7" name="Содержимое 6" descr="0004-002-Zakon-Paskalja-osnovnoj-zakon-gidro-i-aerostatik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12" y="1428736"/>
            <a:ext cx="3714776" cy="49911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sz="4900" dirty="0" smtClean="0"/>
              <a:t>Познавательные  задачи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выяснить: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525963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зависимость </a:t>
            </a:r>
            <a:r>
              <a:rPr lang="ru-RU" dirty="0"/>
              <a:t>давления от высоты столба жидкости;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зависимость  давления </a:t>
            </a:r>
            <a:r>
              <a:rPr lang="ru-RU" dirty="0"/>
              <a:t>от </a:t>
            </a:r>
            <a:r>
              <a:rPr lang="ru-RU" dirty="0" smtClean="0"/>
              <a:t>плотности </a:t>
            </a:r>
            <a:r>
              <a:rPr lang="ru-RU" dirty="0"/>
              <a:t>жидкости;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зависимость </a:t>
            </a:r>
            <a:r>
              <a:rPr lang="ru-RU" dirty="0"/>
              <a:t>давления от  </a:t>
            </a:r>
            <a:r>
              <a:rPr lang="ru-RU" dirty="0" smtClean="0"/>
              <a:t>объема  воды; формы сосуда</a:t>
            </a:r>
            <a:endParaRPr lang="ru-RU" dirty="0"/>
          </a:p>
          <a:p>
            <a:pPr marL="514350" indent="-514350">
              <a:buNone/>
            </a:pPr>
            <a:r>
              <a:rPr lang="ru-RU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6429396"/>
            <a:ext cx="8643998" cy="4286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357166"/>
            <a:ext cx="8286808" cy="6054749"/>
          </a:xfrm>
        </p:spPr>
      </p:pic>
      <p:sp>
        <p:nvSpPr>
          <p:cNvPr id="3" name="Прямоугольник 2"/>
          <p:cNvSpPr/>
          <p:nvPr/>
        </p:nvSpPr>
        <p:spPr>
          <a:xfrm>
            <a:off x="7429520" y="1785926"/>
            <a:ext cx="2571768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357166"/>
            <a:ext cx="8286808" cy="62151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 smtClean="0"/>
              <a:t>В два одинаковых сосуда налили одинаковые объемы воды и керосина.</a:t>
            </a:r>
          </a:p>
          <a:p>
            <a:pPr lvl="0">
              <a:buNone/>
            </a:pPr>
            <a:r>
              <a:rPr lang="ru-RU" dirty="0"/>
              <a:t> </a:t>
            </a:r>
            <a:r>
              <a:rPr lang="ru-RU" dirty="0" smtClean="0"/>
              <a:t> В каком сосуде давление на дно будет больше?</a:t>
            </a:r>
          </a:p>
          <a:p>
            <a:pPr lvl="0"/>
            <a:r>
              <a:rPr lang="ru-RU" dirty="0" smtClean="0"/>
              <a:t>В сосуд с водой опустили камень. Как при этом изменилось давление на дно сосуда?</a:t>
            </a:r>
          </a:p>
          <a:p>
            <a:pPr lvl="0"/>
            <a:r>
              <a:rPr lang="ru-RU" dirty="0" smtClean="0"/>
              <a:t>Определите высоту уровня воды в водонапорной башне, если манометр, установленный у ее основания, показывает 200кПа.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/>
            <a:r>
              <a:rPr lang="ru-RU" dirty="0" smtClean="0"/>
              <a:t>Литература и 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А. И. </a:t>
            </a:r>
            <a:r>
              <a:rPr lang="ru-RU" dirty="0" err="1" smtClean="0"/>
              <a:t>Семке</a:t>
            </a:r>
            <a:r>
              <a:rPr lang="ru-RU" dirty="0" smtClean="0"/>
              <a:t>. Занимательные материалы к уроку 7 класс, М. «НЦ ЭНАС», 2006.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А. Е. Марон, Е. А. Марон, С. В. </a:t>
            </a:r>
            <a:r>
              <a:rPr lang="ru-RU" dirty="0" err="1" smtClean="0"/>
              <a:t>Позойский</a:t>
            </a:r>
            <a:r>
              <a:rPr lang="ru-RU" dirty="0" smtClean="0"/>
              <a:t>, Сборник вопросов и задач. Физика 7, М. Дрофа,2015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Яндекс</a:t>
            </a:r>
            <a:r>
              <a:rPr lang="ru-RU" dirty="0" smtClean="0"/>
              <a:t>. Картинки.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219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Гидростатическое  давление 7 класс</vt:lpstr>
      <vt:lpstr>Повторение</vt:lpstr>
      <vt:lpstr>Слайд 3</vt:lpstr>
      <vt:lpstr>Опыт Паскаля</vt:lpstr>
      <vt:lpstr>Познавательные  задачи выяснить:</vt:lpstr>
      <vt:lpstr>Слайд 6</vt:lpstr>
      <vt:lpstr>Слайд 7</vt:lpstr>
      <vt:lpstr>Задачи</vt:lpstr>
      <vt:lpstr>Литература и ресурсы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keywords>Людмила</cp:keywords>
  <cp:lastModifiedBy>Admin</cp:lastModifiedBy>
  <cp:revision>19</cp:revision>
  <dcterms:created xsi:type="dcterms:W3CDTF">2015-01-10T14:45:07Z</dcterms:created>
  <dcterms:modified xsi:type="dcterms:W3CDTF">2015-01-24T13:58:22Z</dcterms:modified>
</cp:coreProperties>
</file>