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9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9BC3FF"/>
    <a:srgbClr val="AFCFFF"/>
    <a:srgbClr val="800000"/>
    <a:srgbClr val="993300"/>
    <a:srgbClr val="003399"/>
    <a:srgbClr val="CC9900"/>
    <a:srgbClr val="663300"/>
    <a:srgbClr val="E7FFE7"/>
    <a:srgbClr val="DCD4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05DCD-9A29-4B6F-BC4C-E847FB8149D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F3B71-7110-49B0-A3E2-A00ACBA589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F3B71-7110-49B0-A3E2-A00ACBA589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2C9F7-AA52-4BD6-AD07-D80183D7CA3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C8121-89FE-4882-9742-3B91A981B2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CAB10-A483-4FF9-8600-E6CB111F02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E7B75-4A51-45B3-A05C-9B76AFE3FB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05C15-6086-4BE6-AD38-793B89CE6F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57A8A-F4DC-4B79-B6AB-26BD0A123D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2C016-B38F-40C5-B53B-1A748A377A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D2B52-30CF-4523-85BD-10A03F42A0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C171A-CDFF-4F15-9435-C32F4F94FA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9A8F9-E9D3-4BCA-A648-AECE2B6694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F8374-46DB-47A0-A62B-B011F0BB12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C8DD9-BED4-4717-A11D-66B9B11C32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E19270-B77F-496D-9F9C-340BEC995B4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amond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7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06575"/>
            <a:ext cx="7772400" cy="1470025"/>
          </a:xfrm>
        </p:spPr>
        <p:txBody>
          <a:bodyPr/>
          <a:lstStyle/>
          <a:p>
            <a:r>
              <a:rPr lang="ru-RU" dirty="0" smtClean="0">
                <a:ln w="1905">
                  <a:solidFill>
                    <a:srgbClr val="003399"/>
                  </a:solidFill>
                </a:ln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Неравенство с параметром.</a:t>
            </a:r>
            <a:endParaRPr lang="ru-RU" dirty="0">
              <a:ln w="1905">
                <a:solidFill>
                  <a:srgbClr val="003399"/>
                </a:solidFill>
              </a:ln>
              <a:solidFill>
                <a:srgbClr val="00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934200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800000"/>
                </a:solidFill>
                <a:latin typeface="Cambria Math" pitchFamily="18" charset="0"/>
                <a:ea typeface="Cambria Math" pitchFamily="18" charset="0"/>
              </a:rPr>
              <a:t>Координатно-параметрический и графический способы решения.</a:t>
            </a:r>
            <a:endParaRPr lang="ru-RU" b="1" dirty="0">
              <a:solidFill>
                <a:srgbClr val="8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4267200"/>
            <a:ext cx="6477000" cy="899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Мухина Г.Г., многопрофильный лицей №20</a:t>
            </a:r>
          </a:p>
          <a:p>
            <a:pPr algn="ctr">
              <a:lnSpc>
                <a:spcPct val="114000"/>
              </a:lnSpc>
            </a:pP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</a:rPr>
              <a:t>г. Ульяновск.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833382" y="323408"/>
            <a:ext cx="7929618" cy="928694"/>
            <a:chOff x="642910" y="142852"/>
            <a:chExt cx="7929618" cy="928694"/>
          </a:xfrm>
        </p:grpSpPr>
        <p:sp>
          <p:nvSpPr>
            <p:cNvPr id="24" name="Rectangle 4"/>
            <p:cNvSpPr>
              <a:spLocks noChangeArrowheads="1"/>
            </p:cNvSpPr>
            <p:nvPr/>
          </p:nvSpPr>
          <p:spPr bwMode="auto">
            <a:xfrm>
              <a:off x="714348" y="209772"/>
              <a:ext cx="7858180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Найти все значения параметра </a:t>
              </a:r>
              <a:r>
                <a:rPr kumimoji="0" lang="en-US" sz="2200" b="1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a</a:t>
              </a:r>
              <a:r>
                <a:rPr kumimoji="0" lang="ru-RU" sz="2200" b="1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,</a:t>
              </a:r>
              <a:r>
                <a:rPr kumimoji="0" lang="ru-RU" sz="2200" b="1" i="1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 </a:t>
              </a: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при которых неравенство</a:t>
              </a:r>
              <a:endPara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mbria Math" pitchFamily="18" charset="0"/>
                <a:ea typeface="Cambria Math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642910" y="142852"/>
              <a:ext cx="7739090" cy="928694"/>
            </a:xfrm>
            <a:prstGeom prst="rect">
              <a:avLst/>
            </a:prstGeom>
            <a:noFill/>
            <a:ln w="63500" cmpd="thickThin">
              <a:solidFill>
                <a:srgbClr val="006699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952528" y="569221"/>
              <a:ext cx="680096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b="1" dirty="0" smtClean="0">
                  <a:solidFill>
                    <a:schemeClr val="accent6">
                      <a:lumMod val="75000"/>
                    </a:schemeClr>
                  </a:solidFill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|x – a | + 2|x + 3| &gt; 4  </a:t>
              </a: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выполняется для всех  </a:t>
              </a:r>
              <a:r>
                <a:rPr kumimoji="0" lang="en-US" sz="22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x</a:t>
              </a: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.</a:t>
              </a:r>
              <a:r>
                <a:rPr kumimoji="0" lang="ru-RU" sz="2200" b="1" i="1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 </a:t>
              </a:r>
              <a:endPara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685800" y="2134850"/>
            <a:ext cx="815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Изобразим  в системе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аОх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 геометрическое место точек (ГМТ) –  множество пар чисел (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х;а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), координаты которых удовлетворяют исходному неравенству или совокупности систем  неравенств   (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а-г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).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76187" y="3876676"/>
            <a:ext cx="1571636" cy="923925"/>
          </a:xfrm>
          <a:prstGeom prst="rect">
            <a:avLst/>
          </a:prstGeom>
          <a:noFill/>
        </p:spPr>
      </p:pic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3752" y="3805238"/>
            <a:ext cx="1449293" cy="923925"/>
          </a:xfrm>
          <a:prstGeom prst="rect">
            <a:avLst/>
          </a:prstGeom>
          <a:noFill/>
        </p:spPr>
      </p:pic>
      <p:sp>
        <p:nvSpPr>
          <p:cNvPr id="31" name="Прямоугольник 30"/>
          <p:cNvSpPr/>
          <p:nvPr/>
        </p:nvSpPr>
        <p:spPr>
          <a:xfrm rot="10800000">
            <a:off x="2113214" y="3733800"/>
            <a:ext cx="1976323" cy="107157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 rot="10800000">
            <a:off x="4867260" y="3760807"/>
            <a:ext cx="2027439" cy="111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113214" y="4019552"/>
            <a:ext cx="4940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а)</a:t>
            </a:r>
            <a:endParaRPr lang="ru-RU" sz="2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47560" y="4095759"/>
            <a:ext cx="564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б) </a:t>
            </a:r>
            <a:endParaRPr lang="ru-RU" sz="2200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5807" y="5457288"/>
            <a:ext cx="1466850" cy="923925"/>
          </a:xfrm>
          <a:prstGeom prst="rect">
            <a:avLst/>
          </a:prstGeom>
          <a:noFill/>
        </p:spPr>
      </p:pic>
      <p:pic>
        <p:nvPicPr>
          <p:cNvPr id="36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95888" y="5381080"/>
            <a:ext cx="1638300" cy="923925"/>
          </a:xfrm>
          <a:prstGeom prst="rect">
            <a:avLst/>
          </a:prstGeom>
          <a:noFill/>
        </p:spPr>
      </p:pic>
      <p:sp>
        <p:nvSpPr>
          <p:cNvPr id="37" name="Прямоугольник 36"/>
          <p:cNvSpPr/>
          <p:nvPr/>
        </p:nvSpPr>
        <p:spPr>
          <a:xfrm rot="10800000">
            <a:off x="2152617" y="5332443"/>
            <a:ext cx="1893388" cy="10440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 rot="10800000">
            <a:off x="4922400" y="5332443"/>
            <a:ext cx="2088000" cy="1044000"/>
          </a:xfrm>
          <a:prstGeom prst="rect">
            <a:avLst/>
          </a:prstGeom>
          <a:noFill/>
          <a:ln w="28575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6600CC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152617" y="5625337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в)</a:t>
            </a:r>
            <a:endParaRPr lang="ru-RU" sz="2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95822" y="5590626"/>
            <a:ext cx="5715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 г)</a:t>
            </a:r>
            <a:endParaRPr lang="ru-RU" sz="2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3789475" y="1295400"/>
            <a:ext cx="14911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Способ </a:t>
            </a:r>
            <a:r>
              <a:rPr lang="ru-RU" sz="2400" b="1" u="sng" dirty="0" smtClean="0">
                <a:solidFill>
                  <a:srgbClr val="8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34703" y="1676400"/>
            <a:ext cx="2643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 Math" pitchFamily="18" charset="0"/>
                <a:ea typeface="Cambria Math" pitchFamily="18" charset="0"/>
              </a:rPr>
              <a:t>(метод областей).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 animBg="1"/>
      <p:bldP spid="32" grpId="0" animBg="1"/>
      <p:bldP spid="33" grpId="0"/>
      <p:bldP spid="34" grpId="0"/>
      <p:bldP spid="37" grpId="0" animBg="1"/>
      <p:bldP spid="38" grpId="0" animBg="1"/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80"/>
          <p:cNvGrpSpPr/>
          <p:nvPr/>
        </p:nvGrpSpPr>
        <p:grpSpPr>
          <a:xfrm>
            <a:off x="480995" y="195936"/>
            <a:ext cx="7858180" cy="6520081"/>
            <a:chOff x="571472" y="93984"/>
            <a:chExt cx="6952528" cy="5709330"/>
          </a:xfrm>
        </p:grpSpPr>
        <p:sp>
          <p:nvSpPr>
            <p:cNvPr id="182" name="Line 25"/>
            <p:cNvSpPr>
              <a:spLocks noChangeShapeType="1"/>
            </p:cNvSpPr>
            <p:nvPr/>
          </p:nvSpPr>
          <p:spPr bwMode="auto">
            <a:xfrm flipH="1">
              <a:off x="571472" y="318614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3" name="Line 25"/>
            <p:cNvSpPr>
              <a:spLocks noChangeShapeType="1"/>
            </p:cNvSpPr>
            <p:nvPr/>
          </p:nvSpPr>
          <p:spPr bwMode="auto">
            <a:xfrm flipH="1">
              <a:off x="571472" y="3426175"/>
              <a:ext cx="3744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" name="Line 25"/>
            <p:cNvSpPr>
              <a:spLocks noChangeShapeType="1"/>
            </p:cNvSpPr>
            <p:nvPr/>
          </p:nvSpPr>
          <p:spPr bwMode="auto">
            <a:xfrm flipH="1">
              <a:off x="571472" y="366620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" name="Line 25"/>
            <p:cNvSpPr>
              <a:spLocks noChangeShapeType="1"/>
            </p:cNvSpPr>
            <p:nvPr/>
          </p:nvSpPr>
          <p:spPr bwMode="auto">
            <a:xfrm flipH="1">
              <a:off x="571472" y="390623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" name="Line 25"/>
            <p:cNvSpPr>
              <a:spLocks noChangeShapeType="1"/>
            </p:cNvSpPr>
            <p:nvPr/>
          </p:nvSpPr>
          <p:spPr bwMode="auto">
            <a:xfrm flipH="1">
              <a:off x="571472" y="414626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7" name="Line 25"/>
            <p:cNvSpPr>
              <a:spLocks noChangeShapeType="1"/>
            </p:cNvSpPr>
            <p:nvPr/>
          </p:nvSpPr>
          <p:spPr bwMode="auto">
            <a:xfrm flipH="1">
              <a:off x="571472" y="438629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8" name="Line 25"/>
            <p:cNvSpPr>
              <a:spLocks noChangeShapeType="1"/>
            </p:cNvSpPr>
            <p:nvPr/>
          </p:nvSpPr>
          <p:spPr bwMode="auto">
            <a:xfrm flipH="1">
              <a:off x="571472" y="462632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9" name="Line 25"/>
            <p:cNvSpPr>
              <a:spLocks noChangeShapeType="1"/>
            </p:cNvSpPr>
            <p:nvPr/>
          </p:nvSpPr>
          <p:spPr bwMode="auto">
            <a:xfrm flipH="1">
              <a:off x="571472" y="486635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0" name="Line 25"/>
            <p:cNvSpPr>
              <a:spLocks noChangeShapeType="1"/>
            </p:cNvSpPr>
            <p:nvPr/>
          </p:nvSpPr>
          <p:spPr bwMode="auto">
            <a:xfrm flipH="1">
              <a:off x="571472" y="510638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1" name="Line 25"/>
            <p:cNvSpPr>
              <a:spLocks noChangeShapeType="1"/>
            </p:cNvSpPr>
            <p:nvPr/>
          </p:nvSpPr>
          <p:spPr bwMode="auto">
            <a:xfrm flipH="1">
              <a:off x="571472" y="534641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2" name="Line 25"/>
            <p:cNvSpPr>
              <a:spLocks noChangeShapeType="1"/>
            </p:cNvSpPr>
            <p:nvPr/>
          </p:nvSpPr>
          <p:spPr bwMode="auto">
            <a:xfrm flipH="1">
              <a:off x="571472" y="5586439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" name="Line 22"/>
            <p:cNvSpPr>
              <a:spLocks noChangeShapeType="1"/>
            </p:cNvSpPr>
            <p:nvPr/>
          </p:nvSpPr>
          <p:spPr bwMode="auto">
            <a:xfrm rot="10800000" flipH="1">
              <a:off x="458272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" name="Line 22"/>
            <p:cNvSpPr>
              <a:spLocks noChangeShapeType="1"/>
            </p:cNvSpPr>
            <p:nvPr/>
          </p:nvSpPr>
          <p:spPr bwMode="auto">
            <a:xfrm rot="10800000" flipH="1">
              <a:off x="4317579" y="3643314"/>
              <a:ext cx="0" cy="2160000"/>
            </a:xfrm>
            <a:prstGeom prst="line">
              <a:avLst/>
            </a:prstGeom>
            <a:noFill/>
            <a:ln w="1905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6" name="Line 22"/>
            <p:cNvSpPr>
              <a:spLocks noChangeShapeType="1"/>
            </p:cNvSpPr>
            <p:nvPr/>
          </p:nvSpPr>
          <p:spPr bwMode="auto">
            <a:xfrm rot="10800000" flipH="1">
              <a:off x="4052435" y="3640692"/>
              <a:ext cx="0" cy="216000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7" name="Line 22"/>
            <p:cNvSpPr>
              <a:spLocks noChangeShapeType="1"/>
            </p:cNvSpPr>
            <p:nvPr/>
          </p:nvSpPr>
          <p:spPr bwMode="auto">
            <a:xfrm rot="10800000" flipH="1">
              <a:off x="378729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" name="Line 22"/>
            <p:cNvSpPr>
              <a:spLocks noChangeShapeType="1"/>
            </p:cNvSpPr>
            <p:nvPr/>
          </p:nvSpPr>
          <p:spPr bwMode="auto">
            <a:xfrm rot="10800000" flipH="1">
              <a:off x="352214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" name="Line 22"/>
            <p:cNvSpPr>
              <a:spLocks noChangeShapeType="1"/>
            </p:cNvSpPr>
            <p:nvPr/>
          </p:nvSpPr>
          <p:spPr bwMode="auto">
            <a:xfrm rot="10800000" flipH="1">
              <a:off x="325700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0" name="Line 22"/>
            <p:cNvSpPr>
              <a:spLocks noChangeShapeType="1"/>
            </p:cNvSpPr>
            <p:nvPr/>
          </p:nvSpPr>
          <p:spPr bwMode="auto">
            <a:xfrm rot="10800000" flipH="1">
              <a:off x="299185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1" name="Line 22"/>
            <p:cNvSpPr>
              <a:spLocks noChangeShapeType="1"/>
            </p:cNvSpPr>
            <p:nvPr/>
          </p:nvSpPr>
          <p:spPr bwMode="auto">
            <a:xfrm rot="10800000" flipH="1">
              <a:off x="272671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2" name="Line 22"/>
            <p:cNvSpPr>
              <a:spLocks noChangeShapeType="1"/>
            </p:cNvSpPr>
            <p:nvPr/>
          </p:nvSpPr>
          <p:spPr bwMode="auto">
            <a:xfrm rot="10800000" flipH="1">
              <a:off x="246157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3" name="Line 22"/>
            <p:cNvSpPr>
              <a:spLocks noChangeShapeType="1"/>
            </p:cNvSpPr>
            <p:nvPr/>
          </p:nvSpPr>
          <p:spPr bwMode="auto">
            <a:xfrm rot="10800000" flipH="1">
              <a:off x="219642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" name="Line 22"/>
            <p:cNvSpPr>
              <a:spLocks noChangeShapeType="1"/>
            </p:cNvSpPr>
            <p:nvPr/>
          </p:nvSpPr>
          <p:spPr bwMode="auto">
            <a:xfrm rot="10800000" flipH="1">
              <a:off x="193128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" name="Line 22"/>
            <p:cNvSpPr>
              <a:spLocks noChangeShapeType="1"/>
            </p:cNvSpPr>
            <p:nvPr/>
          </p:nvSpPr>
          <p:spPr bwMode="auto">
            <a:xfrm rot="10800000" flipH="1">
              <a:off x="166613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" name="Line 22"/>
            <p:cNvSpPr>
              <a:spLocks noChangeShapeType="1"/>
            </p:cNvSpPr>
            <p:nvPr/>
          </p:nvSpPr>
          <p:spPr bwMode="auto">
            <a:xfrm rot="10800000" flipH="1">
              <a:off x="140099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" name="Line 22"/>
            <p:cNvSpPr>
              <a:spLocks noChangeShapeType="1"/>
            </p:cNvSpPr>
            <p:nvPr/>
          </p:nvSpPr>
          <p:spPr bwMode="auto">
            <a:xfrm rot="10800000" flipH="1">
              <a:off x="11358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" name="Line 22"/>
            <p:cNvSpPr>
              <a:spLocks noChangeShapeType="1"/>
            </p:cNvSpPr>
            <p:nvPr/>
          </p:nvSpPr>
          <p:spPr bwMode="auto">
            <a:xfrm rot="10800000" flipH="1">
              <a:off x="8707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" name="Line 22"/>
            <p:cNvSpPr>
              <a:spLocks noChangeShapeType="1"/>
            </p:cNvSpPr>
            <p:nvPr/>
          </p:nvSpPr>
          <p:spPr bwMode="auto">
            <a:xfrm rot="10800000" flipH="1">
              <a:off x="6055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" name="Line 25"/>
            <p:cNvSpPr>
              <a:spLocks noChangeShapeType="1"/>
            </p:cNvSpPr>
            <p:nvPr/>
          </p:nvSpPr>
          <p:spPr bwMode="auto">
            <a:xfrm flipH="1">
              <a:off x="4561288" y="318614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" name="Line 25"/>
            <p:cNvSpPr>
              <a:spLocks noChangeShapeType="1"/>
            </p:cNvSpPr>
            <p:nvPr/>
          </p:nvSpPr>
          <p:spPr bwMode="auto">
            <a:xfrm>
              <a:off x="4284000" y="3426175"/>
              <a:ext cx="3240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" name="Line 25"/>
            <p:cNvSpPr>
              <a:spLocks noChangeShapeType="1"/>
            </p:cNvSpPr>
            <p:nvPr/>
          </p:nvSpPr>
          <p:spPr bwMode="auto">
            <a:xfrm flipH="1">
              <a:off x="4561288" y="366620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" name="Line 25"/>
            <p:cNvSpPr>
              <a:spLocks noChangeShapeType="1"/>
            </p:cNvSpPr>
            <p:nvPr/>
          </p:nvSpPr>
          <p:spPr bwMode="auto">
            <a:xfrm flipH="1">
              <a:off x="4561288" y="390623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4" name="Line 25"/>
            <p:cNvSpPr>
              <a:spLocks noChangeShapeType="1"/>
            </p:cNvSpPr>
            <p:nvPr/>
          </p:nvSpPr>
          <p:spPr bwMode="auto">
            <a:xfrm flipH="1">
              <a:off x="4561288" y="414626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" name="Line 25"/>
            <p:cNvSpPr>
              <a:spLocks noChangeShapeType="1"/>
            </p:cNvSpPr>
            <p:nvPr/>
          </p:nvSpPr>
          <p:spPr bwMode="auto">
            <a:xfrm flipH="1">
              <a:off x="4561288" y="438629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" name="Line 25"/>
            <p:cNvSpPr>
              <a:spLocks noChangeShapeType="1"/>
            </p:cNvSpPr>
            <p:nvPr/>
          </p:nvSpPr>
          <p:spPr bwMode="auto">
            <a:xfrm flipH="1">
              <a:off x="4561288" y="462632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" name="Line 25"/>
            <p:cNvSpPr>
              <a:spLocks noChangeShapeType="1"/>
            </p:cNvSpPr>
            <p:nvPr/>
          </p:nvSpPr>
          <p:spPr bwMode="auto">
            <a:xfrm flipH="1">
              <a:off x="4561288" y="486635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Line 25"/>
            <p:cNvSpPr>
              <a:spLocks noChangeShapeType="1"/>
            </p:cNvSpPr>
            <p:nvPr/>
          </p:nvSpPr>
          <p:spPr bwMode="auto">
            <a:xfrm flipH="1">
              <a:off x="4561288" y="510638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9" name="Line 25"/>
            <p:cNvSpPr>
              <a:spLocks noChangeShapeType="1"/>
            </p:cNvSpPr>
            <p:nvPr/>
          </p:nvSpPr>
          <p:spPr bwMode="auto">
            <a:xfrm flipH="1">
              <a:off x="4561288" y="534641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0" name="Line 25"/>
            <p:cNvSpPr>
              <a:spLocks noChangeShapeType="1"/>
            </p:cNvSpPr>
            <p:nvPr/>
          </p:nvSpPr>
          <p:spPr bwMode="auto">
            <a:xfrm flipH="1">
              <a:off x="4561288" y="5586439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2" name="Line 22"/>
            <p:cNvSpPr>
              <a:spLocks noChangeShapeType="1"/>
            </p:cNvSpPr>
            <p:nvPr/>
          </p:nvSpPr>
          <p:spPr bwMode="auto">
            <a:xfrm rot="10800000" flipH="1">
              <a:off x="75119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3" name="Line 22"/>
            <p:cNvSpPr>
              <a:spLocks noChangeShapeType="1"/>
            </p:cNvSpPr>
            <p:nvPr/>
          </p:nvSpPr>
          <p:spPr bwMode="auto">
            <a:xfrm rot="10800000" flipH="1">
              <a:off x="72468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4" name="Line 22"/>
            <p:cNvSpPr>
              <a:spLocks noChangeShapeType="1"/>
            </p:cNvSpPr>
            <p:nvPr/>
          </p:nvSpPr>
          <p:spPr bwMode="auto">
            <a:xfrm rot="10800000" flipH="1">
              <a:off x="69816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" name="Line 22"/>
            <p:cNvSpPr>
              <a:spLocks noChangeShapeType="1"/>
            </p:cNvSpPr>
            <p:nvPr/>
          </p:nvSpPr>
          <p:spPr bwMode="auto">
            <a:xfrm rot="10800000" flipH="1">
              <a:off x="671651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6" name="Line 22"/>
            <p:cNvSpPr>
              <a:spLocks noChangeShapeType="1"/>
            </p:cNvSpPr>
            <p:nvPr/>
          </p:nvSpPr>
          <p:spPr bwMode="auto">
            <a:xfrm rot="10800000" flipH="1">
              <a:off x="645137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7" name="Line 22"/>
            <p:cNvSpPr>
              <a:spLocks noChangeShapeType="1"/>
            </p:cNvSpPr>
            <p:nvPr/>
          </p:nvSpPr>
          <p:spPr bwMode="auto">
            <a:xfrm rot="10800000" flipH="1">
              <a:off x="618623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8" name="Line 22"/>
            <p:cNvSpPr>
              <a:spLocks noChangeShapeType="1"/>
            </p:cNvSpPr>
            <p:nvPr/>
          </p:nvSpPr>
          <p:spPr bwMode="auto">
            <a:xfrm rot="10800000" flipH="1">
              <a:off x="592108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9" name="Line 22"/>
            <p:cNvSpPr>
              <a:spLocks noChangeShapeType="1"/>
            </p:cNvSpPr>
            <p:nvPr/>
          </p:nvSpPr>
          <p:spPr bwMode="auto">
            <a:xfrm rot="10800000" flipH="1">
              <a:off x="5655942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0" name="Line 22"/>
            <p:cNvSpPr>
              <a:spLocks noChangeShapeType="1"/>
            </p:cNvSpPr>
            <p:nvPr/>
          </p:nvSpPr>
          <p:spPr bwMode="auto">
            <a:xfrm rot="10800000" flipH="1">
              <a:off x="5390798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" name="Line 22"/>
            <p:cNvSpPr>
              <a:spLocks noChangeShapeType="1"/>
            </p:cNvSpPr>
            <p:nvPr/>
          </p:nvSpPr>
          <p:spPr bwMode="auto">
            <a:xfrm rot="10800000" flipH="1">
              <a:off x="5125654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2" name="Line 22"/>
            <p:cNvSpPr>
              <a:spLocks noChangeShapeType="1"/>
            </p:cNvSpPr>
            <p:nvPr/>
          </p:nvSpPr>
          <p:spPr bwMode="auto">
            <a:xfrm rot="10800000" flipH="1">
              <a:off x="4860510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4" name="Line 25"/>
            <p:cNvSpPr>
              <a:spLocks noChangeShapeType="1"/>
            </p:cNvSpPr>
            <p:nvPr/>
          </p:nvSpPr>
          <p:spPr bwMode="auto">
            <a:xfrm flipH="1">
              <a:off x="571472" y="31146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" name="Line 25"/>
            <p:cNvSpPr>
              <a:spLocks noChangeShapeType="1"/>
            </p:cNvSpPr>
            <p:nvPr/>
          </p:nvSpPr>
          <p:spPr bwMode="auto">
            <a:xfrm flipH="1">
              <a:off x="571472" y="55149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" name="Line 25"/>
            <p:cNvSpPr>
              <a:spLocks noChangeShapeType="1"/>
            </p:cNvSpPr>
            <p:nvPr/>
          </p:nvSpPr>
          <p:spPr bwMode="auto">
            <a:xfrm flipH="1">
              <a:off x="571472" y="79152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7" name="Line 25"/>
            <p:cNvSpPr>
              <a:spLocks noChangeShapeType="1"/>
            </p:cNvSpPr>
            <p:nvPr/>
          </p:nvSpPr>
          <p:spPr bwMode="auto">
            <a:xfrm flipH="1">
              <a:off x="571472" y="103155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8" name="Line 25"/>
            <p:cNvSpPr>
              <a:spLocks noChangeShapeType="1"/>
            </p:cNvSpPr>
            <p:nvPr/>
          </p:nvSpPr>
          <p:spPr bwMode="auto">
            <a:xfrm flipH="1">
              <a:off x="571472" y="127158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9" name="Line 25"/>
            <p:cNvSpPr>
              <a:spLocks noChangeShapeType="1"/>
            </p:cNvSpPr>
            <p:nvPr/>
          </p:nvSpPr>
          <p:spPr bwMode="auto">
            <a:xfrm flipH="1">
              <a:off x="571472" y="151161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0" name="Line 25"/>
            <p:cNvSpPr>
              <a:spLocks noChangeShapeType="1"/>
            </p:cNvSpPr>
            <p:nvPr/>
          </p:nvSpPr>
          <p:spPr bwMode="auto">
            <a:xfrm flipH="1">
              <a:off x="571472" y="175164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1" name="Line 25"/>
            <p:cNvSpPr>
              <a:spLocks noChangeShapeType="1"/>
            </p:cNvSpPr>
            <p:nvPr/>
          </p:nvSpPr>
          <p:spPr bwMode="auto">
            <a:xfrm flipH="1">
              <a:off x="571472" y="199167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2" name="Line 25"/>
            <p:cNvSpPr>
              <a:spLocks noChangeShapeType="1"/>
            </p:cNvSpPr>
            <p:nvPr/>
          </p:nvSpPr>
          <p:spPr bwMode="auto">
            <a:xfrm flipH="1">
              <a:off x="571472" y="223170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3" name="Line 25"/>
            <p:cNvSpPr>
              <a:spLocks noChangeShapeType="1"/>
            </p:cNvSpPr>
            <p:nvPr/>
          </p:nvSpPr>
          <p:spPr bwMode="auto">
            <a:xfrm flipH="1">
              <a:off x="571472" y="247173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" name="Line 25"/>
            <p:cNvSpPr>
              <a:spLocks noChangeShapeType="1"/>
            </p:cNvSpPr>
            <p:nvPr/>
          </p:nvSpPr>
          <p:spPr bwMode="auto">
            <a:xfrm flipH="1">
              <a:off x="571472" y="271176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" name="Line 25"/>
            <p:cNvSpPr>
              <a:spLocks noChangeShapeType="1"/>
            </p:cNvSpPr>
            <p:nvPr/>
          </p:nvSpPr>
          <p:spPr bwMode="auto">
            <a:xfrm flipH="1">
              <a:off x="571472" y="295179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" name="Line 22"/>
            <p:cNvSpPr>
              <a:spLocks noChangeShapeType="1"/>
            </p:cNvSpPr>
            <p:nvPr/>
          </p:nvSpPr>
          <p:spPr bwMode="auto">
            <a:xfrm flipH="1">
              <a:off x="458272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7" name="Line 22"/>
            <p:cNvSpPr>
              <a:spLocks noChangeShapeType="1"/>
            </p:cNvSpPr>
            <p:nvPr/>
          </p:nvSpPr>
          <p:spPr bwMode="auto">
            <a:xfrm flipH="1">
              <a:off x="431757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8" name="Line 22"/>
            <p:cNvSpPr>
              <a:spLocks noChangeShapeType="1"/>
            </p:cNvSpPr>
            <p:nvPr/>
          </p:nvSpPr>
          <p:spPr bwMode="auto">
            <a:xfrm flipH="1">
              <a:off x="4052435" y="93984"/>
              <a:ext cx="0" cy="357209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arrow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9" name="Line 22"/>
            <p:cNvSpPr>
              <a:spLocks noChangeShapeType="1"/>
            </p:cNvSpPr>
            <p:nvPr/>
          </p:nvSpPr>
          <p:spPr bwMode="auto">
            <a:xfrm flipH="1">
              <a:off x="378729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0" name="Line 22"/>
            <p:cNvSpPr>
              <a:spLocks noChangeShapeType="1"/>
            </p:cNvSpPr>
            <p:nvPr/>
          </p:nvSpPr>
          <p:spPr bwMode="auto">
            <a:xfrm flipH="1">
              <a:off x="352214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1" name="Line 22"/>
            <p:cNvSpPr>
              <a:spLocks noChangeShapeType="1"/>
            </p:cNvSpPr>
            <p:nvPr/>
          </p:nvSpPr>
          <p:spPr bwMode="auto">
            <a:xfrm flipH="1">
              <a:off x="325700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2" name="Line 22"/>
            <p:cNvSpPr>
              <a:spLocks noChangeShapeType="1"/>
            </p:cNvSpPr>
            <p:nvPr/>
          </p:nvSpPr>
          <p:spPr bwMode="auto">
            <a:xfrm flipH="1">
              <a:off x="299185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3" name="Line 22"/>
            <p:cNvSpPr>
              <a:spLocks noChangeShapeType="1"/>
            </p:cNvSpPr>
            <p:nvPr/>
          </p:nvSpPr>
          <p:spPr bwMode="auto">
            <a:xfrm flipH="1">
              <a:off x="272671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" name="Line 22"/>
            <p:cNvSpPr>
              <a:spLocks noChangeShapeType="1"/>
            </p:cNvSpPr>
            <p:nvPr/>
          </p:nvSpPr>
          <p:spPr bwMode="auto">
            <a:xfrm flipH="1">
              <a:off x="246157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" name="Line 22"/>
            <p:cNvSpPr>
              <a:spLocks noChangeShapeType="1"/>
            </p:cNvSpPr>
            <p:nvPr/>
          </p:nvSpPr>
          <p:spPr bwMode="auto">
            <a:xfrm flipH="1">
              <a:off x="219642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" name="Line 22"/>
            <p:cNvSpPr>
              <a:spLocks noChangeShapeType="1"/>
            </p:cNvSpPr>
            <p:nvPr/>
          </p:nvSpPr>
          <p:spPr bwMode="auto">
            <a:xfrm flipH="1">
              <a:off x="193128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7" name="Line 22"/>
            <p:cNvSpPr>
              <a:spLocks noChangeShapeType="1"/>
            </p:cNvSpPr>
            <p:nvPr/>
          </p:nvSpPr>
          <p:spPr bwMode="auto">
            <a:xfrm flipH="1">
              <a:off x="166613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8" name="Line 22"/>
            <p:cNvSpPr>
              <a:spLocks noChangeShapeType="1"/>
            </p:cNvSpPr>
            <p:nvPr/>
          </p:nvSpPr>
          <p:spPr bwMode="auto">
            <a:xfrm flipH="1">
              <a:off x="140099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9" name="Line 22"/>
            <p:cNvSpPr>
              <a:spLocks noChangeShapeType="1"/>
            </p:cNvSpPr>
            <p:nvPr/>
          </p:nvSpPr>
          <p:spPr bwMode="auto">
            <a:xfrm flipH="1">
              <a:off x="113585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0" name="Line 22"/>
            <p:cNvSpPr>
              <a:spLocks noChangeShapeType="1"/>
            </p:cNvSpPr>
            <p:nvPr/>
          </p:nvSpPr>
          <p:spPr bwMode="auto">
            <a:xfrm flipH="1">
              <a:off x="87070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1" name="Line 22"/>
            <p:cNvSpPr>
              <a:spLocks noChangeShapeType="1"/>
            </p:cNvSpPr>
            <p:nvPr/>
          </p:nvSpPr>
          <p:spPr bwMode="auto">
            <a:xfrm flipH="1">
              <a:off x="60556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3" name="Line 25"/>
            <p:cNvSpPr>
              <a:spLocks noChangeShapeType="1"/>
            </p:cNvSpPr>
            <p:nvPr/>
          </p:nvSpPr>
          <p:spPr bwMode="auto">
            <a:xfrm flipH="1">
              <a:off x="4561277" y="31146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4" name="Line 25"/>
            <p:cNvSpPr>
              <a:spLocks noChangeShapeType="1"/>
            </p:cNvSpPr>
            <p:nvPr/>
          </p:nvSpPr>
          <p:spPr bwMode="auto">
            <a:xfrm flipH="1">
              <a:off x="4561277" y="55149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5" name="Line 25"/>
            <p:cNvSpPr>
              <a:spLocks noChangeShapeType="1"/>
            </p:cNvSpPr>
            <p:nvPr/>
          </p:nvSpPr>
          <p:spPr bwMode="auto">
            <a:xfrm flipH="1">
              <a:off x="4561277" y="79152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" name="Line 25"/>
            <p:cNvSpPr>
              <a:spLocks noChangeShapeType="1"/>
            </p:cNvSpPr>
            <p:nvPr/>
          </p:nvSpPr>
          <p:spPr bwMode="auto">
            <a:xfrm flipH="1">
              <a:off x="4561277" y="103155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" name="Line 25"/>
            <p:cNvSpPr>
              <a:spLocks noChangeShapeType="1"/>
            </p:cNvSpPr>
            <p:nvPr/>
          </p:nvSpPr>
          <p:spPr bwMode="auto">
            <a:xfrm flipH="1">
              <a:off x="4561277" y="127158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8" name="Line 25"/>
            <p:cNvSpPr>
              <a:spLocks noChangeShapeType="1"/>
            </p:cNvSpPr>
            <p:nvPr/>
          </p:nvSpPr>
          <p:spPr bwMode="auto">
            <a:xfrm flipH="1">
              <a:off x="4561277" y="151161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9" name="Line 25"/>
            <p:cNvSpPr>
              <a:spLocks noChangeShapeType="1"/>
            </p:cNvSpPr>
            <p:nvPr/>
          </p:nvSpPr>
          <p:spPr bwMode="auto">
            <a:xfrm flipH="1">
              <a:off x="4561277" y="175164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0" name="Line 25"/>
            <p:cNvSpPr>
              <a:spLocks noChangeShapeType="1"/>
            </p:cNvSpPr>
            <p:nvPr/>
          </p:nvSpPr>
          <p:spPr bwMode="auto">
            <a:xfrm flipH="1">
              <a:off x="4561277" y="199167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1" name="Line 25"/>
            <p:cNvSpPr>
              <a:spLocks noChangeShapeType="1"/>
            </p:cNvSpPr>
            <p:nvPr/>
          </p:nvSpPr>
          <p:spPr bwMode="auto">
            <a:xfrm flipH="1">
              <a:off x="4561277" y="223170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2" name="Line 25"/>
            <p:cNvSpPr>
              <a:spLocks noChangeShapeType="1"/>
            </p:cNvSpPr>
            <p:nvPr/>
          </p:nvSpPr>
          <p:spPr bwMode="auto">
            <a:xfrm flipH="1">
              <a:off x="4561277" y="247173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3" name="Line 25"/>
            <p:cNvSpPr>
              <a:spLocks noChangeShapeType="1"/>
            </p:cNvSpPr>
            <p:nvPr/>
          </p:nvSpPr>
          <p:spPr bwMode="auto">
            <a:xfrm flipH="1">
              <a:off x="4561277" y="271176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4" name="Line 25"/>
            <p:cNvSpPr>
              <a:spLocks noChangeShapeType="1"/>
            </p:cNvSpPr>
            <p:nvPr/>
          </p:nvSpPr>
          <p:spPr bwMode="auto">
            <a:xfrm flipH="1">
              <a:off x="4561277" y="295179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5" name="Line 22"/>
            <p:cNvSpPr>
              <a:spLocks noChangeShapeType="1"/>
            </p:cNvSpPr>
            <p:nvPr/>
          </p:nvSpPr>
          <p:spPr bwMode="auto">
            <a:xfrm flipH="1">
              <a:off x="751195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" name="Line 22"/>
            <p:cNvSpPr>
              <a:spLocks noChangeShapeType="1"/>
            </p:cNvSpPr>
            <p:nvPr/>
          </p:nvSpPr>
          <p:spPr bwMode="auto">
            <a:xfrm flipH="1">
              <a:off x="724680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" name="Line 22"/>
            <p:cNvSpPr>
              <a:spLocks noChangeShapeType="1"/>
            </p:cNvSpPr>
            <p:nvPr/>
          </p:nvSpPr>
          <p:spPr bwMode="auto">
            <a:xfrm flipH="1">
              <a:off x="698166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" name="Line 22"/>
            <p:cNvSpPr>
              <a:spLocks noChangeShapeType="1"/>
            </p:cNvSpPr>
            <p:nvPr/>
          </p:nvSpPr>
          <p:spPr bwMode="auto">
            <a:xfrm flipH="1">
              <a:off x="671652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" name="Line 22"/>
            <p:cNvSpPr>
              <a:spLocks noChangeShapeType="1"/>
            </p:cNvSpPr>
            <p:nvPr/>
          </p:nvSpPr>
          <p:spPr bwMode="auto">
            <a:xfrm flipH="1">
              <a:off x="645137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" name="Line 22"/>
            <p:cNvSpPr>
              <a:spLocks noChangeShapeType="1"/>
            </p:cNvSpPr>
            <p:nvPr/>
          </p:nvSpPr>
          <p:spPr bwMode="auto">
            <a:xfrm flipH="1">
              <a:off x="618623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1" name="Line 22"/>
            <p:cNvSpPr>
              <a:spLocks noChangeShapeType="1"/>
            </p:cNvSpPr>
            <p:nvPr/>
          </p:nvSpPr>
          <p:spPr bwMode="auto">
            <a:xfrm flipH="1">
              <a:off x="592108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2" name="Line 22"/>
            <p:cNvSpPr>
              <a:spLocks noChangeShapeType="1"/>
            </p:cNvSpPr>
            <p:nvPr/>
          </p:nvSpPr>
          <p:spPr bwMode="auto">
            <a:xfrm flipH="1">
              <a:off x="565594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" name="Line 22"/>
            <p:cNvSpPr>
              <a:spLocks noChangeShapeType="1"/>
            </p:cNvSpPr>
            <p:nvPr/>
          </p:nvSpPr>
          <p:spPr bwMode="auto">
            <a:xfrm flipH="1">
              <a:off x="539080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4" name="Line 22"/>
            <p:cNvSpPr>
              <a:spLocks noChangeShapeType="1"/>
            </p:cNvSpPr>
            <p:nvPr/>
          </p:nvSpPr>
          <p:spPr bwMode="auto">
            <a:xfrm flipH="1">
              <a:off x="512565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5" name="Line 22"/>
            <p:cNvSpPr>
              <a:spLocks noChangeShapeType="1"/>
            </p:cNvSpPr>
            <p:nvPr/>
          </p:nvSpPr>
          <p:spPr bwMode="auto">
            <a:xfrm flipH="1">
              <a:off x="486051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0" name="TextBox 169"/>
          <p:cNvSpPr txBox="1"/>
          <p:nvPr/>
        </p:nvSpPr>
        <p:spPr>
          <a:xfrm>
            <a:off x="4410085" y="2882549"/>
            <a:ext cx="285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300" name="Line 22"/>
          <p:cNvSpPr>
            <a:spLocks noChangeShapeType="1"/>
          </p:cNvSpPr>
          <p:nvPr/>
        </p:nvSpPr>
        <p:spPr bwMode="auto">
          <a:xfrm rot="5400000" flipH="1">
            <a:off x="4409523" y="3098560"/>
            <a:ext cx="0" cy="144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9" name="TextBox 178"/>
          <p:cNvSpPr txBox="1"/>
          <p:nvPr/>
        </p:nvSpPr>
        <p:spPr>
          <a:xfrm>
            <a:off x="4552961" y="3456312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80" name="Line 22"/>
          <p:cNvSpPr>
            <a:spLocks noChangeShapeType="1"/>
          </p:cNvSpPr>
          <p:nvPr/>
        </p:nvSpPr>
        <p:spPr bwMode="auto">
          <a:xfrm flipH="1">
            <a:off x="4731275" y="3384874"/>
            <a:ext cx="0" cy="108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3" name="Line 25"/>
          <p:cNvSpPr>
            <a:spLocks noChangeShapeType="1"/>
          </p:cNvSpPr>
          <p:nvPr/>
        </p:nvSpPr>
        <p:spPr bwMode="auto">
          <a:xfrm rot="10800000">
            <a:off x="4254236" y="3453487"/>
            <a:ext cx="428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 type="arrow"/>
            <a:tailEnd type="none"/>
          </a:ln>
        </p:spPr>
        <p:txBody>
          <a:bodyPr/>
          <a:lstStyle/>
          <a:p>
            <a:endParaRPr lang="ru-RU"/>
          </a:p>
        </p:txBody>
      </p:sp>
      <p:sp>
        <p:nvSpPr>
          <p:cNvPr id="171" name="Line 25"/>
          <p:cNvSpPr>
            <a:spLocks noChangeShapeType="1"/>
          </p:cNvSpPr>
          <p:nvPr/>
        </p:nvSpPr>
        <p:spPr bwMode="auto">
          <a:xfrm flipH="1">
            <a:off x="552433" y="3453487"/>
            <a:ext cx="374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Группа 306"/>
          <p:cNvGrpSpPr/>
          <p:nvPr/>
        </p:nvGrpSpPr>
        <p:grpSpPr>
          <a:xfrm>
            <a:off x="800170" y="146673"/>
            <a:ext cx="7203991" cy="6593663"/>
            <a:chOff x="819209" y="119361"/>
            <a:chExt cx="7203991" cy="6593663"/>
          </a:xfrm>
        </p:grpSpPr>
        <p:sp>
          <p:nvSpPr>
            <p:cNvPr id="149" name="TextBox 148"/>
            <p:cNvSpPr txBox="1"/>
            <p:nvPr/>
          </p:nvSpPr>
          <p:spPr>
            <a:xfrm rot="19045110">
              <a:off x="7037298" y="119361"/>
              <a:ext cx="908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ea typeface="Cambria Math" pitchFamily="18" charset="0"/>
                  <a:cs typeface="Times New Roman" pitchFamily="18" charset="0"/>
                </a:rPr>
                <a:t>a </a:t>
              </a:r>
              <a:r>
                <a:rPr lang="en-US" sz="24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= x</a:t>
              </a:r>
              <a:endParaRPr lang="ru-RU" sz="24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cxnSp>
          <p:nvCxnSpPr>
            <p:cNvPr id="138" name="Прямая соединительная линия 137"/>
            <p:cNvCxnSpPr>
              <a:stCxn id="208" idx="0"/>
            </p:cNvCxnSpPr>
            <p:nvPr/>
          </p:nvCxnSpPr>
          <p:spPr>
            <a:xfrm rot="5400000" flipH="1" flipV="1">
              <a:off x="1161060" y="-149116"/>
              <a:ext cx="6520289" cy="7203991"/>
            </a:xfrm>
            <a:prstGeom prst="line">
              <a:avLst/>
            </a:prstGeom>
            <a:ln w="38100">
              <a:solidFill>
                <a:srgbClr val="9933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Полилиния 176"/>
          <p:cNvSpPr/>
          <p:nvPr/>
        </p:nvSpPr>
        <p:spPr>
          <a:xfrm>
            <a:off x="3471344" y="111981"/>
            <a:ext cx="4644000" cy="3630083"/>
          </a:xfrm>
          <a:custGeom>
            <a:avLst/>
            <a:gdLst>
              <a:gd name="connsiteX0" fmla="*/ 52917 w 4601634"/>
              <a:gd name="connsiteY0" fmla="*/ 23283 h 3630083"/>
              <a:gd name="connsiteX1" fmla="*/ 52917 w 4601634"/>
              <a:gd name="connsiteY1" fmla="*/ 1623483 h 3630083"/>
              <a:gd name="connsiteX2" fmla="*/ 52917 w 4601634"/>
              <a:gd name="connsiteY2" fmla="*/ 2880783 h 3630083"/>
              <a:gd name="connsiteX3" fmla="*/ 52917 w 4601634"/>
              <a:gd name="connsiteY3" fmla="*/ 3058583 h 3630083"/>
              <a:gd name="connsiteX4" fmla="*/ 230717 w 4601634"/>
              <a:gd name="connsiteY4" fmla="*/ 3210983 h 3630083"/>
              <a:gd name="connsiteX5" fmla="*/ 573617 w 4601634"/>
              <a:gd name="connsiteY5" fmla="*/ 3566583 h 3630083"/>
              <a:gd name="connsiteX6" fmla="*/ 637117 w 4601634"/>
              <a:gd name="connsiteY6" fmla="*/ 3579283 h 3630083"/>
              <a:gd name="connsiteX7" fmla="*/ 700617 w 4601634"/>
              <a:gd name="connsiteY7" fmla="*/ 3541183 h 3630083"/>
              <a:gd name="connsiteX8" fmla="*/ 1246717 w 4601634"/>
              <a:gd name="connsiteY8" fmla="*/ 3045883 h 3630083"/>
              <a:gd name="connsiteX9" fmla="*/ 3189817 w 4601634"/>
              <a:gd name="connsiteY9" fmla="*/ 1318683 h 3630083"/>
              <a:gd name="connsiteX10" fmla="*/ 4167717 w 4601634"/>
              <a:gd name="connsiteY10" fmla="*/ 404283 h 3630083"/>
              <a:gd name="connsiteX11" fmla="*/ 4561417 w 4601634"/>
              <a:gd name="connsiteY11" fmla="*/ 61383 h 3630083"/>
              <a:gd name="connsiteX12" fmla="*/ 4409017 w 4601634"/>
              <a:gd name="connsiteY12" fmla="*/ 35983 h 3630083"/>
              <a:gd name="connsiteX13" fmla="*/ 1437217 w 4601634"/>
              <a:gd name="connsiteY13" fmla="*/ 35983 h 3630083"/>
              <a:gd name="connsiteX14" fmla="*/ 230717 w 4601634"/>
              <a:gd name="connsiteY14" fmla="*/ 48683 h 3630083"/>
              <a:gd name="connsiteX15" fmla="*/ 52917 w 4601634"/>
              <a:gd name="connsiteY15" fmla="*/ 23283 h 363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601634" h="3630083">
                <a:moveTo>
                  <a:pt x="52917" y="23283"/>
                </a:moveTo>
                <a:lnTo>
                  <a:pt x="52917" y="1623483"/>
                </a:lnTo>
                <a:lnTo>
                  <a:pt x="52917" y="2880783"/>
                </a:lnTo>
                <a:cubicBezTo>
                  <a:pt x="52917" y="3119966"/>
                  <a:pt x="23284" y="3003550"/>
                  <a:pt x="52917" y="3058583"/>
                </a:cubicBezTo>
                <a:cubicBezTo>
                  <a:pt x="82550" y="3113616"/>
                  <a:pt x="143934" y="3126316"/>
                  <a:pt x="230717" y="3210983"/>
                </a:cubicBezTo>
                <a:cubicBezTo>
                  <a:pt x="317500" y="3295650"/>
                  <a:pt x="505884" y="3505200"/>
                  <a:pt x="573617" y="3566583"/>
                </a:cubicBezTo>
                <a:cubicBezTo>
                  <a:pt x="641350" y="3627966"/>
                  <a:pt x="615950" y="3583516"/>
                  <a:pt x="637117" y="3579283"/>
                </a:cubicBezTo>
                <a:cubicBezTo>
                  <a:pt x="658284" y="3575050"/>
                  <a:pt x="599017" y="3630083"/>
                  <a:pt x="700617" y="3541183"/>
                </a:cubicBezTo>
                <a:cubicBezTo>
                  <a:pt x="802217" y="3452283"/>
                  <a:pt x="1246717" y="3045883"/>
                  <a:pt x="1246717" y="3045883"/>
                </a:cubicBezTo>
                <a:lnTo>
                  <a:pt x="3189817" y="1318683"/>
                </a:lnTo>
                <a:cubicBezTo>
                  <a:pt x="3676650" y="878416"/>
                  <a:pt x="3939117" y="613833"/>
                  <a:pt x="4167717" y="404283"/>
                </a:cubicBezTo>
                <a:cubicBezTo>
                  <a:pt x="4396317" y="194733"/>
                  <a:pt x="4521200" y="122766"/>
                  <a:pt x="4561417" y="61383"/>
                </a:cubicBezTo>
                <a:cubicBezTo>
                  <a:pt x="4601634" y="0"/>
                  <a:pt x="4409017" y="35983"/>
                  <a:pt x="4409017" y="35983"/>
                </a:cubicBezTo>
                <a:lnTo>
                  <a:pt x="1437217" y="35983"/>
                </a:lnTo>
                <a:lnTo>
                  <a:pt x="230717" y="48683"/>
                </a:lnTo>
                <a:cubicBezTo>
                  <a:pt x="0" y="46566"/>
                  <a:pt x="26458" y="34924"/>
                  <a:pt x="52917" y="23283"/>
                </a:cubicBezTo>
                <a:close/>
              </a:path>
            </a:pathLst>
          </a:custGeom>
          <a:solidFill>
            <a:srgbClr val="9BC3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2" name="Прямоугольный треугольник 161"/>
          <p:cNvSpPr/>
          <p:nvPr/>
        </p:nvSpPr>
        <p:spPr>
          <a:xfrm flipV="1">
            <a:off x="3552829" y="170164"/>
            <a:ext cx="4500594" cy="4087670"/>
          </a:xfrm>
          <a:prstGeom prst="rtTriangle">
            <a:avLst/>
          </a:prstGeom>
          <a:solidFill>
            <a:srgbClr val="D7E4B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" name="Прямоугольный треугольник 173"/>
          <p:cNvSpPr/>
          <p:nvPr/>
        </p:nvSpPr>
        <p:spPr>
          <a:xfrm flipH="1" flipV="1">
            <a:off x="480995" y="384478"/>
            <a:ext cx="6982876" cy="6357982"/>
          </a:xfrm>
          <a:prstGeom prst="rtTriangle">
            <a:avLst/>
          </a:prstGeom>
          <a:solidFill>
            <a:srgbClr val="E5F2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Прямоугольный треугольник 157"/>
          <p:cNvSpPr/>
          <p:nvPr/>
        </p:nvSpPr>
        <p:spPr>
          <a:xfrm flipV="1">
            <a:off x="781985" y="216912"/>
            <a:ext cx="7200000" cy="6516000"/>
          </a:xfrm>
          <a:prstGeom prst="rtTriangle">
            <a:avLst/>
          </a:prstGeom>
          <a:solidFill>
            <a:srgbClr val="FDEAD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5" name="TextBox 174"/>
          <p:cNvSpPr txBox="1"/>
          <p:nvPr/>
        </p:nvSpPr>
        <p:spPr>
          <a:xfrm>
            <a:off x="3119455" y="3382615"/>
            <a:ext cx="595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-3</a:t>
            </a:r>
            <a:endParaRPr lang="ru-RU" sz="2200" dirty="0"/>
          </a:p>
        </p:txBody>
      </p:sp>
      <p:sp>
        <p:nvSpPr>
          <p:cNvPr id="148" name="TextBox 147"/>
          <p:cNvSpPr txBox="1"/>
          <p:nvPr/>
        </p:nvSpPr>
        <p:spPr>
          <a:xfrm>
            <a:off x="3981457" y="336172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4052895" y="863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8196299" y="336172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308"/>
          <p:cNvGrpSpPr/>
          <p:nvPr/>
        </p:nvGrpSpPr>
        <p:grpSpPr>
          <a:xfrm>
            <a:off x="480995" y="419915"/>
            <a:ext cx="6945515" cy="6336000"/>
            <a:chOff x="500034" y="392603"/>
            <a:chExt cx="6945515" cy="6336000"/>
          </a:xfrm>
        </p:grpSpPr>
        <p:cxnSp>
          <p:nvCxnSpPr>
            <p:cNvPr id="168" name="Прямая соединительная линия 167"/>
            <p:cNvCxnSpPr/>
            <p:nvPr/>
          </p:nvCxnSpPr>
          <p:spPr>
            <a:xfrm rot="10800000">
              <a:off x="500034" y="392603"/>
              <a:ext cx="6945515" cy="6336000"/>
            </a:xfrm>
            <a:prstGeom prst="line">
              <a:avLst/>
            </a:prstGeom>
            <a:ln w="38100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 rot="2468632">
              <a:off x="696893" y="679898"/>
              <a:ext cx="13714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sz="24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=</a:t>
              </a:r>
              <a:r>
                <a:rPr lang="ru-RU" sz="2400" dirty="0" smtClean="0">
                  <a:ea typeface="Cambria Math" pitchFamily="18" charset="0"/>
                  <a:cs typeface="Times New Roman" pitchFamily="18" charset="0"/>
                </a:rPr>
                <a:t>-х-2</a:t>
              </a:r>
              <a:r>
                <a:rPr lang="en-US" sz="2400" i="1" dirty="0" smtClean="0">
                  <a:cs typeface="Times New Roman" pitchFamily="18" charset="0"/>
                </a:rPr>
                <a:t> </a:t>
              </a:r>
              <a:endParaRPr lang="ru-RU" sz="2400" i="1" dirty="0">
                <a:cs typeface="Times New Roman" pitchFamily="18" charset="0"/>
              </a:endParaRPr>
            </a:p>
          </p:txBody>
        </p:sp>
      </p:grpSp>
      <p:sp>
        <p:nvSpPr>
          <p:cNvPr id="172" name="TextBox 171"/>
          <p:cNvSpPr txBox="1"/>
          <p:nvPr/>
        </p:nvSpPr>
        <p:spPr>
          <a:xfrm>
            <a:off x="4052895" y="3882681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-2</a:t>
            </a:r>
            <a:endParaRPr lang="ru-RU" sz="2200" dirty="0"/>
          </a:p>
        </p:txBody>
      </p:sp>
      <p:cxnSp>
        <p:nvCxnSpPr>
          <p:cNvPr id="181" name="Прямая соединительная линия 180"/>
          <p:cNvCxnSpPr/>
          <p:nvPr/>
        </p:nvCxnSpPr>
        <p:spPr>
          <a:xfrm>
            <a:off x="3552829" y="3241998"/>
            <a:ext cx="571504" cy="500066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Прямоугольник 134"/>
          <p:cNvSpPr/>
          <p:nvPr/>
        </p:nvSpPr>
        <p:spPr>
          <a:xfrm rot="10800000">
            <a:off x="457201" y="2170428"/>
            <a:ext cx="1428760" cy="92869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34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9" y="2241866"/>
            <a:ext cx="1285884" cy="809940"/>
          </a:xfrm>
          <a:prstGeom prst="rect">
            <a:avLst/>
          </a:prstGeom>
          <a:noFill/>
        </p:spPr>
      </p:pic>
      <p:grpSp>
        <p:nvGrpSpPr>
          <p:cNvPr id="5" name="Группа 174"/>
          <p:cNvGrpSpPr/>
          <p:nvPr/>
        </p:nvGrpSpPr>
        <p:grpSpPr>
          <a:xfrm>
            <a:off x="2695573" y="157800"/>
            <a:ext cx="1071547" cy="6624000"/>
            <a:chOff x="2714612" y="130488"/>
            <a:chExt cx="1071547" cy="6624000"/>
          </a:xfrm>
        </p:grpSpPr>
        <p:sp>
          <p:nvSpPr>
            <p:cNvPr id="150" name="TextBox 149"/>
            <p:cNvSpPr txBox="1"/>
            <p:nvPr/>
          </p:nvSpPr>
          <p:spPr>
            <a:xfrm>
              <a:off x="2714612" y="147935"/>
              <a:ext cx="10715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sz="24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=</a:t>
              </a:r>
              <a:r>
                <a:rPr lang="ru-RU" sz="2400" dirty="0" smtClean="0">
                  <a:ea typeface="Cambria Math" pitchFamily="18" charset="0"/>
                  <a:cs typeface="Arial" pitchFamily="34" charset="0"/>
                </a:rPr>
                <a:t>-</a:t>
              </a:r>
              <a:r>
                <a:rPr lang="en-US" sz="2400" dirty="0" smtClean="0">
                  <a:ea typeface="Cambria Math" pitchFamily="18" charset="0"/>
                  <a:cs typeface="Arial" pitchFamily="34" charset="0"/>
                </a:rPr>
                <a:t>3</a:t>
              </a:r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7" name="Line 22"/>
            <p:cNvSpPr>
              <a:spLocks noChangeShapeType="1"/>
            </p:cNvSpPr>
            <p:nvPr/>
          </p:nvSpPr>
          <p:spPr bwMode="auto">
            <a:xfrm flipH="1">
              <a:off x="3535868" y="130488"/>
              <a:ext cx="0" cy="6624000"/>
            </a:xfrm>
            <a:prstGeom prst="line">
              <a:avLst/>
            </a:prstGeom>
            <a:noFill/>
            <a:ln w="38100" cap="rnd">
              <a:solidFill>
                <a:srgbClr val="6600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0" name="Прямоугольник 129"/>
          <p:cNvSpPr/>
          <p:nvPr/>
        </p:nvSpPr>
        <p:spPr>
          <a:xfrm rot="10800000">
            <a:off x="3505200" y="142852"/>
            <a:ext cx="4824000" cy="6588000"/>
          </a:xfrm>
          <a:prstGeom prst="rect">
            <a:avLst/>
          </a:prstGeom>
          <a:solidFill>
            <a:srgbClr val="E6E0E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 animBg="1"/>
      <p:bldP spid="162" grpId="1" animBg="1"/>
      <p:bldP spid="174" grpId="0" animBg="1"/>
      <p:bldP spid="174" grpId="1" animBg="1"/>
      <p:bldP spid="158" grpId="0" animBg="1"/>
      <p:bldP spid="158" grpId="1" animBg="1"/>
      <p:bldP spid="175" grpId="0"/>
      <p:bldP spid="148" grpId="0"/>
      <p:bldP spid="172" grpId="0"/>
      <p:bldP spid="135" grpId="0" animBg="1"/>
      <p:bldP spid="1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80"/>
          <p:cNvGrpSpPr/>
          <p:nvPr/>
        </p:nvGrpSpPr>
        <p:grpSpPr>
          <a:xfrm>
            <a:off x="500034" y="168624"/>
            <a:ext cx="7858180" cy="6520081"/>
            <a:chOff x="571472" y="93984"/>
            <a:chExt cx="6952528" cy="5709330"/>
          </a:xfrm>
        </p:grpSpPr>
        <p:sp>
          <p:nvSpPr>
            <p:cNvPr id="182" name="Line 25"/>
            <p:cNvSpPr>
              <a:spLocks noChangeShapeType="1"/>
            </p:cNvSpPr>
            <p:nvPr/>
          </p:nvSpPr>
          <p:spPr bwMode="auto">
            <a:xfrm flipH="1">
              <a:off x="571472" y="318614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3" name="Line 25"/>
            <p:cNvSpPr>
              <a:spLocks noChangeShapeType="1"/>
            </p:cNvSpPr>
            <p:nvPr/>
          </p:nvSpPr>
          <p:spPr bwMode="auto">
            <a:xfrm flipH="1">
              <a:off x="571472" y="3426175"/>
              <a:ext cx="3744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" name="Line 25"/>
            <p:cNvSpPr>
              <a:spLocks noChangeShapeType="1"/>
            </p:cNvSpPr>
            <p:nvPr/>
          </p:nvSpPr>
          <p:spPr bwMode="auto">
            <a:xfrm flipH="1">
              <a:off x="571472" y="366620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" name="Line 25"/>
            <p:cNvSpPr>
              <a:spLocks noChangeShapeType="1"/>
            </p:cNvSpPr>
            <p:nvPr/>
          </p:nvSpPr>
          <p:spPr bwMode="auto">
            <a:xfrm flipH="1">
              <a:off x="571472" y="390623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" name="Line 25"/>
            <p:cNvSpPr>
              <a:spLocks noChangeShapeType="1"/>
            </p:cNvSpPr>
            <p:nvPr/>
          </p:nvSpPr>
          <p:spPr bwMode="auto">
            <a:xfrm flipH="1">
              <a:off x="571472" y="414626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7" name="Line 25"/>
            <p:cNvSpPr>
              <a:spLocks noChangeShapeType="1"/>
            </p:cNvSpPr>
            <p:nvPr/>
          </p:nvSpPr>
          <p:spPr bwMode="auto">
            <a:xfrm flipH="1">
              <a:off x="571472" y="438629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8" name="Line 25"/>
            <p:cNvSpPr>
              <a:spLocks noChangeShapeType="1"/>
            </p:cNvSpPr>
            <p:nvPr/>
          </p:nvSpPr>
          <p:spPr bwMode="auto">
            <a:xfrm flipH="1">
              <a:off x="571472" y="462632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9" name="Line 25"/>
            <p:cNvSpPr>
              <a:spLocks noChangeShapeType="1"/>
            </p:cNvSpPr>
            <p:nvPr/>
          </p:nvSpPr>
          <p:spPr bwMode="auto">
            <a:xfrm flipH="1">
              <a:off x="571472" y="486635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0" name="Line 25"/>
            <p:cNvSpPr>
              <a:spLocks noChangeShapeType="1"/>
            </p:cNvSpPr>
            <p:nvPr/>
          </p:nvSpPr>
          <p:spPr bwMode="auto">
            <a:xfrm flipH="1">
              <a:off x="571472" y="510638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1" name="Line 25"/>
            <p:cNvSpPr>
              <a:spLocks noChangeShapeType="1"/>
            </p:cNvSpPr>
            <p:nvPr/>
          </p:nvSpPr>
          <p:spPr bwMode="auto">
            <a:xfrm flipH="1">
              <a:off x="571472" y="534641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2" name="Line 25"/>
            <p:cNvSpPr>
              <a:spLocks noChangeShapeType="1"/>
            </p:cNvSpPr>
            <p:nvPr/>
          </p:nvSpPr>
          <p:spPr bwMode="auto">
            <a:xfrm flipH="1">
              <a:off x="571472" y="5586439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" name="Line 22"/>
            <p:cNvSpPr>
              <a:spLocks noChangeShapeType="1"/>
            </p:cNvSpPr>
            <p:nvPr/>
          </p:nvSpPr>
          <p:spPr bwMode="auto">
            <a:xfrm rot="10800000" flipH="1">
              <a:off x="458272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" name="Line 22"/>
            <p:cNvSpPr>
              <a:spLocks noChangeShapeType="1"/>
            </p:cNvSpPr>
            <p:nvPr/>
          </p:nvSpPr>
          <p:spPr bwMode="auto">
            <a:xfrm rot="10800000" flipH="1">
              <a:off x="4317579" y="3643314"/>
              <a:ext cx="0" cy="2160000"/>
            </a:xfrm>
            <a:prstGeom prst="line">
              <a:avLst/>
            </a:prstGeom>
            <a:noFill/>
            <a:ln w="1905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6" name="Line 22"/>
            <p:cNvSpPr>
              <a:spLocks noChangeShapeType="1"/>
            </p:cNvSpPr>
            <p:nvPr/>
          </p:nvSpPr>
          <p:spPr bwMode="auto">
            <a:xfrm rot="10800000" flipH="1">
              <a:off x="4052435" y="3640692"/>
              <a:ext cx="0" cy="216000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7" name="Line 22"/>
            <p:cNvSpPr>
              <a:spLocks noChangeShapeType="1"/>
            </p:cNvSpPr>
            <p:nvPr/>
          </p:nvSpPr>
          <p:spPr bwMode="auto">
            <a:xfrm rot="10800000" flipH="1">
              <a:off x="378729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" name="Line 22"/>
            <p:cNvSpPr>
              <a:spLocks noChangeShapeType="1"/>
            </p:cNvSpPr>
            <p:nvPr/>
          </p:nvSpPr>
          <p:spPr bwMode="auto">
            <a:xfrm rot="10800000" flipH="1">
              <a:off x="352214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" name="Line 22"/>
            <p:cNvSpPr>
              <a:spLocks noChangeShapeType="1"/>
            </p:cNvSpPr>
            <p:nvPr/>
          </p:nvSpPr>
          <p:spPr bwMode="auto">
            <a:xfrm rot="10800000" flipH="1">
              <a:off x="325700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0" name="Line 22"/>
            <p:cNvSpPr>
              <a:spLocks noChangeShapeType="1"/>
            </p:cNvSpPr>
            <p:nvPr/>
          </p:nvSpPr>
          <p:spPr bwMode="auto">
            <a:xfrm rot="10800000" flipH="1">
              <a:off x="299185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1" name="Line 22"/>
            <p:cNvSpPr>
              <a:spLocks noChangeShapeType="1"/>
            </p:cNvSpPr>
            <p:nvPr/>
          </p:nvSpPr>
          <p:spPr bwMode="auto">
            <a:xfrm rot="10800000" flipH="1">
              <a:off x="272671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2" name="Line 22"/>
            <p:cNvSpPr>
              <a:spLocks noChangeShapeType="1"/>
            </p:cNvSpPr>
            <p:nvPr/>
          </p:nvSpPr>
          <p:spPr bwMode="auto">
            <a:xfrm rot="10800000" flipH="1">
              <a:off x="246157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3" name="Line 22"/>
            <p:cNvSpPr>
              <a:spLocks noChangeShapeType="1"/>
            </p:cNvSpPr>
            <p:nvPr/>
          </p:nvSpPr>
          <p:spPr bwMode="auto">
            <a:xfrm rot="10800000" flipH="1">
              <a:off x="219642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" name="Line 22"/>
            <p:cNvSpPr>
              <a:spLocks noChangeShapeType="1"/>
            </p:cNvSpPr>
            <p:nvPr/>
          </p:nvSpPr>
          <p:spPr bwMode="auto">
            <a:xfrm rot="10800000" flipH="1">
              <a:off x="193128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" name="Line 22"/>
            <p:cNvSpPr>
              <a:spLocks noChangeShapeType="1"/>
            </p:cNvSpPr>
            <p:nvPr/>
          </p:nvSpPr>
          <p:spPr bwMode="auto">
            <a:xfrm rot="10800000" flipH="1">
              <a:off x="166613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" name="Line 22"/>
            <p:cNvSpPr>
              <a:spLocks noChangeShapeType="1"/>
            </p:cNvSpPr>
            <p:nvPr/>
          </p:nvSpPr>
          <p:spPr bwMode="auto">
            <a:xfrm rot="10800000" flipH="1">
              <a:off x="140099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" name="Line 22"/>
            <p:cNvSpPr>
              <a:spLocks noChangeShapeType="1"/>
            </p:cNvSpPr>
            <p:nvPr/>
          </p:nvSpPr>
          <p:spPr bwMode="auto">
            <a:xfrm rot="10800000" flipH="1">
              <a:off x="11358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" name="Line 22"/>
            <p:cNvSpPr>
              <a:spLocks noChangeShapeType="1"/>
            </p:cNvSpPr>
            <p:nvPr/>
          </p:nvSpPr>
          <p:spPr bwMode="auto">
            <a:xfrm rot="10800000" flipH="1">
              <a:off x="8707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" name="Line 22"/>
            <p:cNvSpPr>
              <a:spLocks noChangeShapeType="1"/>
            </p:cNvSpPr>
            <p:nvPr/>
          </p:nvSpPr>
          <p:spPr bwMode="auto">
            <a:xfrm rot="10800000" flipH="1">
              <a:off x="6055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" name="Line 25"/>
            <p:cNvSpPr>
              <a:spLocks noChangeShapeType="1"/>
            </p:cNvSpPr>
            <p:nvPr/>
          </p:nvSpPr>
          <p:spPr bwMode="auto">
            <a:xfrm flipH="1">
              <a:off x="4561288" y="318614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" name="Line 25"/>
            <p:cNvSpPr>
              <a:spLocks noChangeShapeType="1"/>
            </p:cNvSpPr>
            <p:nvPr/>
          </p:nvSpPr>
          <p:spPr bwMode="auto">
            <a:xfrm>
              <a:off x="4284000" y="3426175"/>
              <a:ext cx="3240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" name="Line 25"/>
            <p:cNvSpPr>
              <a:spLocks noChangeShapeType="1"/>
            </p:cNvSpPr>
            <p:nvPr/>
          </p:nvSpPr>
          <p:spPr bwMode="auto">
            <a:xfrm flipH="1">
              <a:off x="4561288" y="366620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" name="Line 25"/>
            <p:cNvSpPr>
              <a:spLocks noChangeShapeType="1"/>
            </p:cNvSpPr>
            <p:nvPr/>
          </p:nvSpPr>
          <p:spPr bwMode="auto">
            <a:xfrm flipH="1">
              <a:off x="4561288" y="390623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4" name="Line 25"/>
            <p:cNvSpPr>
              <a:spLocks noChangeShapeType="1"/>
            </p:cNvSpPr>
            <p:nvPr/>
          </p:nvSpPr>
          <p:spPr bwMode="auto">
            <a:xfrm flipH="1">
              <a:off x="4561288" y="414626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" name="Line 25"/>
            <p:cNvSpPr>
              <a:spLocks noChangeShapeType="1"/>
            </p:cNvSpPr>
            <p:nvPr/>
          </p:nvSpPr>
          <p:spPr bwMode="auto">
            <a:xfrm flipH="1">
              <a:off x="4561288" y="438629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" name="Line 25"/>
            <p:cNvSpPr>
              <a:spLocks noChangeShapeType="1"/>
            </p:cNvSpPr>
            <p:nvPr/>
          </p:nvSpPr>
          <p:spPr bwMode="auto">
            <a:xfrm flipH="1">
              <a:off x="4561288" y="462632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" name="Line 25"/>
            <p:cNvSpPr>
              <a:spLocks noChangeShapeType="1"/>
            </p:cNvSpPr>
            <p:nvPr/>
          </p:nvSpPr>
          <p:spPr bwMode="auto">
            <a:xfrm flipH="1">
              <a:off x="4561288" y="486635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Line 25"/>
            <p:cNvSpPr>
              <a:spLocks noChangeShapeType="1"/>
            </p:cNvSpPr>
            <p:nvPr/>
          </p:nvSpPr>
          <p:spPr bwMode="auto">
            <a:xfrm flipH="1">
              <a:off x="4561288" y="510638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9" name="Line 25"/>
            <p:cNvSpPr>
              <a:spLocks noChangeShapeType="1"/>
            </p:cNvSpPr>
            <p:nvPr/>
          </p:nvSpPr>
          <p:spPr bwMode="auto">
            <a:xfrm flipH="1">
              <a:off x="4561288" y="534641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0" name="Line 25"/>
            <p:cNvSpPr>
              <a:spLocks noChangeShapeType="1"/>
            </p:cNvSpPr>
            <p:nvPr/>
          </p:nvSpPr>
          <p:spPr bwMode="auto">
            <a:xfrm flipH="1">
              <a:off x="4561288" y="5586439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2" name="Line 22"/>
            <p:cNvSpPr>
              <a:spLocks noChangeShapeType="1"/>
            </p:cNvSpPr>
            <p:nvPr/>
          </p:nvSpPr>
          <p:spPr bwMode="auto">
            <a:xfrm rot="10800000" flipH="1">
              <a:off x="75119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3" name="Line 22"/>
            <p:cNvSpPr>
              <a:spLocks noChangeShapeType="1"/>
            </p:cNvSpPr>
            <p:nvPr/>
          </p:nvSpPr>
          <p:spPr bwMode="auto">
            <a:xfrm rot="10800000" flipH="1">
              <a:off x="72468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4" name="Line 22"/>
            <p:cNvSpPr>
              <a:spLocks noChangeShapeType="1"/>
            </p:cNvSpPr>
            <p:nvPr/>
          </p:nvSpPr>
          <p:spPr bwMode="auto">
            <a:xfrm rot="10800000" flipH="1">
              <a:off x="69816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" name="Line 22"/>
            <p:cNvSpPr>
              <a:spLocks noChangeShapeType="1"/>
            </p:cNvSpPr>
            <p:nvPr/>
          </p:nvSpPr>
          <p:spPr bwMode="auto">
            <a:xfrm rot="10800000" flipH="1">
              <a:off x="671651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6" name="Line 22"/>
            <p:cNvSpPr>
              <a:spLocks noChangeShapeType="1"/>
            </p:cNvSpPr>
            <p:nvPr/>
          </p:nvSpPr>
          <p:spPr bwMode="auto">
            <a:xfrm rot="10800000" flipH="1">
              <a:off x="645137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7" name="Line 22"/>
            <p:cNvSpPr>
              <a:spLocks noChangeShapeType="1"/>
            </p:cNvSpPr>
            <p:nvPr/>
          </p:nvSpPr>
          <p:spPr bwMode="auto">
            <a:xfrm rot="10800000" flipH="1">
              <a:off x="618623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8" name="Line 22"/>
            <p:cNvSpPr>
              <a:spLocks noChangeShapeType="1"/>
            </p:cNvSpPr>
            <p:nvPr/>
          </p:nvSpPr>
          <p:spPr bwMode="auto">
            <a:xfrm rot="10800000" flipH="1">
              <a:off x="592108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9" name="Line 22"/>
            <p:cNvSpPr>
              <a:spLocks noChangeShapeType="1"/>
            </p:cNvSpPr>
            <p:nvPr/>
          </p:nvSpPr>
          <p:spPr bwMode="auto">
            <a:xfrm rot="10800000" flipH="1">
              <a:off x="5655942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0" name="Line 22"/>
            <p:cNvSpPr>
              <a:spLocks noChangeShapeType="1"/>
            </p:cNvSpPr>
            <p:nvPr/>
          </p:nvSpPr>
          <p:spPr bwMode="auto">
            <a:xfrm rot="10800000" flipH="1">
              <a:off x="5390798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" name="Line 22"/>
            <p:cNvSpPr>
              <a:spLocks noChangeShapeType="1"/>
            </p:cNvSpPr>
            <p:nvPr/>
          </p:nvSpPr>
          <p:spPr bwMode="auto">
            <a:xfrm rot="10800000" flipH="1">
              <a:off x="5125654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2" name="Line 22"/>
            <p:cNvSpPr>
              <a:spLocks noChangeShapeType="1"/>
            </p:cNvSpPr>
            <p:nvPr/>
          </p:nvSpPr>
          <p:spPr bwMode="auto">
            <a:xfrm rot="10800000" flipH="1">
              <a:off x="4860510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4" name="Line 25"/>
            <p:cNvSpPr>
              <a:spLocks noChangeShapeType="1"/>
            </p:cNvSpPr>
            <p:nvPr/>
          </p:nvSpPr>
          <p:spPr bwMode="auto">
            <a:xfrm flipH="1">
              <a:off x="571472" y="31146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" name="Line 25"/>
            <p:cNvSpPr>
              <a:spLocks noChangeShapeType="1"/>
            </p:cNvSpPr>
            <p:nvPr/>
          </p:nvSpPr>
          <p:spPr bwMode="auto">
            <a:xfrm flipH="1">
              <a:off x="571472" y="55149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" name="Line 25"/>
            <p:cNvSpPr>
              <a:spLocks noChangeShapeType="1"/>
            </p:cNvSpPr>
            <p:nvPr/>
          </p:nvSpPr>
          <p:spPr bwMode="auto">
            <a:xfrm flipH="1">
              <a:off x="571472" y="79152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7" name="Line 25"/>
            <p:cNvSpPr>
              <a:spLocks noChangeShapeType="1"/>
            </p:cNvSpPr>
            <p:nvPr/>
          </p:nvSpPr>
          <p:spPr bwMode="auto">
            <a:xfrm flipH="1">
              <a:off x="571472" y="103155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8" name="Line 25"/>
            <p:cNvSpPr>
              <a:spLocks noChangeShapeType="1"/>
            </p:cNvSpPr>
            <p:nvPr/>
          </p:nvSpPr>
          <p:spPr bwMode="auto">
            <a:xfrm flipH="1">
              <a:off x="571472" y="127158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9" name="Line 25"/>
            <p:cNvSpPr>
              <a:spLocks noChangeShapeType="1"/>
            </p:cNvSpPr>
            <p:nvPr/>
          </p:nvSpPr>
          <p:spPr bwMode="auto">
            <a:xfrm flipH="1">
              <a:off x="571472" y="151161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0" name="Line 25"/>
            <p:cNvSpPr>
              <a:spLocks noChangeShapeType="1"/>
            </p:cNvSpPr>
            <p:nvPr/>
          </p:nvSpPr>
          <p:spPr bwMode="auto">
            <a:xfrm flipH="1">
              <a:off x="571472" y="175164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1" name="Line 25"/>
            <p:cNvSpPr>
              <a:spLocks noChangeShapeType="1"/>
            </p:cNvSpPr>
            <p:nvPr/>
          </p:nvSpPr>
          <p:spPr bwMode="auto">
            <a:xfrm flipH="1">
              <a:off x="571472" y="199167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2" name="Line 25"/>
            <p:cNvSpPr>
              <a:spLocks noChangeShapeType="1"/>
            </p:cNvSpPr>
            <p:nvPr/>
          </p:nvSpPr>
          <p:spPr bwMode="auto">
            <a:xfrm flipH="1">
              <a:off x="571472" y="223170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3" name="Line 25"/>
            <p:cNvSpPr>
              <a:spLocks noChangeShapeType="1"/>
            </p:cNvSpPr>
            <p:nvPr/>
          </p:nvSpPr>
          <p:spPr bwMode="auto">
            <a:xfrm flipH="1">
              <a:off x="571472" y="247173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" name="Line 25"/>
            <p:cNvSpPr>
              <a:spLocks noChangeShapeType="1"/>
            </p:cNvSpPr>
            <p:nvPr/>
          </p:nvSpPr>
          <p:spPr bwMode="auto">
            <a:xfrm flipH="1">
              <a:off x="571472" y="271176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" name="Line 25"/>
            <p:cNvSpPr>
              <a:spLocks noChangeShapeType="1"/>
            </p:cNvSpPr>
            <p:nvPr/>
          </p:nvSpPr>
          <p:spPr bwMode="auto">
            <a:xfrm flipH="1">
              <a:off x="571472" y="295179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" name="Line 22"/>
            <p:cNvSpPr>
              <a:spLocks noChangeShapeType="1"/>
            </p:cNvSpPr>
            <p:nvPr/>
          </p:nvSpPr>
          <p:spPr bwMode="auto">
            <a:xfrm flipH="1">
              <a:off x="458272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7" name="Line 22"/>
            <p:cNvSpPr>
              <a:spLocks noChangeShapeType="1"/>
            </p:cNvSpPr>
            <p:nvPr/>
          </p:nvSpPr>
          <p:spPr bwMode="auto">
            <a:xfrm flipH="1">
              <a:off x="431757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8" name="Line 22"/>
            <p:cNvSpPr>
              <a:spLocks noChangeShapeType="1"/>
            </p:cNvSpPr>
            <p:nvPr/>
          </p:nvSpPr>
          <p:spPr bwMode="auto">
            <a:xfrm flipH="1">
              <a:off x="4052435" y="93984"/>
              <a:ext cx="0" cy="357209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arrow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9" name="Line 22"/>
            <p:cNvSpPr>
              <a:spLocks noChangeShapeType="1"/>
            </p:cNvSpPr>
            <p:nvPr/>
          </p:nvSpPr>
          <p:spPr bwMode="auto">
            <a:xfrm flipH="1">
              <a:off x="378729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0" name="Line 22"/>
            <p:cNvSpPr>
              <a:spLocks noChangeShapeType="1"/>
            </p:cNvSpPr>
            <p:nvPr/>
          </p:nvSpPr>
          <p:spPr bwMode="auto">
            <a:xfrm flipH="1">
              <a:off x="352214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1" name="Line 22"/>
            <p:cNvSpPr>
              <a:spLocks noChangeShapeType="1"/>
            </p:cNvSpPr>
            <p:nvPr/>
          </p:nvSpPr>
          <p:spPr bwMode="auto">
            <a:xfrm flipH="1">
              <a:off x="325700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2" name="Line 22"/>
            <p:cNvSpPr>
              <a:spLocks noChangeShapeType="1"/>
            </p:cNvSpPr>
            <p:nvPr/>
          </p:nvSpPr>
          <p:spPr bwMode="auto">
            <a:xfrm flipH="1">
              <a:off x="299185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3" name="Line 22"/>
            <p:cNvSpPr>
              <a:spLocks noChangeShapeType="1"/>
            </p:cNvSpPr>
            <p:nvPr/>
          </p:nvSpPr>
          <p:spPr bwMode="auto">
            <a:xfrm flipH="1">
              <a:off x="272671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" name="Line 22"/>
            <p:cNvSpPr>
              <a:spLocks noChangeShapeType="1"/>
            </p:cNvSpPr>
            <p:nvPr/>
          </p:nvSpPr>
          <p:spPr bwMode="auto">
            <a:xfrm flipH="1">
              <a:off x="246157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" name="Line 22"/>
            <p:cNvSpPr>
              <a:spLocks noChangeShapeType="1"/>
            </p:cNvSpPr>
            <p:nvPr/>
          </p:nvSpPr>
          <p:spPr bwMode="auto">
            <a:xfrm flipH="1">
              <a:off x="219642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" name="Line 22"/>
            <p:cNvSpPr>
              <a:spLocks noChangeShapeType="1"/>
            </p:cNvSpPr>
            <p:nvPr/>
          </p:nvSpPr>
          <p:spPr bwMode="auto">
            <a:xfrm flipH="1">
              <a:off x="193128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7" name="Line 22"/>
            <p:cNvSpPr>
              <a:spLocks noChangeShapeType="1"/>
            </p:cNvSpPr>
            <p:nvPr/>
          </p:nvSpPr>
          <p:spPr bwMode="auto">
            <a:xfrm flipH="1">
              <a:off x="166613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8" name="Line 22"/>
            <p:cNvSpPr>
              <a:spLocks noChangeShapeType="1"/>
            </p:cNvSpPr>
            <p:nvPr/>
          </p:nvSpPr>
          <p:spPr bwMode="auto">
            <a:xfrm flipH="1">
              <a:off x="140099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9" name="Line 22"/>
            <p:cNvSpPr>
              <a:spLocks noChangeShapeType="1"/>
            </p:cNvSpPr>
            <p:nvPr/>
          </p:nvSpPr>
          <p:spPr bwMode="auto">
            <a:xfrm flipH="1">
              <a:off x="113585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0" name="Line 22"/>
            <p:cNvSpPr>
              <a:spLocks noChangeShapeType="1"/>
            </p:cNvSpPr>
            <p:nvPr/>
          </p:nvSpPr>
          <p:spPr bwMode="auto">
            <a:xfrm flipH="1">
              <a:off x="87070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1" name="Line 22"/>
            <p:cNvSpPr>
              <a:spLocks noChangeShapeType="1"/>
            </p:cNvSpPr>
            <p:nvPr/>
          </p:nvSpPr>
          <p:spPr bwMode="auto">
            <a:xfrm flipH="1">
              <a:off x="60556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3" name="Line 25"/>
            <p:cNvSpPr>
              <a:spLocks noChangeShapeType="1"/>
            </p:cNvSpPr>
            <p:nvPr/>
          </p:nvSpPr>
          <p:spPr bwMode="auto">
            <a:xfrm flipH="1">
              <a:off x="4561277" y="31146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4" name="Line 25"/>
            <p:cNvSpPr>
              <a:spLocks noChangeShapeType="1"/>
            </p:cNvSpPr>
            <p:nvPr/>
          </p:nvSpPr>
          <p:spPr bwMode="auto">
            <a:xfrm flipH="1">
              <a:off x="4561277" y="55149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5" name="Line 25"/>
            <p:cNvSpPr>
              <a:spLocks noChangeShapeType="1"/>
            </p:cNvSpPr>
            <p:nvPr/>
          </p:nvSpPr>
          <p:spPr bwMode="auto">
            <a:xfrm flipH="1">
              <a:off x="4561277" y="79152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" name="Line 25"/>
            <p:cNvSpPr>
              <a:spLocks noChangeShapeType="1"/>
            </p:cNvSpPr>
            <p:nvPr/>
          </p:nvSpPr>
          <p:spPr bwMode="auto">
            <a:xfrm flipH="1">
              <a:off x="4561277" y="103155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" name="Line 25"/>
            <p:cNvSpPr>
              <a:spLocks noChangeShapeType="1"/>
            </p:cNvSpPr>
            <p:nvPr/>
          </p:nvSpPr>
          <p:spPr bwMode="auto">
            <a:xfrm flipH="1">
              <a:off x="4561277" y="127158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8" name="Line 25"/>
            <p:cNvSpPr>
              <a:spLocks noChangeShapeType="1"/>
            </p:cNvSpPr>
            <p:nvPr/>
          </p:nvSpPr>
          <p:spPr bwMode="auto">
            <a:xfrm flipH="1">
              <a:off x="4561277" y="151161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9" name="Line 25"/>
            <p:cNvSpPr>
              <a:spLocks noChangeShapeType="1"/>
            </p:cNvSpPr>
            <p:nvPr/>
          </p:nvSpPr>
          <p:spPr bwMode="auto">
            <a:xfrm flipH="1">
              <a:off x="4561277" y="175164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0" name="Line 25"/>
            <p:cNvSpPr>
              <a:spLocks noChangeShapeType="1"/>
            </p:cNvSpPr>
            <p:nvPr/>
          </p:nvSpPr>
          <p:spPr bwMode="auto">
            <a:xfrm flipH="1">
              <a:off x="4561277" y="199167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1" name="Line 25"/>
            <p:cNvSpPr>
              <a:spLocks noChangeShapeType="1"/>
            </p:cNvSpPr>
            <p:nvPr/>
          </p:nvSpPr>
          <p:spPr bwMode="auto">
            <a:xfrm flipH="1">
              <a:off x="4561277" y="223170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2" name="Line 25"/>
            <p:cNvSpPr>
              <a:spLocks noChangeShapeType="1"/>
            </p:cNvSpPr>
            <p:nvPr/>
          </p:nvSpPr>
          <p:spPr bwMode="auto">
            <a:xfrm flipH="1">
              <a:off x="4561277" y="247173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3" name="Line 25"/>
            <p:cNvSpPr>
              <a:spLocks noChangeShapeType="1"/>
            </p:cNvSpPr>
            <p:nvPr/>
          </p:nvSpPr>
          <p:spPr bwMode="auto">
            <a:xfrm flipH="1">
              <a:off x="4561277" y="271176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4" name="Line 25"/>
            <p:cNvSpPr>
              <a:spLocks noChangeShapeType="1"/>
            </p:cNvSpPr>
            <p:nvPr/>
          </p:nvSpPr>
          <p:spPr bwMode="auto">
            <a:xfrm flipH="1">
              <a:off x="4561277" y="295179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5" name="Line 22"/>
            <p:cNvSpPr>
              <a:spLocks noChangeShapeType="1"/>
            </p:cNvSpPr>
            <p:nvPr/>
          </p:nvSpPr>
          <p:spPr bwMode="auto">
            <a:xfrm flipH="1">
              <a:off x="751195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" name="Line 22"/>
            <p:cNvSpPr>
              <a:spLocks noChangeShapeType="1"/>
            </p:cNvSpPr>
            <p:nvPr/>
          </p:nvSpPr>
          <p:spPr bwMode="auto">
            <a:xfrm flipH="1">
              <a:off x="724680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" name="Line 22"/>
            <p:cNvSpPr>
              <a:spLocks noChangeShapeType="1"/>
            </p:cNvSpPr>
            <p:nvPr/>
          </p:nvSpPr>
          <p:spPr bwMode="auto">
            <a:xfrm flipH="1">
              <a:off x="698166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" name="Line 22"/>
            <p:cNvSpPr>
              <a:spLocks noChangeShapeType="1"/>
            </p:cNvSpPr>
            <p:nvPr/>
          </p:nvSpPr>
          <p:spPr bwMode="auto">
            <a:xfrm flipH="1">
              <a:off x="671652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" name="Line 22"/>
            <p:cNvSpPr>
              <a:spLocks noChangeShapeType="1"/>
            </p:cNvSpPr>
            <p:nvPr/>
          </p:nvSpPr>
          <p:spPr bwMode="auto">
            <a:xfrm flipH="1">
              <a:off x="645137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" name="Line 22"/>
            <p:cNvSpPr>
              <a:spLocks noChangeShapeType="1"/>
            </p:cNvSpPr>
            <p:nvPr/>
          </p:nvSpPr>
          <p:spPr bwMode="auto">
            <a:xfrm flipH="1">
              <a:off x="618623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1" name="Line 22"/>
            <p:cNvSpPr>
              <a:spLocks noChangeShapeType="1"/>
            </p:cNvSpPr>
            <p:nvPr/>
          </p:nvSpPr>
          <p:spPr bwMode="auto">
            <a:xfrm flipH="1">
              <a:off x="592108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2" name="Line 22"/>
            <p:cNvSpPr>
              <a:spLocks noChangeShapeType="1"/>
            </p:cNvSpPr>
            <p:nvPr/>
          </p:nvSpPr>
          <p:spPr bwMode="auto">
            <a:xfrm flipH="1">
              <a:off x="565594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" name="Line 22"/>
            <p:cNvSpPr>
              <a:spLocks noChangeShapeType="1"/>
            </p:cNvSpPr>
            <p:nvPr/>
          </p:nvSpPr>
          <p:spPr bwMode="auto">
            <a:xfrm flipH="1">
              <a:off x="539080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4" name="Line 22"/>
            <p:cNvSpPr>
              <a:spLocks noChangeShapeType="1"/>
            </p:cNvSpPr>
            <p:nvPr/>
          </p:nvSpPr>
          <p:spPr bwMode="auto">
            <a:xfrm flipH="1">
              <a:off x="512565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5" name="Line 22"/>
            <p:cNvSpPr>
              <a:spLocks noChangeShapeType="1"/>
            </p:cNvSpPr>
            <p:nvPr/>
          </p:nvSpPr>
          <p:spPr bwMode="auto">
            <a:xfrm flipH="1">
              <a:off x="486051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1" name="Line 25"/>
          <p:cNvSpPr>
            <a:spLocks noChangeShapeType="1"/>
          </p:cNvSpPr>
          <p:nvPr/>
        </p:nvSpPr>
        <p:spPr bwMode="auto">
          <a:xfrm flipH="1">
            <a:off x="571472" y="3426175"/>
            <a:ext cx="374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3" name="Line 25"/>
          <p:cNvSpPr>
            <a:spLocks noChangeShapeType="1"/>
          </p:cNvSpPr>
          <p:nvPr/>
        </p:nvSpPr>
        <p:spPr bwMode="auto">
          <a:xfrm rot="10800000">
            <a:off x="4273275" y="3426175"/>
            <a:ext cx="428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 type="arrow"/>
            <a:tailEnd type="none"/>
          </a:ln>
        </p:spPr>
        <p:txBody>
          <a:bodyPr/>
          <a:lstStyle/>
          <a:p>
            <a:endParaRPr lang="ru-RU"/>
          </a:p>
        </p:txBody>
      </p:sp>
      <p:sp>
        <p:nvSpPr>
          <p:cNvPr id="287" name="Прямоугольный треугольник 286"/>
          <p:cNvSpPr/>
          <p:nvPr/>
        </p:nvSpPr>
        <p:spPr>
          <a:xfrm flipV="1">
            <a:off x="877200" y="152400"/>
            <a:ext cx="7200000" cy="6516000"/>
          </a:xfrm>
          <a:prstGeom prst="rtTriangle">
            <a:avLst/>
          </a:prstGeom>
          <a:solidFill>
            <a:srgbClr val="FDEADA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0" name="TextBox 169"/>
          <p:cNvSpPr txBox="1"/>
          <p:nvPr/>
        </p:nvSpPr>
        <p:spPr>
          <a:xfrm>
            <a:off x="4429124" y="2855237"/>
            <a:ext cx="285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79" name="TextBox 178"/>
          <p:cNvSpPr txBox="1"/>
          <p:nvPr/>
        </p:nvSpPr>
        <p:spPr>
          <a:xfrm>
            <a:off x="4572000" y="3429000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80" name="Line 22"/>
          <p:cNvSpPr>
            <a:spLocks noChangeShapeType="1"/>
          </p:cNvSpPr>
          <p:nvPr/>
        </p:nvSpPr>
        <p:spPr bwMode="auto">
          <a:xfrm flipH="1">
            <a:off x="4750314" y="3357562"/>
            <a:ext cx="0" cy="108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0" name="Line 22"/>
          <p:cNvSpPr>
            <a:spLocks noChangeShapeType="1"/>
          </p:cNvSpPr>
          <p:nvPr/>
        </p:nvSpPr>
        <p:spPr bwMode="auto">
          <a:xfrm rot="5400000" flipH="1">
            <a:off x="4428562" y="3071248"/>
            <a:ext cx="0" cy="144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43" name="Группа 290"/>
          <p:cNvGrpSpPr/>
          <p:nvPr/>
        </p:nvGrpSpPr>
        <p:grpSpPr>
          <a:xfrm>
            <a:off x="836430" y="144000"/>
            <a:ext cx="2664000" cy="6554256"/>
            <a:chOff x="836430" y="144000"/>
            <a:chExt cx="2700000" cy="6554256"/>
          </a:xfrm>
          <a:solidFill>
            <a:srgbClr val="D7E4BD">
              <a:alpha val="49804"/>
            </a:srgbClr>
          </a:solidFill>
        </p:grpSpPr>
        <p:sp>
          <p:nvSpPr>
            <p:cNvPr id="145" name="Прямоугольник 144"/>
            <p:cNvSpPr/>
            <p:nvPr/>
          </p:nvSpPr>
          <p:spPr>
            <a:xfrm>
              <a:off x="836430" y="144000"/>
              <a:ext cx="2700000" cy="412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Прямоугольный треугольник 147"/>
            <p:cNvSpPr/>
            <p:nvPr/>
          </p:nvSpPr>
          <p:spPr>
            <a:xfrm flipV="1">
              <a:off x="857224" y="4250256"/>
              <a:ext cx="2664000" cy="244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4" name="Полилиния 153"/>
          <p:cNvSpPr/>
          <p:nvPr/>
        </p:nvSpPr>
        <p:spPr>
          <a:xfrm>
            <a:off x="457200" y="-76200"/>
            <a:ext cx="3168000" cy="6828366"/>
          </a:xfrm>
          <a:custGeom>
            <a:avLst/>
            <a:gdLst>
              <a:gd name="connsiteX0" fmla="*/ 50800 w 3143250"/>
              <a:gd name="connsiteY0" fmla="*/ 6786033 h 6828366"/>
              <a:gd name="connsiteX1" fmla="*/ 355600 w 3143250"/>
              <a:gd name="connsiteY1" fmla="*/ 6786033 h 6828366"/>
              <a:gd name="connsiteX2" fmla="*/ 393700 w 3143250"/>
              <a:gd name="connsiteY2" fmla="*/ 6773333 h 6828366"/>
              <a:gd name="connsiteX3" fmla="*/ 698500 w 3143250"/>
              <a:gd name="connsiteY3" fmla="*/ 6455833 h 6828366"/>
              <a:gd name="connsiteX4" fmla="*/ 1765300 w 3143250"/>
              <a:gd name="connsiteY4" fmla="*/ 5477933 h 6828366"/>
              <a:gd name="connsiteX5" fmla="*/ 2489200 w 3143250"/>
              <a:gd name="connsiteY5" fmla="*/ 4830233 h 6828366"/>
              <a:gd name="connsiteX6" fmla="*/ 2514600 w 3143250"/>
              <a:gd name="connsiteY6" fmla="*/ 4754033 h 6828366"/>
              <a:gd name="connsiteX7" fmla="*/ 2984500 w 3143250"/>
              <a:gd name="connsiteY7" fmla="*/ 3496733 h 6828366"/>
              <a:gd name="connsiteX8" fmla="*/ 3048000 w 3143250"/>
              <a:gd name="connsiteY8" fmla="*/ 3242733 h 6828366"/>
              <a:gd name="connsiteX9" fmla="*/ 3009900 w 3143250"/>
              <a:gd name="connsiteY9" fmla="*/ 3255433 h 6828366"/>
              <a:gd name="connsiteX10" fmla="*/ 3048000 w 3143250"/>
              <a:gd name="connsiteY10" fmla="*/ 3255433 h 6828366"/>
              <a:gd name="connsiteX11" fmla="*/ 3048000 w 3143250"/>
              <a:gd name="connsiteY11" fmla="*/ 2874433 h 6828366"/>
              <a:gd name="connsiteX12" fmla="*/ 3073400 w 3143250"/>
              <a:gd name="connsiteY12" fmla="*/ 1782233 h 6828366"/>
              <a:gd name="connsiteX13" fmla="*/ 3060700 w 3143250"/>
              <a:gd name="connsiteY13" fmla="*/ 804333 h 6828366"/>
              <a:gd name="connsiteX14" fmla="*/ 3073400 w 3143250"/>
              <a:gd name="connsiteY14" fmla="*/ 436033 h 6828366"/>
              <a:gd name="connsiteX15" fmla="*/ 3035300 w 3143250"/>
              <a:gd name="connsiteY15" fmla="*/ 194733 h 6828366"/>
              <a:gd name="connsiteX16" fmla="*/ 3035300 w 3143250"/>
              <a:gd name="connsiteY16" fmla="*/ 169333 h 6828366"/>
              <a:gd name="connsiteX17" fmla="*/ 2387600 w 3143250"/>
              <a:gd name="connsiteY17" fmla="*/ 169333 h 6828366"/>
              <a:gd name="connsiteX18" fmla="*/ 939800 w 3143250"/>
              <a:gd name="connsiteY18" fmla="*/ 182033 h 6828366"/>
              <a:gd name="connsiteX19" fmla="*/ 25400 w 3143250"/>
              <a:gd name="connsiteY19" fmla="*/ 182033 h 6828366"/>
              <a:gd name="connsiteX20" fmla="*/ 25400 w 3143250"/>
              <a:gd name="connsiteY20" fmla="*/ 182033 h 6828366"/>
              <a:gd name="connsiteX21" fmla="*/ 38100 w 3143250"/>
              <a:gd name="connsiteY21" fmla="*/ 448733 h 6828366"/>
              <a:gd name="connsiteX22" fmla="*/ 50800 w 3143250"/>
              <a:gd name="connsiteY22" fmla="*/ 2874433 h 6828366"/>
              <a:gd name="connsiteX23" fmla="*/ 63500 w 3143250"/>
              <a:gd name="connsiteY23" fmla="*/ 6163733 h 6828366"/>
              <a:gd name="connsiteX24" fmla="*/ 50800 w 3143250"/>
              <a:gd name="connsiteY24" fmla="*/ 6697133 h 6828366"/>
              <a:gd name="connsiteX25" fmla="*/ 50800 w 3143250"/>
              <a:gd name="connsiteY25" fmla="*/ 6786033 h 6828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143250" h="6828366">
                <a:moveTo>
                  <a:pt x="50800" y="6786033"/>
                </a:moveTo>
                <a:cubicBezTo>
                  <a:pt x="101600" y="6800850"/>
                  <a:pt x="298450" y="6788150"/>
                  <a:pt x="355600" y="6786033"/>
                </a:cubicBezTo>
                <a:cubicBezTo>
                  <a:pt x="412750" y="6783916"/>
                  <a:pt x="336550" y="6828366"/>
                  <a:pt x="393700" y="6773333"/>
                </a:cubicBezTo>
                <a:cubicBezTo>
                  <a:pt x="450850" y="6718300"/>
                  <a:pt x="469900" y="6671733"/>
                  <a:pt x="698500" y="6455833"/>
                </a:cubicBezTo>
                <a:cubicBezTo>
                  <a:pt x="927100" y="6239933"/>
                  <a:pt x="1466850" y="5748866"/>
                  <a:pt x="1765300" y="5477933"/>
                </a:cubicBezTo>
                <a:cubicBezTo>
                  <a:pt x="2063750" y="5207000"/>
                  <a:pt x="2364317" y="4950883"/>
                  <a:pt x="2489200" y="4830233"/>
                </a:cubicBezTo>
                <a:cubicBezTo>
                  <a:pt x="2614083" y="4709583"/>
                  <a:pt x="2432050" y="4976283"/>
                  <a:pt x="2514600" y="4754033"/>
                </a:cubicBezTo>
                <a:cubicBezTo>
                  <a:pt x="2597150" y="4531783"/>
                  <a:pt x="2895600" y="3748616"/>
                  <a:pt x="2984500" y="3496733"/>
                </a:cubicBezTo>
                <a:cubicBezTo>
                  <a:pt x="3073400" y="3244850"/>
                  <a:pt x="3043767" y="3282950"/>
                  <a:pt x="3048000" y="3242733"/>
                </a:cubicBezTo>
                <a:cubicBezTo>
                  <a:pt x="3052233" y="3202516"/>
                  <a:pt x="3009900" y="3253316"/>
                  <a:pt x="3009900" y="3255433"/>
                </a:cubicBezTo>
                <a:cubicBezTo>
                  <a:pt x="3009900" y="3257550"/>
                  <a:pt x="3041650" y="3318933"/>
                  <a:pt x="3048000" y="3255433"/>
                </a:cubicBezTo>
                <a:cubicBezTo>
                  <a:pt x="3054350" y="3191933"/>
                  <a:pt x="3043767" y="3119966"/>
                  <a:pt x="3048000" y="2874433"/>
                </a:cubicBezTo>
                <a:cubicBezTo>
                  <a:pt x="3052233" y="2628900"/>
                  <a:pt x="3071283" y="2127250"/>
                  <a:pt x="3073400" y="1782233"/>
                </a:cubicBezTo>
                <a:cubicBezTo>
                  <a:pt x="3075517" y="1437216"/>
                  <a:pt x="3060700" y="1028700"/>
                  <a:pt x="3060700" y="804333"/>
                </a:cubicBezTo>
                <a:cubicBezTo>
                  <a:pt x="3060700" y="579966"/>
                  <a:pt x="3077633" y="537633"/>
                  <a:pt x="3073400" y="436033"/>
                </a:cubicBezTo>
                <a:cubicBezTo>
                  <a:pt x="3069167" y="334433"/>
                  <a:pt x="3041650" y="239183"/>
                  <a:pt x="3035300" y="194733"/>
                </a:cubicBezTo>
                <a:cubicBezTo>
                  <a:pt x="3028950" y="150283"/>
                  <a:pt x="3143250" y="173566"/>
                  <a:pt x="3035300" y="169333"/>
                </a:cubicBezTo>
                <a:cubicBezTo>
                  <a:pt x="2927350" y="165100"/>
                  <a:pt x="2387600" y="169333"/>
                  <a:pt x="2387600" y="169333"/>
                </a:cubicBezTo>
                <a:lnTo>
                  <a:pt x="939800" y="182033"/>
                </a:lnTo>
                <a:lnTo>
                  <a:pt x="25400" y="182033"/>
                </a:lnTo>
                <a:lnTo>
                  <a:pt x="25400" y="182033"/>
                </a:lnTo>
                <a:cubicBezTo>
                  <a:pt x="27517" y="226483"/>
                  <a:pt x="33867" y="0"/>
                  <a:pt x="38100" y="448733"/>
                </a:cubicBezTo>
                <a:cubicBezTo>
                  <a:pt x="42333" y="897466"/>
                  <a:pt x="46567" y="1921933"/>
                  <a:pt x="50800" y="2874433"/>
                </a:cubicBezTo>
                <a:cubicBezTo>
                  <a:pt x="55033" y="3826933"/>
                  <a:pt x="63500" y="5526616"/>
                  <a:pt x="63500" y="6163733"/>
                </a:cubicBezTo>
                <a:cubicBezTo>
                  <a:pt x="63500" y="6800850"/>
                  <a:pt x="50800" y="6597650"/>
                  <a:pt x="50800" y="6697133"/>
                </a:cubicBezTo>
                <a:cubicBezTo>
                  <a:pt x="50800" y="6796616"/>
                  <a:pt x="0" y="6771216"/>
                  <a:pt x="50800" y="6786033"/>
                </a:cubicBezTo>
                <a:close/>
              </a:path>
            </a:pathLst>
          </a:custGeom>
          <a:solidFill>
            <a:srgbClr val="FFCDCD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51"/>
          <p:cNvGrpSpPr/>
          <p:nvPr/>
        </p:nvGrpSpPr>
        <p:grpSpPr>
          <a:xfrm>
            <a:off x="3505200" y="103717"/>
            <a:ext cx="4601634" cy="3630083"/>
            <a:chOff x="3458634" y="103717"/>
            <a:chExt cx="4601634" cy="3630083"/>
          </a:xfrm>
          <a:solidFill>
            <a:srgbClr val="9BC3FF">
              <a:alpha val="50196"/>
            </a:srgbClr>
          </a:solidFill>
        </p:grpSpPr>
        <p:sp>
          <p:nvSpPr>
            <p:cNvPr id="177" name="Полилиния 176"/>
            <p:cNvSpPr/>
            <p:nvPr/>
          </p:nvSpPr>
          <p:spPr>
            <a:xfrm>
              <a:off x="3458634" y="103717"/>
              <a:ext cx="4601634" cy="3630083"/>
            </a:xfrm>
            <a:custGeom>
              <a:avLst/>
              <a:gdLst>
                <a:gd name="connsiteX0" fmla="*/ 52917 w 4601634"/>
                <a:gd name="connsiteY0" fmla="*/ 23283 h 3630083"/>
                <a:gd name="connsiteX1" fmla="*/ 52917 w 4601634"/>
                <a:gd name="connsiteY1" fmla="*/ 1623483 h 3630083"/>
                <a:gd name="connsiteX2" fmla="*/ 52917 w 4601634"/>
                <a:gd name="connsiteY2" fmla="*/ 2880783 h 3630083"/>
                <a:gd name="connsiteX3" fmla="*/ 52917 w 4601634"/>
                <a:gd name="connsiteY3" fmla="*/ 3058583 h 3630083"/>
                <a:gd name="connsiteX4" fmla="*/ 230717 w 4601634"/>
                <a:gd name="connsiteY4" fmla="*/ 3210983 h 3630083"/>
                <a:gd name="connsiteX5" fmla="*/ 573617 w 4601634"/>
                <a:gd name="connsiteY5" fmla="*/ 3566583 h 3630083"/>
                <a:gd name="connsiteX6" fmla="*/ 637117 w 4601634"/>
                <a:gd name="connsiteY6" fmla="*/ 3579283 h 3630083"/>
                <a:gd name="connsiteX7" fmla="*/ 700617 w 4601634"/>
                <a:gd name="connsiteY7" fmla="*/ 3541183 h 3630083"/>
                <a:gd name="connsiteX8" fmla="*/ 1246717 w 4601634"/>
                <a:gd name="connsiteY8" fmla="*/ 3045883 h 3630083"/>
                <a:gd name="connsiteX9" fmla="*/ 3189817 w 4601634"/>
                <a:gd name="connsiteY9" fmla="*/ 1318683 h 3630083"/>
                <a:gd name="connsiteX10" fmla="*/ 4167717 w 4601634"/>
                <a:gd name="connsiteY10" fmla="*/ 404283 h 3630083"/>
                <a:gd name="connsiteX11" fmla="*/ 4561417 w 4601634"/>
                <a:gd name="connsiteY11" fmla="*/ 61383 h 3630083"/>
                <a:gd name="connsiteX12" fmla="*/ 4409017 w 4601634"/>
                <a:gd name="connsiteY12" fmla="*/ 35983 h 3630083"/>
                <a:gd name="connsiteX13" fmla="*/ 1437217 w 4601634"/>
                <a:gd name="connsiteY13" fmla="*/ 35983 h 3630083"/>
                <a:gd name="connsiteX14" fmla="*/ 230717 w 4601634"/>
                <a:gd name="connsiteY14" fmla="*/ 48683 h 3630083"/>
                <a:gd name="connsiteX15" fmla="*/ 52917 w 4601634"/>
                <a:gd name="connsiteY15" fmla="*/ 23283 h 363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01634" h="3630083">
                  <a:moveTo>
                    <a:pt x="52917" y="23283"/>
                  </a:moveTo>
                  <a:lnTo>
                    <a:pt x="52917" y="1623483"/>
                  </a:lnTo>
                  <a:lnTo>
                    <a:pt x="52917" y="2880783"/>
                  </a:lnTo>
                  <a:cubicBezTo>
                    <a:pt x="52917" y="3119966"/>
                    <a:pt x="23284" y="3003550"/>
                    <a:pt x="52917" y="3058583"/>
                  </a:cubicBezTo>
                  <a:cubicBezTo>
                    <a:pt x="82550" y="3113616"/>
                    <a:pt x="143934" y="3126316"/>
                    <a:pt x="230717" y="3210983"/>
                  </a:cubicBezTo>
                  <a:cubicBezTo>
                    <a:pt x="317500" y="3295650"/>
                    <a:pt x="505884" y="3505200"/>
                    <a:pt x="573617" y="3566583"/>
                  </a:cubicBezTo>
                  <a:cubicBezTo>
                    <a:pt x="641350" y="3627966"/>
                    <a:pt x="615950" y="3583516"/>
                    <a:pt x="637117" y="3579283"/>
                  </a:cubicBezTo>
                  <a:cubicBezTo>
                    <a:pt x="658284" y="3575050"/>
                    <a:pt x="599017" y="3630083"/>
                    <a:pt x="700617" y="3541183"/>
                  </a:cubicBezTo>
                  <a:cubicBezTo>
                    <a:pt x="802217" y="3452283"/>
                    <a:pt x="1246717" y="3045883"/>
                    <a:pt x="1246717" y="3045883"/>
                  </a:cubicBezTo>
                  <a:lnTo>
                    <a:pt x="3189817" y="1318683"/>
                  </a:lnTo>
                  <a:cubicBezTo>
                    <a:pt x="3676650" y="878416"/>
                    <a:pt x="3939117" y="613833"/>
                    <a:pt x="4167717" y="404283"/>
                  </a:cubicBezTo>
                  <a:cubicBezTo>
                    <a:pt x="4396317" y="194733"/>
                    <a:pt x="4521200" y="122766"/>
                    <a:pt x="4561417" y="61383"/>
                  </a:cubicBezTo>
                  <a:cubicBezTo>
                    <a:pt x="4601634" y="0"/>
                    <a:pt x="4409017" y="35983"/>
                    <a:pt x="4409017" y="35983"/>
                  </a:cubicBezTo>
                  <a:lnTo>
                    <a:pt x="1437217" y="35983"/>
                  </a:lnTo>
                  <a:lnTo>
                    <a:pt x="230717" y="48683"/>
                  </a:lnTo>
                  <a:cubicBezTo>
                    <a:pt x="0" y="46566"/>
                    <a:pt x="26458" y="34924"/>
                    <a:pt x="52917" y="2328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1" name="Прямая соединительная линия 180"/>
            <p:cNvCxnSpPr/>
            <p:nvPr/>
          </p:nvCxnSpPr>
          <p:spPr>
            <a:xfrm>
              <a:off x="3571868" y="3214686"/>
              <a:ext cx="571504" cy="500066"/>
            </a:xfrm>
            <a:prstGeom prst="line">
              <a:avLst/>
            </a:prstGeom>
            <a:grpFill/>
            <a:ln w="2857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8" name="Прямоугольник 287"/>
          <p:cNvSpPr/>
          <p:nvPr/>
        </p:nvSpPr>
        <p:spPr>
          <a:xfrm>
            <a:off x="857224" y="152400"/>
            <a:ext cx="2664000" cy="6588000"/>
          </a:xfrm>
          <a:prstGeom prst="rect">
            <a:avLst/>
          </a:prstGeom>
          <a:solidFill>
            <a:srgbClr val="E6E0EC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146" name="TextBox 145"/>
          <p:cNvSpPr txBox="1"/>
          <p:nvPr/>
        </p:nvSpPr>
        <p:spPr>
          <a:xfrm>
            <a:off x="4071934" y="101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8215338" y="333440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291"/>
          <p:cNvGrpSpPr/>
          <p:nvPr/>
        </p:nvGrpSpPr>
        <p:grpSpPr>
          <a:xfrm>
            <a:off x="2232426" y="-1"/>
            <a:ext cx="2482451" cy="6696000"/>
            <a:chOff x="2232426" y="-1"/>
            <a:chExt cx="2482451" cy="6696000"/>
          </a:xfrm>
        </p:grpSpPr>
        <p:sp>
          <p:nvSpPr>
            <p:cNvPr id="293" name="TextBox 292"/>
            <p:cNvSpPr txBox="1"/>
            <p:nvPr/>
          </p:nvSpPr>
          <p:spPr>
            <a:xfrm rot="17403201">
              <a:off x="3130168" y="1238836"/>
              <a:ext cx="15694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sz="24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=3</a:t>
              </a:r>
              <a:r>
                <a:rPr lang="ru-RU" sz="2400" dirty="0" smtClean="0">
                  <a:ea typeface="Cambria Math" pitchFamily="18" charset="0"/>
                  <a:cs typeface="Times New Roman" pitchFamily="18" charset="0"/>
                </a:rPr>
                <a:t>х+10</a:t>
              </a:r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4" name="Прямая соединительная линия 293"/>
            <p:cNvCxnSpPr/>
            <p:nvPr/>
          </p:nvCxnSpPr>
          <p:spPr>
            <a:xfrm rot="5400000" flipH="1" flipV="1">
              <a:off x="125652" y="2106773"/>
              <a:ext cx="6696000" cy="2482451"/>
            </a:xfrm>
            <a:prstGeom prst="line">
              <a:avLst/>
            </a:prstGeom>
            <a:ln w="38100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5" name="TextBox 294"/>
          <p:cNvSpPr txBox="1"/>
          <p:nvPr/>
        </p:nvSpPr>
        <p:spPr>
          <a:xfrm>
            <a:off x="4452934" y="483513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10</a:t>
            </a:r>
            <a:endParaRPr lang="ru-RU" sz="2200" dirty="0"/>
          </a:p>
        </p:txBody>
      </p:sp>
      <p:grpSp>
        <p:nvGrpSpPr>
          <p:cNvPr id="151" name="Группа 298"/>
          <p:cNvGrpSpPr/>
          <p:nvPr/>
        </p:nvGrpSpPr>
        <p:grpSpPr>
          <a:xfrm>
            <a:off x="857224" y="142852"/>
            <a:ext cx="3805322" cy="6588000"/>
            <a:chOff x="857224" y="142852"/>
            <a:chExt cx="3805322" cy="6588000"/>
          </a:xfrm>
        </p:grpSpPr>
        <p:sp>
          <p:nvSpPr>
            <p:cNvPr id="152" name="Прямоугольник 151"/>
            <p:cNvSpPr/>
            <p:nvPr/>
          </p:nvSpPr>
          <p:spPr>
            <a:xfrm>
              <a:off x="857224" y="142852"/>
              <a:ext cx="1368000" cy="6588000"/>
            </a:xfrm>
            <a:prstGeom prst="rect">
              <a:avLst/>
            </a:prstGeom>
            <a:solidFill>
              <a:srgbClr val="F2DCDB">
                <a:alpha val="50196"/>
              </a:srgb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3" name="Прямоугольный треугольник 152"/>
            <p:cNvSpPr/>
            <p:nvPr/>
          </p:nvSpPr>
          <p:spPr>
            <a:xfrm flipV="1">
              <a:off x="2214546" y="142852"/>
              <a:ext cx="2448000" cy="6588000"/>
            </a:xfrm>
            <a:prstGeom prst="rtTriangle">
              <a:avLst/>
            </a:prstGeom>
            <a:solidFill>
              <a:srgbClr val="F2DCDB">
                <a:alpha val="50196"/>
              </a:srgb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2" name="Прямоугольник 141"/>
          <p:cNvSpPr/>
          <p:nvPr/>
        </p:nvSpPr>
        <p:spPr>
          <a:xfrm rot="10800000">
            <a:off x="485764" y="2143116"/>
            <a:ext cx="1571636" cy="92869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41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40" y="2190432"/>
            <a:ext cx="1394433" cy="809940"/>
          </a:xfrm>
          <a:prstGeom prst="rect">
            <a:avLst/>
          </a:prstGeom>
          <a:noFill/>
        </p:spPr>
      </p:pic>
      <p:cxnSp>
        <p:nvCxnSpPr>
          <p:cNvPr id="303" name="Прямая соединительная линия 302"/>
          <p:cNvCxnSpPr/>
          <p:nvPr/>
        </p:nvCxnSpPr>
        <p:spPr>
          <a:xfrm rot="16200000">
            <a:off x="2474430" y="3664685"/>
            <a:ext cx="1584000" cy="540000"/>
          </a:xfrm>
          <a:prstGeom prst="line">
            <a:avLst/>
          </a:prstGeom>
          <a:solidFill>
            <a:srgbClr val="FFE1E1">
              <a:alpha val="49804"/>
            </a:srgbClr>
          </a:solidFill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Line 22"/>
          <p:cNvSpPr>
            <a:spLocks noChangeShapeType="1"/>
          </p:cNvSpPr>
          <p:nvPr/>
        </p:nvSpPr>
        <p:spPr bwMode="auto">
          <a:xfrm flipH="1">
            <a:off x="3535868" y="130488"/>
            <a:ext cx="0" cy="6624000"/>
          </a:xfrm>
          <a:prstGeom prst="line">
            <a:avLst/>
          </a:prstGeom>
          <a:noFill/>
          <a:ln w="38100" cap="rnd">
            <a:solidFill>
              <a:srgbClr val="66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138" name="Прямая соединительная линия 137"/>
          <p:cNvCxnSpPr>
            <a:stCxn id="208" idx="0"/>
          </p:cNvCxnSpPr>
          <p:nvPr/>
        </p:nvCxnSpPr>
        <p:spPr>
          <a:xfrm rot="5400000" flipH="1" flipV="1">
            <a:off x="1210322" y="-176428"/>
            <a:ext cx="6520289" cy="7203991"/>
          </a:xfrm>
          <a:prstGeom prst="line">
            <a:avLst/>
          </a:prstGeom>
          <a:ln w="38100">
            <a:solidFill>
              <a:srgbClr val="9933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" grpId="0" animBg="1"/>
      <p:bldP spid="287" grpId="1" animBg="1"/>
      <p:bldP spid="154" grpId="0" animBg="1"/>
      <p:bldP spid="288" grpId="0" animBg="1"/>
      <p:bldP spid="295" grpId="0"/>
      <p:bldP spid="295" grpId="1"/>
      <p:bldP spid="142" grpId="0" animBg="1"/>
      <p:bldP spid="14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80"/>
          <p:cNvGrpSpPr/>
          <p:nvPr/>
        </p:nvGrpSpPr>
        <p:grpSpPr>
          <a:xfrm>
            <a:off x="500034" y="168624"/>
            <a:ext cx="7858180" cy="6520081"/>
            <a:chOff x="571472" y="93984"/>
            <a:chExt cx="6952528" cy="5709330"/>
          </a:xfrm>
        </p:grpSpPr>
        <p:sp>
          <p:nvSpPr>
            <p:cNvPr id="182" name="Line 25"/>
            <p:cNvSpPr>
              <a:spLocks noChangeShapeType="1"/>
            </p:cNvSpPr>
            <p:nvPr/>
          </p:nvSpPr>
          <p:spPr bwMode="auto">
            <a:xfrm flipH="1">
              <a:off x="571472" y="318614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3" name="Line 25"/>
            <p:cNvSpPr>
              <a:spLocks noChangeShapeType="1"/>
            </p:cNvSpPr>
            <p:nvPr/>
          </p:nvSpPr>
          <p:spPr bwMode="auto">
            <a:xfrm flipH="1">
              <a:off x="571472" y="3426175"/>
              <a:ext cx="3744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" name="Line 25"/>
            <p:cNvSpPr>
              <a:spLocks noChangeShapeType="1"/>
            </p:cNvSpPr>
            <p:nvPr/>
          </p:nvSpPr>
          <p:spPr bwMode="auto">
            <a:xfrm flipH="1">
              <a:off x="571472" y="366620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" name="Line 25"/>
            <p:cNvSpPr>
              <a:spLocks noChangeShapeType="1"/>
            </p:cNvSpPr>
            <p:nvPr/>
          </p:nvSpPr>
          <p:spPr bwMode="auto">
            <a:xfrm flipH="1">
              <a:off x="571472" y="390623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" name="Line 25"/>
            <p:cNvSpPr>
              <a:spLocks noChangeShapeType="1"/>
            </p:cNvSpPr>
            <p:nvPr/>
          </p:nvSpPr>
          <p:spPr bwMode="auto">
            <a:xfrm flipH="1">
              <a:off x="571472" y="414626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7" name="Line 25"/>
            <p:cNvSpPr>
              <a:spLocks noChangeShapeType="1"/>
            </p:cNvSpPr>
            <p:nvPr/>
          </p:nvSpPr>
          <p:spPr bwMode="auto">
            <a:xfrm flipH="1">
              <a:off x="571472" y="438629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8" name="Line 25"/>
            <p:cNvSpPr>
              <a:spLocks noChangeShapeType="1"/>
            </p:cNvSpPr>
            <p:nvPr/>
          </p:nvSpPr>
          <p:spPr bwMode="auto">
            <a:xfrm flipH="1">
              <a:off x="571472" y="462632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9" name="Line 25"/>
            <p:cNvSpPr>
              <a:spLocks noChangeShapeType="1"/>
            </p:cNvSpPr>
            <p:nvPr/>
          </p:nvSpPr>
          <p:spPr bwMode="auto">
            <a:xfrm flipH="1">
              <a:off x="571472" y="486635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0" name="Line 25"/>
            <p:cNvSpPr>
              <a:spLocks noChangeShapeType="1"/>
            </p:cNvSpPr>
            <p:nvPr/>
          </p:nvSpPr>
          <p:spPr bwMode="auto">
            <a:xfrm flipH="1">
              <a:off x="571472" y="510638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1" name="Line 25"/>
            <p:cNvSpPr>
              <a:spLocks noChangeShapeType="1"/>
            </p:cNvSpPr>
            <p:nvPr/>
          </p:nvSpPr>
          <p:spPr bwMode="auto">
            <a:xfrm flipH="1">
              <a:off x="571472" y="534641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2" name="Line 25"/>
            <p:cNvSpPr>
              <a:spLocks noChangeShapeType="1"/>
            </p:cNvSpPr>
            <p:nvPr/>
          </p:nvSpPr>
          <p:spPr bwMode="auto">
            <a:xfrm flipH="1">
              <a:off x="571472" y="5586439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" name="Line 22"/>
            <p:cNvSpPr>
              <a:spLocks noChangeShapeType="1"/>
            </p:cNvSpPr>
            <p:nvPr/>
          </p:nvSpPr>
          <p:spPr bwMode="auto">
            <a:xfrm rot="10800000" flipH="1">
              <a:off x="458272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" name="Line 22"/>
            <p:cNvSpPr>
              <a:spLocks noChangeShapeType="1"/>
            </p:cNvSpPr>
            <p:nvPr/>
          </p:nvSpPr>
          <p:spPr bwMode="auto">
            <a:xfrm rot="10800000" flipH="1">
              <a:off x="4317579" y="3643314"/>
              <a:ext cx="0" cy="2160000"/>
            </a:xfrm>
            <a:prstGeom prst="line">
              <a:avLst/>
            </a:prstGeom>
            <a:noFill/>
            <a:ln w="1905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6" name="Line 22"/>
            <p:cNvSpPr>
              <a:spLocks noChangeShapeType="1"/>
            </p:cNvSpPr>
            <p:nvPr/>
          </p:nvSpPr>
          <p:spPr bwMode="auto">
            <a:xfrm rot="10800000" flipH="1">
              <a:off x="4052435" y="3640692"/>
              <a:ext cx="0" cy="216000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7" name="Line 22"/>
            <p:cNvSpPr>
              <a:spLocks noChangeShapeType="1"/>
            </p:cNvSpPr>
            <p:nvPr/>
          </p:nvSpPr>
          <p:spPr bwMode="auto">
            <a:xfrm rot="10800000" flipH="1">
              <a:off x="378729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" name="Line 22"/>
            <p:cNvSpPr>
              <a:spLocks noChangeShapeType="1"/>
            </p:cNvSpPr>
            <p:nvPr/>
          </p:nvSpPr>
          <p:spPr bwMode="auto">
            <a:xfrm rot="10800000" flipH="1">
              <a:off x="352214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" name="Line 22"/>
            <p:cNvSpPr>
              <a:spLocks noChangeShapeType="1"/>
            </p:cNvSpPr>
            <p:nvPr/>
          </p:nvSpPr>
          <p:spPr bwMode="auto">
            <a:xfrm rot="10800000" flipH="1">
              <a:off x="325700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0" name="Line 22"/>
            <p:cNvSpPr>
              <a:spLocks noChangeShapeType="1"/>
            </p:cNvSpPr>
            <p:nvPr/>
          </p:nvSpPr>
          <p:spPr bwMode="auto">
            <a:xfrm rot="10800000" flipH="1">
              <a:off x="299185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1" name="Line 22"/>
            <p:cNvSpPr>
              <a:spLocks noChangeShapeType="1"/>
            </p:cNvSpPr>
            <p:nvPr/>
          </p:nvSpPr>
          <p:spPr bwMode="auto">
            <a:xfrm rot="10800000" flipH="1">
              <a:off x="272671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2" name="Line 22"/>
            <p:cNvSpPr>
              <a:spLocks noChangeShapeType="1"/>
            </p:cNvSpPr>
            <p:nvPr/>
          </p:nvSpPr>
          <p:spPr bwMode="auto">
            <a:xfrm rot="10800000" flipH="1">
              <a:off x="246157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3" name="Line 22"/>
            <p:cNvSpPr>
              <a:spLocks noChangeShapeType="1"/>
            </p:cNvSpPr>
            <p:nvPr/>
          </p:nvSpPr>
          <p:spPr bwMode="auto">
            <a:xfrm rot="10800000" flipH="1">
              <a:off x="219642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" name="Line 22"/>
            <p:cNvSpPr>
              <a:spLocks noChangeShapeType="1"/>
            </p:cNvSpPr>
            <p:nvPr/>
          </p:nvSpPr>
          <p:spPr bwMode="auto">
            <a:xfrm rot="10800000" flipH="1">
              <a:off x="193128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" name="Line 22"/>
            <p:cNvSpPr>
              <a:spLocks noChangeShapeType="1"/>
            </p:cNvSpPr>
            <p:nvPr/>
          </p:nvSpPr>
          <p:spPr bwMode="auto">
            <a:xfrm rot="10800000" flipH="1">
              <a:off x="166613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" name="Line 22"/>
            <p:cNvSpPr>
              <a:spLocks noChangeShapeType="1"/>
            </p:cNvSpPr>
            <p:nvPr/>
          </p:nvSpPr>
          <p:spPr bwMode="auto">
            <a:xfrm rot="10800000" flipH="1">
              <a:off x="140099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" name="Line 22"/>
            <p:cNvSpPr>
              <a:spLocks noChangeShapeType="1"/>
            </p:cNvSpPr>
            <p:nvPr/>
          </p:nvSpPr>
          <p:spPr bwMode="auto">
            <a:xfrm rot="10800000" flipH="1">
              <a:off x="11358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" name="Line 22"/>
            <p:cNvSpPr>
              <a:spLocks noChangeShapeType="1"/>
            </p:cNvSpPr>
            <p:nvPr/>
          </p:nvSpPr>
          <p:spPr bwMode="auto">
            <a:xfrm rot="10800000" flipH="1">
              <a:off x="8707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" name="Line 22"/>
            <p:cNvSpPr>
              <a:spLocks noChangeShapeType="1"/>
            </p:cNvSpPr>
            <p:nvPr/>
          </p:nvSpPr>
          <p:spPr bwMode="auto">
            <a:xfrm rot="10800000" flipH="1">
              <a:off x="6055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" name="Line 25"/>
            <p:cNvSpPr>
              <a:spLocks noChangeShapeType="1"/>
            </p:cNvSpPr>
            <p:nvPr/>
          </p:nvSpPr>
          <p:spPr bwMode="auto">
            <a:xfrm flipH="1">
              <a:off x="4561288" y="318614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" name="Line 25"/>
            <p:cNvSpPr>
              <a:spLocks noChangeShapeType="1"/>
            </p:cNvSpPr>
            <p:nvPr/>
          </p:nvSpPr>
          <p:spPr bwMode="auto">
            <a:xfrm>
              <a:off x="4284000" y="3426175"/>
              <a:ext cx="3240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" name="Line 25"/>
            <p:cNvSpPr>
              <a:spLocks noChangeShapeType="1"/>
            </p:cNvSpPr>
            <p:nvPr/>
          </p:nvSpPr>
          <p:spPr bwMode="auto">
            <a:xfrm flipH="1">
              <a:off x="4561288" y="366620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" name="Line 25"/>
            <p:cNvSpPr>
              <a:spLocks noChangeShapeType="1"/>
            </p:cNvSpPr>
            <p:nvPr/>
          </p:nvSpPr>
          <p:spPr bwMode="auto">
            <a:xfrm flipH="1">
              <a:off x="4561288" y="390623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4" name="Line 25"/>
            <p:cNvSpPr>
              <a:spLocks noChangeShapeType="1"/>
            </p:cNvSpPr>
            <p:nvPr/>
          </p:nvSpPr>
          <p:spPr bwMode="auto">
            <a:xfrm flipH="1">
              <a:off x="4561288" y="414626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" name="Line 25"/>
            <p:cNvSpPr>
              <a:spLocks noChangeShapeType="1"/>
            </p:cNvSpPr>
            <p:nvPr/>
          </p:nvSpPr>
          <p:spPr bwMode="auto">
            <a:xfrm flipH="1">
              <a:off x="4561288" y="438629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" name="Line 25"/>
            <p:cNvSpPr>
              <a:spLocks noChangeShapeType="1"/>
            </p:cNvSpPr>
            <p:nvPr/>
          </p:nvSpPr>
          <p:spPr bwMode="auto">
            <a:xfrm flipH="1">
              <a:off x="4561288" y="462632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" name="Line 25"/>
            <p:cNvSpPr>
              <a:spLocks noChangeShapeType="1"/>
            </p:cNvSpPr>
            <p:nvPr/>
          </p:nvSpPr>
          <p:spPr bwMode="auto">
            <a:xfrm flipH="1">
              <a:off x="4561288" y="486635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Line 25"/>
            <p:cNvSpPr>
              <a:spLocks noChangeShapeType="1"/>
            </p:cNvSpPr>
            <p:nvPr/>
          </p:nvSpPr>
          <p:spPr bwMode="auto">
            <a:xfrm flipH="1">
              <a:off x="4561288" y="510638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9" name="Line 25"/>
            <p:cNvSpPr>
              <a:spLocks noChangeShapeType="1"/>
            </p:cNvSpPr>
            <p:nvPr/>
          </p:nvSpPr>
          <p:spPr bwMode="auto">
            <a:xfrm flipH="1">
              <a:off x="4561288" y="534641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0" name="Line 25"/>
            <p:cNvSpPr>
              <a:spLocks noChangeShapeType="1"/>
            </p:cNvSpPr>
            <p:nvPr/>
          </p:nvSpPr>
          <p:spPr bwMode="auto">
            <a:xfrm flipH="1">
              <a:off x="4561288" y="5586439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2" name="Line 22"/>
            <p:cNvSpPr>
              <a:spLocks noChangeShapeType="1"/>
            </p:cNvSpPr>
            <p:nvPr/>
          </p:nvSpPr>
          <p:spPr bwMode="auto">
            <a:xfrm rot="10800000" flipH="1">
              <a:off x="75119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3" name="Line 22"/>
            <p:cNvSpPr>
              <a:spLocks noChangeShapeType="1"/>
            </p:cNvSpPr>
            <p:nvPr/>
          </p:nvSpPr>
          <p:spPr bwMode="auto">
            <a:xfrm rot="10800000" flipH="1">
              <a:off x="72468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4" name="Line 22"/>
            <p:cNvSpPr>
              <a:spLocks noChangeShapeType="1"/>
            </p:cNvSpPr>
            <p:nvPr/>
          </p:nvSpPr>
          <p:spPr bwMode="auto">
            <a:xfrm rot="10800000" flipH="1">
              <a:off x="69816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" name="Line 22"/>
            <p:cNvSpPr>
              <a:spLocks noChangeShapeType="1"/>
            </p:cNvSpPr>
            <p:nvPr/>
          </p:nvSpPr>
          <p:spPr bwMode="auto">
            <a:xfrm rot="10800000" flipH="1">
              <a:off x="671651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6" name="Line 22"/>
            <p:cNvSpPr>
              <a:spLocks noChangeShapeType="1"/>
            </p:cNvSpPr>
            <p:nvPr/>
          </p:nvSpPr>
          <p:spPr bwMode="auto">
            <a:xfrm rot="10800000" flipH="1">
              <a:off x="645137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7" name="Line 22"/>
            <p:cNvSpPr>
              <a:spLocks noChangeShapeType="1"/>
            </p:cNvSpPr>
            <p:nvPr/>
          </p:nvSpPr>
          <p:spPr bwMode="auto">
            <a:xfrm rot="10800000" flipH="1">
              <a:off x="618623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8" name="Line 22"/>
            <p:cNvSpPr>
              <a:spLocks noChangeShapeType="1"/>
            </p:cNvSpPr>
            <p:nvPr/>
          </p:nvSpPr>
          <p:spPr bwMode="auto">
            <a:xfrm rot="10800000" flipH="1">
              <a:off x="592108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9" name="Line 22"/>
            <p:cNvSpPr>
              <a:spLocks noChangeShapeType="1"/>
            </p:cNvSpPr>
            <p:nvPr/>
          </p:nvSpPr>
          <p:spPr bwMode="auto">
            <a:xfrm rot="10800000" flipH="1">
              <a:off x="5655942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0" name="Line 22"/>
            <p:cNvSpPr>
              <a:spLocks noChangeShapeType="1"/>
            </p:cNvSpPr>
            <p:nvPr/>
          </p:nvSpPr>
          <p:spPr bwMode="auto">
            <a:xfrm rot="10800000" flipH="1">
              <a:off x="5390798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" name="Line 22"/>
            <p:cNvSpPr>
              <a:spLocks noChangeShapeType="1"/>
            </p:cNvSpPr>
            <p:nvPr/>
          </p:nvSpPr>
          <p:spPr bwMode="auto">
            <a:xfrm rot="10800000" flipH="1">
              <a:off x="5125654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2" name="Line 22"/>
            <p:cNvSpPr>
              <a:spLocks noChangeShapeType="1"/>
            </p:cNvSpPr>
            <p:nvPr/>
          </p:nvSpPr>
          <p:spPr bwMode="auto">
            <a:xfrm rot="10800000" flipH="1">
              <a:off x="4860510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4" name="Line 25"/>
            <p:cNvSpPr>
              <a:spLocks noChangeShapeType="1"/>
            </p:cNvSpPr>
            <p:nvPr/>
          </p:nvSpPr>
          <p:spPr bwMode="auto">
            <a:xfrm flipH="1">
              <a:off x="571472" y="31146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" name="Line 25"/>
            <p:cNvSpPr>
              <a:spLocks noChangeShapeType="1"/>
            </p:cNvSpPr>
            <p:nvPr/>
          </p:nvSpPr>
          <p:spPr bwMode="auto">
            <a:xfrm flipH="1">
              <a:off x="571472" y="55149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" name="Line 25"/>
            <p:cNvSpPr>
              <a:spLocks noChangeShapeType="1"/>
            </p:cNvSpPr>
            <p:nvPr/>
          </p:nvSpPr>
          <p:spPr bwMode="auto">
            <a:xfrm flipH="1">
              <a:off x="571472" y="79152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7" name="Line 25"/>
            <p:cNvSpPr>
              <a:spLocks noChangeShapeType="1"/>
            </p:cNvSpPr>
            <p:nvPr/>
          </p:nvSpPr>
          <p:spPr bwMode="auto">
            <a:xfrm flipH="1">
              <a:off x="571472" y="103155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8" name="Line 25"/>
            <p:cNvSpPr>
              <a:spLocks noChangeShapeType="1"/>
            </p:cNvSpPr>
            <p:nvPr/>
          </p:nvSpPr>
          <p:spPr bwMode="auto">
            <a:xfrm flipH="1">
              <a:off x="571472" y="127158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9" name="Line 25"/>
            <p:cNvSpPr>
              <a:spLocks noChangeShapeType="1"/>
            </p:cNvSpPr>
            <p:nvPr/>
          </p:nvSpPr>
          <p:spPr bwMode="auto">
            <a:xfrm flipH="1">
              <a:off x="571472" y="151161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0" name="Line 25"/>
            <p:cNvSpPr>
              <a:spLocks noChangeShapeType="1"/>
            </p:cNvSpPr>
            <p:nvPr/>
          </p:nvSpPr>
          <p:spPr bwMode="auto">
            <a:xfrm flipH="1">
              <a:off x="571472" y="175164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1" name="Line 25"/>
            <p:cNvSpPr>
              <a:spLocks noChangeShapeType="1"/>
            </p:cNvSpPr>
            <p:nvPr/>
          </p:nvSpPr>
          <p:spPr bwMode="auto">
            <a:xfrm flipH="1">
              <a:off x="571472" y="199167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2" name="Line 25"/>
            <p:cNvSpPr>
              <a:spLocks noChangeShapeType="1"/>
            </p:cNvSpPr>
            <p:nvPr/>
          </p:nvSpPr>
          <p:spPr bwMode="auto">
            <a:xfrm flipH="1">
              <a:off x="571472" y="223170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3" name="Line 25"/>
            <p:cNvSpPr>
              <a:spLocks noChangeShapeType="1"/>
            </p:cNvSpPr>
            <p:nvPr/>
          </p:nvSpPr>
          <p:spPr bwMode="auto">
            <a:xfrm flipH="1">
              <a:off x="571472" y="247173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" name="Line 25"/>
            <p:cNvSpPr>
              <a:spLocks noChangeShapeType="1"/>
            </p:cNvSpPr>
            <p:nvPr/>
          </p:nvSpPr>
          <p:spPr bwMode="auto">
            <a:xfrm flipH="1">
              <a:off x="571472" y="271176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" name="Line 25"/>
            <p:cNvSpPr>
              <a:spLocks noChangeShapeType="1"/>
            </p:cNvSpPr>
            <p:nvPr/>
          </p:nvSpPr>
          <p:spPr bwMode="auto">
            <a:xfrm flipH="1">
              <a:off x="571472" y="295179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" name="Line 22"/>
            <p:cNvSpPr>
              <a:spLocks noChangeShapeType="1"/>
            </p:cNvSpPr>
            <p:nvPr/>
          </p:nvSpPr>
          <p:spPr bwMode="auto">
            <a:xfrm flipH="1">
              <a:off x="458272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7" name="Line 22"/>
            <p:cNvSpPr>
              <a:spLocks noChangeShapeType="1"/>
            </p:cNvSpPr>
            <p:nvPr/>
          </p:nvSpPr>
          <p:spPr bwMode="auto">
            <a:xfrm flipH="1">
              <a:off x="431757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8" name="Line 22"/>
            <p:cNvSpPr>
              <a:spLocks noChangeShapeType="1"/>
            </p:cNvSpPr>
            <p:nvPr/>
          </p:nvSpPr>
          <p:spPr bwMode="auto">
            <a:xfrm flipH="1">
              <a:off x="4052435" y="93984"/>
              <a:ext cx="0" cy="357209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arrow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9" name="Line 22"/>
            <p:cNvSpPr>
              <a:spLocks noChangeShapeType="1"/>
            </p:cNvSpPr>
            <p:nvPr/>
          </p:nvSpPr>
          <p:spPr bwMode="auto">
            <a:xfrm flipH="1">
              <a:off x="378729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0" name="Line 22"/>
            <p:cNvSpPr>
              <a:spLocks noChangeShapeType="1"/>
            </p:cNvSpPr>
            <p:nvPr/>
          </p:nvSpPr>
          <p:spPr bwMode="auto">
            <a:xfrm flipH="1">
              <a:off x="352214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1" name="Line 22"/>
            <p:cNvSpPr>
              <a:spLocks noChangeShapeType="1"/>
            </p:cNvSpPr>
            <p:nvPr/>
          </p:nvSpPr>
          <p:spPr bwMode="auto">
            <a:xfrm flipH="1">
              <a:off x="325700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2" name="Line 22"/>
            <p:cNvSpPr>
              <a:spLocks noChangeShapeType="1"/>
            </p:cNvSpPr>
            <p:nvPr/>
          </p:nvSpPr>
          <p:spPr bwMode="auto">
            <a:xfrm flipH="1">
              <a:off x="299185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3" name="Line 22"/>
            <p:cNvSpPr>
              <a:spLocks noChangeShapeType="1"/>
            </p:cNvSpPr>
            <p:nvPr/>
          </p:nvSpPr>
          <p:spPr bwMode="auto">
            <a:xfrm flipH="1">
              <a:off x="272671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" name="Line 22"/>
            <p:cNvSpPr>
              <a:spLocks noChangeShapeType="1"/>
            </p:cNvSpPr>
            <p:nvPr/>
          </p:nvSpPr>
          <p:spPr bwMode="auto">
            <a:xfrm flipH="1">
              <a:off x="246157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" name="Line 22"/>
            <p:cNvSpPr>
              <a:spLocks noChangeShapeType="1"/>
            </p:cNvSpPr>
            <p:nvPr/>
          </p:nvSpPr>
          <p:spPr bwMode="auto">
            <a:xfrm flipH="1">
              <a:off x="219642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" name="Line 22"/>
            <p:cNvSpPr>
              <a:spLocks noChangeShapeType="1"/>
            </p:cNvSpPr>
            <p:nvPr/>
          </p:nvSpPr>
          <p:spPr bwMode="auto">
            <a:xfrm flipH="1">
              <a:off x="193128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7" name="Line 22"/>
            <p:cNvSpPr>
              <a:spLocks noChangeShapeType="1"/>
            </p:cNvSpPr>
            <p:nvPr/>
          </p:nvSpPr>
          <p:spPr bwMode="auto">
            <a:xfrm flipH="1">
              <a:off x="166613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8" name="Line 22"/>
            <p:cNvSpPr>
              <a:spLocks noChangeShapeType="1"/>
            </p:cNvSpPr>
            <p:nvPr/>
          </p:nvSpPr>
          <p:spPr bwMode="auto">
            <a:xfrm flipH="1">
              <a:off x="140099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9" name="Line 22"/>
            <p:cNvSpPr>
              <a:spLocks noChangeShapeType="1"/>
            </p:cNvSpPr>
            <p:nvPr/>
          </p:nvSpPr>
          <p:spPr bwMode="auto">
            <a:xfrm flipH="1">
              <a:off x="113585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0" name="Line 22"/>
            <p:cNvSpPr>
              <a:spLocks noChangeShapeType="1"/>
            </p:cNvSpPr>
            <p:nvPr/>
          </p:nvSpPr>
          <p:spPr bwMode="auto">
            <a:xfrm flipH="1">
              <a:off x="87070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1" name="Line 22"/>
            <p:cNvSpPr>
              <a:spLocks noChangeShapeType="1"/>
            </p:cNvSpPr>
            <p:nvPr/>
          </p:nvSpPr>
          <p:spPr bwMode="auto">
            <a:xfrm flipH="1">
              <a:off x="60556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3" name="Line 25"/>
            <p:cNvSpPr>
              <a:spLocks noChangeShapeType="1"/>
            </p:cNvSpPr>
            <p:nvPr/>
          </p:nvSpPr>
          <p:spPr bwMode="auto">
            <a:xfrm flipH="1">
              <a:off x="4561277" y="31146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4" name="Line 25"/>
            <p:cNvSpPr>
              <a:spLocks noChangeShapeType="1"/>
            </p:cNvSpPr>
            <p:nvPr/>
          </p:nvSpPr>
          <p:spPr bwMode="auto">
            <a:xfrm flipH="1">
              <a:off x="4561277" y="55149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5" name="Line 25"/>
            <p:cNvSpPr>
              <a:spLocks noChangeShapeType="1"/>
            </p:cNvSpPr>
            <p:nvPr/>
          </p:nvSpPr>
          <p:spPr bwMode="auto">
            <a:xfrm flipH="1">
              <a:off x="4561277" y="79152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" name="Line 25"/>
            <p:cNvSpPr>
              <a:spLocks noChangeShapeType="1"/>
            </p:cNvSpPr>
            <p:nvPr/>
          </p:nvSpPr>
          <p:spPr bwMode="auto">
            <a:xfrm flipH="1">
              <a:off x="4561277" y="103155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" name="Line 25"/>
            <p:cNvSpPr>
              <a:spLocks noChangeShapeType="1"/>
            </p:cNvSpPr>
            <p:nvPr/>
          </p:nvSpPr>
          <p:spPr bwMode="auto">
            <a:xfrm flipH="1">
              <a:off x="4561277" y="127158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8" name="Line 25"/>
            <p:cNvSpPr>
              <a:spLocks noChangeShapeType="1"/>
            </p:cNvSpPr>
            <p:nvPr/>
          </p:nvSpPr>
          <p:spPr bwMode="auto">
            <a:xfrm flipH="1">
              <a:off x="4561277" y="151161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9" name="Line 25"/>
            <p:cNvSpPr>
              <a:spLocks noChangeShapeType="1"/>
            </p:cNvSpPr>
            <p:nvPr/>
          </p:nvSpPr>
          <p:spPr bwMode="auto">
            <a:xfrm flipH="1">
              <a:off x="4561277" y="175164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0" name="Line 25"/>
            <p:cNvSpPr>
              <a:spLocks noChangeShapeType="1"/>
            </p:cNvSpPr>
            <p:nvPr/>
          </p:nvSpPr>
          <p:spPr bwMode="auto">
            <a:xfrm flipH="1">
              <a:off x="4561277" y="199167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1" name="Line 25"/>
            <p:cNvSpPr>
              <a:spLocks noChangeShapeType="1"/>
            </p:cNvSpPr>
            <p:nvPr/>
          </p:nvSpPr>
          <p:spPr bwMode="auto">
            <a:xfrm flipH="1">
              <a:off x="4561277" y="223170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2" name="Line 25"/>
            <p:cNvSpPr>
              <a:spLocks noChangeShapeType="1"/>
            </p:cNvSpPr>
            <p:nvPr/>
          </p:nvSpPr>
          <p:spPr bwMode="auto">
            <a:xfrm flipH="1">
              <a:off x="4561277" y="247173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3" name="Line 25"/>
            <p:cNvSpPr>
              <a:spLocks noChangeShapeType="1"/>
            </p:cNvSpPr>
            <p:nvPr/>
          </p:nvSpPr>
          <p:spPr bwMode="auto">
            <a:xfrm flipH="1">
              <a:off x="4561277" y="271176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4" name="Line 25"/>
            <p:cNvSpPr>
              <a:spLocks noChangeShapeType="1"/>
            </p:cNvSpPr>
            <p:nvPr/>
          </p:nvSpPr>
          <p:spPr bwMode="auto">
            <a:xfrm flipH="1">
              <a:off x="4561277" y="295179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5" name="Line 22"/>
            <p:cNvSpPr>
              <a:spLocks noChangeShapeType="1"/>
            </p:cNvSpPr>
            <p:nvPr/>
          </p:nvSpPr>
          <p:spPr bwMode="auto">
            <a:xfrm flipH="1">
              <a:off x="751195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" name="Line 22"/>
            <p:cNvSpPr>
              <a:spLocks noChangeShapeType="1"/>
            </p:cNvSpPr>
            <p:nvPr/>
          </p:nvSpPr>
          <p:spPr bwMode="auto">
            <a:xfrm flipH="1">
              <a:off x="724680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" name="Line 22"/>
            <p:cNvSpPr>
              <a:spLocks noChangeShapeType="1"/>
            </p:cNvSpPr>
            <p:nvPr/>
          </p:nvSpPr>
          <p:spPr bwMode="auto">
            <a:xfrm flipH="1">
              <a:off x="698166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" name="Line 22"/>
            <p:cNvSpPr>
              <a:spLocks noChangeShapeType="1"/>
            </p:cNvSpPr>
            <p:nvPr/>
          </p:nvSpPr>
          <p:spPr bwMode="auto">
            <a:xfrm flipH="1">
              <a:off x="671652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" name="Line 22"/>
            <p:cNvSpPr>
              <a:spLocks noChangeShapeType="1"/>
            </p:cNvSpPr>
            <p:nvPr/>
          </p:nvSpPr>
          <p:spPr bwMode="auto">
            <a:xfrm flipH="1">
              <a:off x="645137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" name="Line 22"/>
            <p:cNvSpPr>
              <a:spLocks noChangeShapeType="1"/>
            </p:cNvSpPr>
            <p:nvPr/>
          </p:nvSpPr>
          <p:spPr bwMode="auto">
            <a:xfrm flipH="1">
              <a:off x="618623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1" name="Line 22"/>
            <p:cNvSpPr>
              <a:spLocks noChangeShapeType="1"/>
            </p:cNvSpPr>
            <p:nvPr/>
          </p:nvSpPr>
          <p:spPr bwMode="auto">
            <a:xfrm flipH="1">
              <a:off x="592108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2" name="Line 22"/>
            <p:cNvSpPr>
              <a:spLocks noChangeShapeType="1"/>
            </p:cNvSpPr>
            <p:nvPr/>
          </p:nvSpPr>
          <p:spPr bwMode="auto">
            <a:xfrm flipH="1">
              <a:off x="565594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" name="Line 22"/>
            <p:cNvSpPr>
              <a:spLocks noChangeShapeType="1"/>
            </p:cNvSpPr>
            <p:nvPr/>
          </p:nvSpPr>
          <p:spPr bwMode="auto">
            <a:xfrm flipH="1">
              <a:off x="539080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4" name="Line 22"/>
            <p:cNvSpPr>
              <a:spLocks noChangeShapeType="1"/>
            </p:cNvSpPr>
            <p:nvPr/>
          </p:nvSpPr>
          <p:spPr bwMode="auto">
            <a:xfrm flipH="1">
              <a:off x="512565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5" name="Line 22"/>
            <p:cNvSpPr>
              <a:spLocks noChangeShapeType="1"/>
            </p:cNvSpPr>
            <p:nvPr/>
          </p:nvSpPr>
          <p:spPr bwMode="auto">
            <a:xfrm flipH="1">
              <a:off x="486051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1" name="Line 25"/>
          <p:cNvSpPr>
            <a:spLocks noChangeShapeType="1"/>
          </p:cNvSpPr>
          <p:nvPr/>
        </p:nvSpPr>
        <p:spPr bwMode="auto">
          <a:xfrm flipH="1">
            <a:off x="571472" y="3426175"/>
            <a:ext cx="374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44" name="Группа 159"/>
          <p:cNvGrpSpPr/>
          <p:nvPr/>
        </p:nvGrpSpPr>
        <p:grpSpPr>
          <a:xfrm>
            <a:off x="482600" y="-55033"/>
            <a:ext cx="3143250" cy="6828366"/>
            <a:chOff x="482600" y="-55033"/>
            <a:chExt cx="3143250" cy="6828366"/>
          </a:xfrm>
        </p:grpSpPr>
        <p:sp>
          <p:nvSpPr>
            <p:cNvPr id="157" name="Полилиния 156"/>
            <p:cNvSpPr/>
            <p:nvPr/>
          </p:nvSpPr>
          <p:spPr>
            <a:xfrm>
              <a:off x="482600" y="-55033"/>
              <a:ext cx="3143250" cy="6828366"/>
            </a:xfrm>
            <a:custGeom>
              <a:avLst/>
              <a:gdLst>
                <a:gd name="connsiteX0" fmla="*/ 50800 w 3143250"/>
                <a:gd name="connsiteY0" fmla="*/ 6786033 h 6828366"/>
                <a:gd name="connsiteX1" fmla="*/ 355600 w 3143250"/>
                <a:gd name="connsiteY1" fmla="*/ 6786033 h 6828366"/>
                <a:gd name="connsiteX2" fmla="*/ 393700 w 3143250"/>
                <a:gd name="connsiteY2" fmla="*/ 6773333 h 6828366"/>
                <a:gd name="connsiteX3" fmla="*/ 698500 w 3143250"/>
                <a:gd name="connsiteY3" fmla="*/ 6455833 h 6828366"/>
                <a:gd name="connsiteX4" fmla="*/ 1765300 w 3143250"/>
                <a:gd name="connsiteY4" fmla="*/ 5477933 h 6828366"/>
                <a:gd name="connsiteX5" fmla="*/ 2489200 w 3143250"/>
                <a:gd name="connsiteY5" fmla="*/ 4830233 h 6828366"/>
                <a:gd name="connsiteX6" fmla="*/ 2514600 w 3143250"/>
                <a:gd name="connsiteY6" fmla="*/ 4754033 h 6828366"/>
                <a:gd name="connsiteX7" fmla="*/ 2984500 w 3143250"/>
                <a:gd name="connsiteY7" fmla="*/ 3496733 h 6828366"/>
                <a:gd name="connsiteX8" fmla="*/ 3048000 w 3143250"/>
                <a:gd name="connsiteY8" fmla="*/ 3242733 h 6828366"/>
                <a:gd name="connsiteX9" fmla="*/ 3009900 w 3143250"/>
                <a:gd name="connsiteY9" fmla="*/ 3255433 h 6828366"/>
                <a:gd name="connsiteX10" fmla="*/ 3048000 w 3143250"/>
                <a:gd name="connsiteY10" fmla="*/ 3255433 h 6828366"/>
                <a:gd name="connsiteX11" fmla="*/ 3048000 w 3143250"/>
                <a:gd name="connsiteY11" fmla="*/ 2874433 h 6828366"/>
                <a:gd name="connsiteX12" fmla="*/ 3073400 w 3143250"/>
                <a:gd name="connsiteY12" fmla="*/ 1782233 h 6828366"/>
                <a:gd name="connsiteX13" fmla="*/ 3060700 w 3143250"/>
                <a:gd name="connsiteY13" fmla="*/ 804333 h 6828366"/>
                <a:gd name="connsiteX14" fmla="*/ 3073400 w 3143250"/>
                <a:gd name="connsiteY14" fmla="*/ 436033 h 6828366"/>
                <a:gd name="connsiteX15" fmla="*/ 3035300 w 3143250"/>
                <a:gd name="connsiteY15" fmla="*/ 194733 h 6828366"/>
                <a:gd name="connsiteX16" fmla="*/ 3035300 w 3143250"/>
                <a:gd name="connsiteY16" fmla="*/ 169333 h 6828366"/>
                <a:gd name="connsiteX17" fmla="*/ 2387600 w 3143250"/>
                <a:gd name="connsiteY17" fmla="*/ 169333 h 6828366"/>
                <a:gd name="connsiteX18" fmla="*/ 939800 w 3143250"/>
                <a:gd name="connsiteY18" fmla="*/ 182033 h 6828366"/>
                <a:gd name="connsiteX19" fmla="*/ 25400 w 3143250"/>
                <a:gd name="connsiteY19" fmla="*/ 182033 h 6828366"/>
                <a:gd name="connsiteX20" fmla="*/ 25400 w 3143250"/>
                <a:gd name="connsiteY20" fmla="*/ 182033 h 6828366"/>
                <a:gd name="connsiteX21" fmla="*/ 38100 w 3143250"/>
                <a:gd name="connsiteY21" fmla="*/ 448733 h 6828366"/>
                <a:gd name="connsiteX22" fmla="*/ 50800 w 3143250"/>
                <a:gd name="connsiteY22" fmla="*/ 2874433 h 6828366"/>
                <a:gd name="connsiteX23" fmla="*/ 63500 w 3143250"/>
                <a:gd name="connsiteY23" fmla="*/ 6163733 h 6828366"/>
                <a:gd name="connsiteX24" fmla="*/ 50800 w 3143250"/>
                <a:gd name="connsiteY24" fmla="*/ 6697133 h 6828366"/>
                <a:gd name="connsiteX25" fmla="*/ 50800 w 3143250"/>
                <a:gd name="connsiteY25" fmla="*/ 6786033 h 6828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143250" h="6828366">
                  <a:moveTo>
                    <a:pt x="50800" y="6786033"/>
                  </a:moveTo>
                  <a:cubicBezTo>
                    <a:pt x="101600" y="6800850"/>
                    <a:pt x="298450" y="6788150"/>
                    <a:pt x="355600" y="6786033"/>
                  </a:cubicBezTo>
                  <a:cubicBezTo>
                    <a:pt x="412750" y="6783916"/>
                    <a:pt x="336550" y="6828366"/>
                    <a:pt x="393700" y="6773333"/>
                  </a:cubicBezTo>
                  <a:cubicBezTo>
                    <a:pt x="450850" y="6718300"/>
                    <a:pt x="469900" y="6671733"/>
                    <a:pt x="698500" y="6455833"/>
                  </a:cubicBezTo>
                  <a:cubicBezTo>
                    <a:pt x="927100" y="6239933"/>
                    <a:pt x="1466850" y="5748866"/>
                    <a:pt x="1765300" y="5477933"/>
                  </a:cubicBezTo>
                  <a:cubicBezTo>
                    <a:pt x="2063750" y="5207000"/>
                    <a:pt x="2364317" y="4950883"/>
                    <a:pt x="2489200" y="4830233"/>
                  </a:cubicBezTo>
                  <a:cubicBezTo>
                    <a:pt x="2614083" y="4709583"/>
                    <a:pt x="2432050" y="4976283"/>
                    <a:pt x="2514600" y="4754033"/>
                  </a:cubicBezTo>
                  <a:cubicBezTo>
                    <a:pt x="2597150" y="4531783"/>
                    <a:pt x="2895600" y="3748616"/>
                    <a:pt x="2984500" y="3496733"/>
                  </a:cubicBezTo>
                  <a:cubicBezTo>
                    <a:pt x="3073400" y="3244850"/>
                    <a:pt x="3043767" y="3282950"/>
                    <a:pt x="3048000" y="3242733"/>
                  </a:cubicBezTo>
                  <a:cubicBezTo>
                    <a:pt x="3052233" y="3202516"/>
                    <a:pt x="3009900" y="3253316"/>
                    <a:pt x="3009900" y="3255433"/>
                  </a:cubicBezTo>
                  <a:cubicBezTo>
                    <a:pt x="3009900" y="3257550"/>
                    <a:pt x="3041650" y="3318933"/>
                    <a:pt x="3048000" y="3255433"/>
                  </a:cubicBezTo>
                  <a:cubicBezTo>
                    <a:pt x="3054350" y="3191933"/>
                    <a:pt x="3043767" y="3119966"/>
                    <a:pt x="3048000" y="2874433"/>
                  </a:cubicBezTo>
                  <a:cubicBezTo>
                    <a:pt x="3052233" y="2628900"/>
                    <a:pt x="3071283" y="2127250"/>
                    <a:pt x="3073400" y="1782233"/>
                  </a:cubicBezTo>
                  <a:cubicBezTo>
                    <a:pt x="3075517" y="1437216"/>
                    <a:pt x="3060700" y="1028700"/>
                    <a:pt x="3060700" y="804333"/>
                  </a:cubicBezTo>
                  <a:cubicBezTo>
                    <a:pt x="3060700" y="579966"/>
                    <a:pt x="3077633" y="537633"/>
                    <a:pt x="3073400" y="436033"/>
                  </a:cubicBezTo>
                  <a:cubicBezTo>
                    <a:pt x="3069167" y="334433"/>
                    <a:pt x="3041650" y="239183"/>
                    <a:pt x="3035300" y="194733"/>
                  </a:cubicBezTo>
                  <a:cubicBezTo>
                    <a:pt x="3028950" y="150283"/>
                    <a:pt x="3143250" y="173566"/>
                    <a:pt x="3035300" y="169333"/>
                  </a:cubicBezTo>
                  <a:cubicBezTo>
                    <a:pt x="2927350" y="165100"/>
                    <a:pt x="2387600" y="169333"/>
                    <a:pt x="2387600" y="169333"/>
                  </a:cubicBezTo>
                  <a:lnTo>
                    <a:pt x="939800" y="182033"/>
                  </a:lnTo>
                  <a:lnTo>
                    <a:pt x="25400" y="182033"/>
                  </a:lnTo>
                  <a:lnTo>
                    <a:pt x="25400" y="182033"/>
                  </a:lnTo>
                  <a:cubicBezTo>
                    <a:pt x="27517" y="226483"/>
                    <a:pt x="33867" y="0"/>
                    <a:pt x="38100" y="448733"/>
                  </a:cubicBezTo>
                  <a:cubicBezTo>
                    <a:pt x="42333" y="897466"/>
                    <a:pt x="46567" y="1921933"/>
                    <a:pt x="50800" y="2874433"/>
                  </a:cubicBezTo>
                  <a:cubicBezTo>
                    <a:pt x="55033" y="3826933"/>
                    <a:pt x="63500" y="5526616"/>
                    <a:pt x="63500" y="6163733"/>
                  </a:cubicBezTo>
                  <a:cubicBezTo>
                    <a:pt x="63500" y="6800850"/>
                    <a:pt x="50800" y="6597650"/>
                    <a:pt x="50800" y="6697133"/>
                  </a:cubicBezTo>
                  <a:cubicBezTo>
                    <a:pt x="50800" y="6796616"/>
                    <a:pt x="0" y="6771216"/>
                    <a:pt x="50800" y="6786033"/>
                  </a:cubicBezTo>
                  <a:close/>
                </a:path>
              </a:pathLst>
            </a:custGeom>
            <a:solidFill>
              <a:srgbClr val="FFCDCD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0" name="Прямая соединительная линия 159"/>
            <p:cNvCxnSpPr/>
            <p:nvPr/>
          </p:nvCxnSpPr>
          <p:spPr>
            <a:xfrm rot="16200000">
              <a:off x="2474430" y="3664685"/>
              <a:ext cx="1584000" cy="540000"/>
            </a:xfrm>
            <a:prstGeom prst="line">
              <a:avLst/>
            </a:prstGeom>
            <a:ln w="28575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TextBox 169"/>
          <p:cNvSpPr txBox="1"/>
          <p:nvPr/>
        </p:nvSpPr>
        <p:spPr>
          <a:xfrm>
            <a:off x="4429124" y="2855237"/>
            <a:ext cx="285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79" name="TextBox 178"/>
          <p:cNvSpPr txBox="1"/>
          <p:nvPr/>
        </p:nvSpPr>
        <p:spPr>
          <a:xfrm>
            <a:off x="4572000" y="3429000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80" name="Line 22"/>
          <p:cNvSpPr>
            <a:spLocks noChangeShapeType="1"/>
          </p:cNvSpPr>
          <p:nvPr/>
        </p:nvSpPr>
        <p:spPr bwMode="auto">
          <a:xfrm flipH="1">
            <a:off x="4750314" y="3357562"/>
            <a:ext cx="0" cy="108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0" name="Line 22"/>
          <p:cNvSpPr>
            <a:spLocks noChangeShapeType="1"/>
          </p:cNvSpPr>
          <p:nvPr/>
        </p:nvSpPr>
        <p:spPr bwMode="auto">
          <a:xfrm rot="5400000" flipH="1">
            <a:off x="4428562" y="3071248"/>
            <a:ext cx="0" cy="144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7" name="Line 22"/>
          <p:cNvSpPr>
            <a:spLocks noChangeShapeType="1"/>
          </p:cNvSpPr>
          <p:nvPr/>
        </p:nvSpPr>
        <p:spPr bwMode="auto">
          <a:xfrm flipH="1">
            <a:off x="3535868" y="130488"/>
            <a:ext cx="0" cy="6624000"/>
          </a:xfrm>
          <a:prstGeom prst="line">
            <a:avLst/>
          </a:prstGeom>
          <a:noFill/>
          <a:ln w="38100" cap="rnd">
            <a:solidFill>
              <a:srgbClr val="66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1" name="TextBox 150"/>
          <p:cNvSpPr txBox="1"/>
          <p:nvPr/>
        </p:nvSpPr>
        <p:spPr>
          <a:xfrm>
            <a:off x="4143372" y="2590800"/>
            <a:ext cx="4286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ru-RU" sz="2200" dirty="0"/>
          </a:p>
        </p:txBody>
      </p:sp>
      <p:sp>
        <p:nvSpPr>
          <p:cNvPr id="173" name="Line 25"/>
          <p:cNvSpPr>
            <a:spLocks noChangeShapeType="1"/>
          </p:cNvSpPr>
          <p:nvPr/>
        </p:nvSpPr>
        <p:spPr bwMode="auto">
          <a:xfrm rot="10800000">
            <a:off x="4273275" y="3426175"/>
            <a:ext cx="428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 type="arrow"/>
            <a:tailEnd type="none"/>
          </a:ln>
        </p:spPr>
        <p:txBody>
          <a:bodyPr/>
          <a:lstStyle/>
          <a:p>
            <a:endParaRPr lang="ru-RU"/>
          </a:p>
        </p:txBody>
      </p:sp>
      <p:sp>
        <p:nvSpPr>
          <p:cNvPr id="164" name="Полилиния 163"/>
          <p:cNvSpPr/>
          <p:nvPr/>
        </p:nvSpPr>
        <p:spPr>
          <a:xfrm>
            <a:off x="3505200" y="0"/>
            <a:ext cx="4680000" cy="6804000"/>
          </a:xfrm>
          <a:custGeom>
            <a:avLst/>
            <a:gdLst>
              <a:gd name="connsiteX0" fmla="*/ 4588933 w 4699000"/>
              <a:gd name="connsiteY0" fmla="*/ 124178 h 6790266"/>
              <a:gd name="connsiteX1" fmla="*/ 4284133 w 4699000"/>
              <a:gd name="connsiteY1" fmla="*/ 412044 h 6790266"/>
              <a:gd name="connsiteX2" fmla="*/ 2319867 w 4699000"/>
              <a:gd name="connsiteY2" fmla="*/ 2206978 h 6790266"/>
              <a:gd name="connsiteX3" fmla="*/ 1320800 w 4699000"/>
              <a:gd name="connsiteY3" fmla="*/ 3104444 h 6790266"/>
              <a:gd name="connsiteX4" fmla="*/ 660400 w 4699000"/>
              <a:gd name="connsiteY4" fmla="*/ 3680178 h 6790266"/>
              <a:gd name="connsiteX5" fmla="*/ 643467 w 4699000"/>
              <a:gd name="connsiteY5" fmla="*/ 3663244 h 6790266"/>
              <a:gd name="connsiteX6" fmla="*/ 169333 w 4699000"/>
              <a:gd name="connsiteY6" fmla="*/ 4984044 h 6790266"/>
              <a:gd name="connsiteX7" fmla="*/ 84667 w 4699000"/>
              <a:gd name="connsiteY7" fmla="*/ 5221111 h 6790266"/>
              <a:gd name="connsiteX8" fmla="*/ 67733 w 4699000"/>
              <a:gd name="connsiteY8" fmla="*/ 5254978 h 6790266"/>
              <a:gd name="connsiteX9" fmla="*/ 33867 w 4699000"/>
              <a:gd name="connsiteY9" fmla="*/ 6558844 h 6790266"/>
              <a:gd name="connsiteX10" fmla="*/ 33867 w 4699000"/>
              <a:gd name="connsiteY10" fmla="*/ 6643511 h 6790266"/>
              <a:gd name="connsiteX11" fmla="*/ 16933 w 4699000"/>
              <a:gd name="connsiteY11" fmla="*/ 6728178 h 6790266"/>
              <a:gd name="connsiteX12" fmla="*/ 135467 w 4699000"/>
              <a:gd name="connsiteY12" fmla="*/ 6728178 h 6790266"/>
              <a:gd name="connsiteX13" fmla="*/ 3488267 w 4699000"/>
              <a:gd name="connsiteY13" fmla="*/ 6745111 h 6790266"/>
              <a:gd name="connsiteX14" fmla="*/ 4521200 w 4699000"/>
              <a:gd name="connsiteY14" fmla="*/ 6728178 h 6790266"/>
              <a:gd name="connsiteX15" fmla="*/ 4555067 w 4699000"/>
              <a:gd name="connsiteY15" fmla="*/ 6694311 h 6790266"/>
              <a:gd name="connsiteX16" fmla="*/ 4555067 w 4699000"/>
              <a:gd name="connsiteY16" fmla="*/ 6694311 h 6790266"/>
              <a:gd name="connsiteX17" fmla="*/ 4605867 w 4699000"/>
              <a:gd name="connsiteY17" fmla="*/ 6033911 h 6790266"/>
              <a:gd name="connsiteX18" fmla="*/ 4605867 w 4699000"/>
              <a:gd name="connsiteY18" fmla="*/ 2427111 h 6790266"/>
              <a:gd name="connsiteX19" fmla="*/ 4605867 w 4699000"/>
              <a:gd name="connsiteY19" fmla="*/ 378178 h 6790266"/>
              <a:gd name="connsiteX20" fmla="*/ 4588933 w 4699000"/>
              <a:gd name="connsiteY20" fmla="*/ 124178 h 679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699000" h="6790266">
                <a:moveTo>
                  <a:pt x="4588933" y="124178"/>
                </a:moveTo>
                <a:cubicBezTo>
                  <a:pt x="4625622" y="94544"/>
                  <a:pt x="4284133" y="412044"/>
                  <a:pt x="4284133" y="412044"/>
                </a:cubicBezTo>
                <a:lnTo>
                  <a:pt x="2319867" y="2206978"/>
                </a:lnTo>
                <a:cubicBezTo>
                  <a:pt x="1825978" y="2655711"/>
                  <a:pt x="1597378" y="2858911"/>
                  <a:pt x="1320800" y="3104444"/>
                </a:cubicBezTo>
                <a:cubicBezTo>
                  <a:pt x="1044222" y="3349977"/>
                  <a:pt x="773289" y="3587045"/>
                  <a:pt x="660400" y="3680178"/>
                </a:cubicBezTo>
                <a:cubicBezTo>
                  <a:pt x="547511" y="3773311"/>
                  <a:pt x="725312" y="3445933"/>
                  <a:pt x="643467" y="3663244"/>
                </a:cubicBezTo>
                <a:cubicBezTo>
                  <a:pt x="561623" y="3880555"/>
                  <a:pt x="262466" y="4724400"/>
                  <a:pt x="169333" y="4984044"/>
                </a:cubicBezTo>
                <a:cubicBezTo>
                  <a:pt x="76200" y="5243688"/>
                  <a:pt x="101600" y="5175955"/>
                  <a:pt x="84667" y="5221111"/>
                </a:cubicBezTo>
                <a:cubicBezTo>
                  <a:pt x="67734" y="5266267"/>
                  <a:pt x="76200" y="5032022"/>
                  <a:pt x="67733" y="5254978"/>
                </a:cubicBezTo>
                <a:cubicBezTo>
                  <a:pt x="59266" y="5477934"/>
                  <a:pt x="39511" y="6327422"/>
                  <a:pt x="33867" y="6558844"/>
                </a:cubicBezTo>
                <a:cubicBezTo>
                  <a:pt x="28223" y="6790266"/>
                  <a:pt x="36689" y="6615289"/>
                  <a:pt x="33867" y="6643511"/>
                </a:cubicBezTo>
                <a:cubicBezTo>
                  <a:pt x="31045" y="6671733"/>
                  <a:pt x="0" y="6714067"/>
                  <a:pt x="16933" y="6728178"/>
                </a:cubicBezTo>
                <a:cubicBezTo>
                  <a:pt x="33866" y="6742289"/>
                  <a:pt x="135467" y="6728178"/>
                  <a:pt x="135467" y="6728178"/>
                </a:cubicBezTo>
                <a:lnTo>
                  <a:pt x="3488267" y="6745111"/>
                </a:lnTo>
                <a:cubicBezTo>
                  <a:pt x="4219222" y="6745111"/>
                  <a:pt x="4343400" y="6736645"/>
                  <a:pt x="4521200" y="6728178"/>
                </a:cubicBezTo>
                <a:cubicBezTo>
                  <a:pt x="4699000" y="6719711"/>
                  <a:pt x="4555067" y="6694311"/>
                  <a:pt x="4555067" y="6694311"/>
                </a:cubicBezTo>
                <a:lnTo>
                  <a:pt x="4555067" y="6694311"/>
                </a:lnTo>
                <a:cubicBezTo>
                  <a:pt x="4563534" y="6584244"/>
                  <a:pt x="4597400" y="6745111"/>
                  <a:pt x="4605867" y="6033911"/>
                </a:cubicBezTo>
                <a:cubicBezTo>
                  <a:pt x="4614334" y="5322711"/>
                  <a:pt x="4605867" y="2427111"/>
                  <a:pt x="4605867" y="2427111"/>
                </a:cubicBezTo>
                <a:cubicBezTo>
                  <a:pt x="4605867" y="1484489"/>
                  <a:pt x="4611511" y="756356"/>
                  <a:pt x="4605867" y="378178"/>
                </a:cubicBezTo>
                <a:cubicBezTo>
                  <a:pt x="4600223" y="0"/>
                  <a:pt x="4586111" y="79022"/>
                  <a:pt x="4588933" y="124178"/>
                </a:cubicBezTo>
                <a:close/>
              </a:path>
            </a:pathLst>
          </a:custGeom>
          <a:solidFill>
            <a:srgbClr val="BDFFD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151"/>
          <p:cNvGrpSpPr/>
          <p:nvPr/>
        </p:nvGrpSpPr>
        <p:grpSpPr>
          <a:xfrm>
            <a:off x="3490383" y="84669"/>
            <a:ext cx="4680000" cy="3630083"/>
            <a:chOff x="3490383" y="103717"/>
            <a:chExt cx="4601634" cy="3630083"/>
          </a:xfrm>
          <a:solidFill>
            <a:srgbClr val="9BC3FF">
              <a:alpha val="50196"/>
            </a:srgbClr>
          </a:solidFill>
        </p:grpSpPr>
        <p:sp>
          <p:nvSpPr>
            <p:cNvPr id="158" name="Полилиния 157"/>
            <p:cNvSpPr/>
            <p:nvPr/>
          </p:nvSpPr>
          <p:spPr>
            <a:xfrm>
              <a:off x="3490383" y="103717"/>
              <a:ext cx="4601634" cy="3630083"/>
            </a:xfrm>
            <a:custGeom>
              <a:avLst/>
              <a:gdLst>
                <a:gd name="connsiteX0" fmla="*/ 52917 w 4601634"/>
                <a:gd name="connsiteY0" fmla="*/ 23283 h 3630083"/>
                <a:gd name="connsiteX1" fmla="*/ 52917 w 4601634"/>
                <a:gd name="connsiteY1" fmla="*/ 1623483 h 3630083"/>
                <a:gd name="connsiteX2" fmla="*/ 52917 w 4601634"/>
                <a:gd name="connsiteY2" fmla="*/ 2880783 h 3630083"/>
                <a:gd name="connsiteX3" fmla="*/ 52917 w 4601634"/>
                <a:gd name="connsiteY3" fmla="*/ 3058583 h 3630083"/>
                <a:gd name="connsiteX4" fmla="*/ 230717 w 4601634"/>
                <a:gd name="connsiteY4" fmla="*/ 3210983 h 3630083"/>
                <a:gd name="connsiteX5" fmla="*/ 573617 w 4601634"/>
                <a:gd name="connsiteY5" fmla="*/ 3566583 h 3630083"/>
                <a:gd name="connsiteX6" fmla="*/ 637117 w 4601634"/>
                <a:gd name="connsiteY6" fmla="*/ 3579283 h 3630083"/>
                <a:gd name="connsiteX7" fmla="*/ 700617 w 4601634"/>
                <a:gd name="connsiteY7" fmla="*/ 3541183 h 3630083"/>
                <a:gd name="connsiteX8" fmla="*/ 1246717 w 4601634"/>
                <a:gd name="connsiteY8" fmla="*/ 3045883 h 3630083"/>
                <a:gd name="connsiteX9" fmla="*/ 3189817 w 4601634"/>
                <a:gd name="connsiteY9" fmla="*/ 1318683 h 3630083"/>
                <a:gd name="connsiteX10" fmla="*/ 4167717 w 4601634"/>
                <a:gd name="connsiteY10" fmla="*/ 404283 h 3630083"/>
                <a:gd name="connsiteX11" fmla="*/ 4561417 w 4601634"/>
                <a:gd name="connsiteY11" fmla="*/ 61383 h 3630083"/>
                <a:gd name="connsiteX12" fmla="*/ 4409017 w 4601634"/>
                <a:gd name="connsiteY12" fmla="*/ 35983 h 3630083"/>
                <a:gd name="connsiteX13" fmla="*/ 1437217 w 4601634"/>
                <a:gd name="connsiteY13" fmla="*/ 35983 h 3630083"/>
                <a:gd name="connsiteX14" fmla="*/ 230717 w 4601634"/>
                <a:gd name="connsiteY14" fmla="*/ 48683 h 3630083"/>
                <a:gd name="connsiteX15" fmla="*/ 52917 w 4601634"/>
                <a:gd name="connsiteY15" fmla="*/ 23283 h 363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01634" h="3630083">
                  <a:moveTo>
                    <a:pt x="52917" y="23283"/>
                  </a:moveTo>
                  <a:lnTo>
                    <a:pt x="52917" y="1623483"/>
                  </a:lnTo>
                  <a:lnTo>
                    <a:pt x="52917" y="2880783"/>
                  </a:lnTo>
                  <a:cubicBezTo>
                    <a:pt x="52917" y="3119966"/>
                    <a:pt x="23284" y="3003550"/>
                    <a:pt x="52917" y="3058583"/>
                  </a:cubicBezTo>
                  <a:cubicBezTo>
                    <a:pt x="82550" y="3113616"/>
                    <a:pt x="143934" y="3126316"/>
                    <a:pt x="230717" y="3210983"/>
                  </a:cubicBezTo>
                  <a:cubicBezTo>
                    <a:pt x="317500" y="3295650"/>
                    <a:pt x="505884" y="3505200"/>
                    <a:pt x="573617" y="3566583"/>
                  </a:cubicBezTo>
                  <a:cubicBezTo>
                    <a:pt x="641350" y="3627966"/>
                    <a:pt x="615950" y="3583516"/>
                    <a:pt x="637117" y="3579283"/>
                  </a:cubicBezTo>
                  <a:cubicBezTo>
                    <a:pt x="658284" y="3575050"/>
                    <a:pt x="599017" y="3630083"/>
                    <a:pt x="700617" y="3541183"/>
                  </a:cubicBezTo>
                  <a:cubicBezTo>
                    <a:pt x="802217" y="3452283"/>
                    <a:pt x="1246717" y="3045883"/>
                    <a:pt x="1246717" y="3045883"/>
                  </a:cubicBezTo>
                  <a:lnTo>
                    <a:pt x="3189817" y="1318683"/>
                  </a:lnTo>
                  <a:cubicBezTo>
                    <a:pt x="3676650" y="878416"/>
                    <a:pt x="3939117" y="613833"/>
                    <a:pt x="4167717" y="404283"/>
                  </a:cubicBezTo>
                  <a:cubicBezTo>
                    <a:pt x="4396317" y="194733"/>
                    <a:pt x="4521200" y="122766"/>
                    <a:pt x="4561417" y="61383"/>
                  </a:cubicBezTo>
                  <a:cubicBezTo>
                    <a:pt x="4601634" y="0"/>
                    <a:pt x="4409017" y="35983"/>
                    <a:pt x="4409017" y="35983"/>
                  </a:cubicBezTo>
                  <a:lnTo>
                    <a:pt x="1437217" y="35983"/>
                  </a:lnTo>
                  <a:lnTo>
                    <a:pt x="230717" y="48683"/>
                  </a:lnTo>
                  <a:cubicBezTo>
                    <a:pt x="0" y="46566"/>
                    <a:pt x="26458" y="34924"/>
                    <a:pt x="52917" y="2328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9" name="Прямая соединительная линия 158"/>
            <p:cNvCxnSpPr/>
            <p:nvPr/>
          </p:nvCxnSpPr>
          <p:spPr>
            <a:xfrm>
              <a:off x="3571868" y="3214686"/>
              <a:ext cx="571504" cy="500066"/>
            </a:xfrm>
            <a:prstGeom prst="line">
              <a:avLst/>
            </a:prstGeom>
            <a:grpFill/>
            <a:ln w="2857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TextBox 145"/>
          <p:cNvSpPr txBox="1"/>
          <p:nvPr/>
        </p:nvSpPr>
        <p:spPr>
          <a:xfrm>
            <a:off x="4071934" y="101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8215338" y="333440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Прямоугольный треугольник 127"/>
          <p:cNvSpPr/>
          <p:nvPr/>
        </p:nvSpPr>
        <p:spPr>
          <a:xfrm flipH="1">
            <a:off x="928662" y="142852"/>
            <a:ext cx="7200000" cy="6516000"/>
          </a:xfrm>
          <a:prstGeom prst="rtTriangle">
            <a:avLst/>
          </a:prstGeom>
          <a:solidFill>
            <a:srgbClr val="FDEADA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Прямоугольник 128"/>
          <p:cNvSpPr/>
          <p:nvPr/>
        </p:nvSpPr>
        <p:spPr>
          <a:xfrm rot="10800000">
            <a:off x="3505201" y="117600"/>
            <a:ext cx="4464000" cy="6588000"/>
          </a:xfrm>
          <a:prstGeom prst="rect">
            <a:avLst/>
          </a:prstGeom>
          <a:solidFill>
            <a:srgbClr val="E6E0E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140"/>
          <p:cNvGrpSpPr/>
          <p:nvPr/>
        </p:nvGrpSpPr>
        <p:grpSpPr>
          <a:xfrm>
            <a:off x="3571868" y="142852"/>
            <a:ext cx="4537686" cy="6572296"/>
            <a:chOff x="3513388" y="142852"/>
            <a:chExt cx="4537686" cy="6572296"/>
          </a:xfrm>
          <a:solidFill>
            <a:srgbClr val="E6B9B8">
              <a:alpha val="50196"/>
            </a:srgbClr>
          </a:solidFill>
        </p:grpSpPr>
        <p:sp>
          <p:nvSpPr>
            <p:cNvPr id="142" name="Прямоугольник 141"/>
            <p:cNvSpPr/>
            <p:nvPr/>
          </p:nvSpPr>
          <p:spPr>
            <a:xfrm rot="10800000">
              <a:off x="3513388" y="4231148"/>
              <a:ext cx="4536000" cy="248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рямоугольный треугольник 142"/>
            <p:cNvSpPr/>
            <p:nvPr/>
          </p:nvSpPr>
          <p:spPr>
            <a:xfrm rot="10800000" flipV="1">
              <a:off x="3551074" y="142852"/>
              <a:ext cx="4500000" cy="4104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143"/>
          <p:cNvGrpSpPr/>
          <p:nvPr/>
        </p:nvGrpSpPr>
        <p:grpSpPr>
          <a:xfrm>
            <a:off x="3014801" y="34336"/>
            <a:ext cx="2414455" cy="6752251"/>
            <a:chOff x="3014801" y="34336"/>
            <a:chExt cx="2414455" cy="6752251"/>
          </a:xfrm>
        </p:grpSpPr>
        <p:sp>
          <p:nvSpPr>
            <p:cNvPr id="148" name="TextBox 147"/>
            <p:cNvSpPr txBox="1"/>
            <p:nvPr/>
          </p:nvSpPr>
          <p:spPr>
            <a:xfrm rot="17403201">
              <a:off x="4219756" y="542698"/>
              <a:ext cx="14783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sz="24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=3</a:t>
              </a:r>
              <a:r>
                <a:rPr lang="ru-RU" sz="2400" dirty="0" err="1" smtClean="0">
                  <a:ea typeface="Cambria Math" pitchFamily="18" charset="0"/>
                  <a:cs typeface="Times New Roman" pitchFamily="18" charset="0"/>
                </a:rPr>
                <a:t>х+</a:t>
              </a:r>
              <a:r>
                <a:rPr lang="en-US" sz="2400" dirty="0" smtClean="0">
                  <a:ea typeface="Cambria Math" pitchFamily="18" charset="0"/>
                  <a:cs typeface="Times New Roman" pitchFamily="18" charset="0"/>
                </a:rPr>
                <a:t>2</a:t>
              </a:r>
              <a:r>
                <a:rPr lang="en-US" sz="2400" i="1" dirty="0" smtClean="0">
                  <a:cs typeface="Times New Roman" pitchFamily="18" charset="0"/>
                </a:rPr>
                <a:t> </a:t>
              </a:r>
              <a:endParaRPr lang="ru-RU" sz="2400" i="1" dirty="0">
                <a:cs typeface="Times New Roman" pitchFamily="18" charset="0"/>
              </a:endParaRPr>
            </a:p>
          </p:txBody>
        </p:sp>
        <p:cxnSp>
          <p:nvCxnSpPr>
            <p:cNvPr id="145" name="Прямая соединительная линия 144"/>
            <p:cNvCxnSpPr/>
            <p:nvPr/>
          </p:nvCxnSpPr>
          <p:spPr>
            <a:xfrm rot="5400000">
              <a:off x="935881" y="2293211"/>
              <a:ext cx="6572296" cy="2414455"/>
            </a:xfrm>
            <a:prstGeom prst="line">
              <a:avLst/>
            </a:prstGeom>
            <a:ln w="38100">
              <a:solidFill>
                <a:srgbClr val="0099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Группа 155"/>
          <p:cNvGrpSpPr/>
          <p:nvPr/>
        </p:nvGrpSpPr>
        <p:grpSpPr>
          <a:xfrm>
            <a:off x="3071802" y="228600"/>
            <a:ext cx="5057454" cy="6554816"/>
            <a:chOff x="3071802" y="159182"/>
            <a:chExt cx="5057454" cy="6554816"/>
          </a:xfrm>
        </p:grpSpPr>
        <p:sp>
          <p:nvSpPr>
            <p:cNvPr id="153" name="Прямоугольник 152"/>
            <p:cNvSpPr/>
            <p:nvPr/>
          </p:nvSpPr>
          <p:spPr>
            <a:xfrm>
              <a:off x="5465256" y="159182"/>
              <a:ext cx="2664000" cy="6552000"/>
            </a:xfrm>
            <a:prstGeom prst="rect">
              <a:avLst/>
            </a:prstGeom>
            <a:solidFill>
              <a:srgbClr val="D6EDBD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4" name="Прямоугольный треугольник 153"/>
            <p:cNvSpPr/>
            <p:nvPr/>
          </p:nvSpPr>
          <p:spPr>
            <a:xfrm rot="10800000" flipV="1">
              <a:off x="3071802" y="161998"/>
              <a:ext cx="2394579" cy="6552000"/>
            </a:xfrm>
            <a:prstGeom prst="rtTriangle">
              <a:avLst/>
            </a:prstGeom>
            <a:solidFill>
              <a:srgbClr val="D6EDBD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56" name="Прямая соединительная линия 155"/>
          <p:cNvCxnSpPr/>
          <p:nvPr/>
        </p:nvCxnSpPr>
        <p:spPr>
          <a:xfrm rot="5400000" flipH="1" flipV="1">
            <a:off x="1210322" y="-176428"/>
            <a:ext cx="6520289" cy="7203991"/>
          </a:xfrm>
          <a:prstGeom prst="line">
            <a:avLst/>
          </a:prstGeom>
          <a:ln w="38100">
            <a:solidFill>
              <a:srgbClr val="9933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Прямоугольник 154"/>
          <p:cNvSpPr/>
          <p:nvPr/>
        </p:nvSpPr>
        <p:spPr>
          <a:xfrm rot="10800000">
            <a:off x="457201" y="2143116"/>
            <a:ext cx="1428760" cy="92869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5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9" y="2214554"/>
            <a:ext cx="1285884" cy="809940"/>
          </a:xfrm>
          <a:prstGeom prst="rect">
            <a:avLst/>
          </a:prstGeom>
          <a:noFill/>
        </p:spPr>
      </p:pic>
      <p:cxnSp>
        <p:nvCxnSpPr>
          <p:cNvPr id="165" name="Прямая соединительная линия 164"/>
          <p:cNvCxnSpPr/>
          <p:nvPr/>
        </p:nvCxnSpPr>
        <p:spPr>
          <a:xfrm rot="10800000" flipV="1">
            <a:off x="3541200" y="3739048"/>
            <a:ext cx="576000" cy="15840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1" grpId="1"/>
      <p:bldP spid="164" grpId="0" animBg="1"/>
      <p:bldP spid="128" grpId="0" animBg="1"/>
      <p:bldP spid="128" grpId="1" animBg="1"/>
      <p:bldP spid="129" grpId="0" animBg="1"/>
      <p:bldP spid="155" grpId="0" animBg="1"/>
      <p:bldP spid="15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80"/>
          <p:cNvGrpSpPr/>
          <p:nvPr/>
        </p:nvGrpSpPr>
        <p:grpSpPr>
          <a:xfrm>
            <a:off x="500034" y="168624"/>
            <a:ext cx="7858180" cy="6520081"/>
            <a:chOff x="571472" y="93984"/>
            <a:chExt cx="6952528" cy="5709330"/>
          </a:xfrm>
        </p:grpSpPr>
        <p:sp>
          <p:nvSpPr>
            <p:cNvPr id="222" name="Line 22"/>
            <p:cNvSpPr>
              <a:spLocks noChangeShapeType="1"/>
            </p:cNvSpPr>
            <p:nvPr/>
          </p:nvSpPr>
          <p:spPr bwMode="auto">
            <a:xfrm rot="10800000" flipH="1">
              <a:off x="75119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2" name="Line 25"/>
            <p:cNvSpPr>
              <a:spLocks noChangeShapeType="1"/>
            </p:cNvSpPr>
            <p:nvPr/>
          </p:nvSpPr>
          <p:spPr bwMode="auto">
            <a:xfrm flipH="1">
              <a:off x="571472" y="318614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3" name="Line 25"/>
            <p:cNvSpPr>
              <a:spLocks noChangeShapeType="1"/>
            </p:cNvSpPr>
            <p:nvPr/>
          </p:nvSpPr>
          <p:spPr bwMode="auto">
            <a:xfrm flipH="1">
              <a:off x="571472" y="3426175"/>
              <a:ext cx="3744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" name="Line 25"/>
            <p:cNvSpPr>
              <a:spLocks noChangeShapeType="1"/>
            </p:cNvSpPr>
            <p:nvPr/>
          </p:nvSpPr>
          <p:spPr bwMode="auto">
            <a:xfrm flipH="1">
              <a:off x="571472" y="366620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" name="Line 25"/>
            <p:cNvSpPr>
              <a:spLocks noChangeShapeType="1"/>
            </p:cNvSpPr>
            <p:nvPr/>
          </p:nvSpPr>
          <p:spPr bwMode="auto">
            <a:xfrm flipH="1">
              <a:off x="571472" y="390623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" name="Line 25"/>
            <p:cNvSpPr>
              <a:spLocks noChangeShapeType="1"/>
            </p:cNvSpPr>
            <p:nvPr/>
          </p:nvSpPr>
          <p:spPr bwMode="auto">
            <a:xfrm flipH="1">
              <a:off x="571472" y="414626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7" name="Line 25"/>
            <p:cNvSpPr>
              <a:spLocks noChangeShapeType="1"/>
            </p:cNvSpPr>
            <p:nvPr/>
          </p:nvSpPr>
          <p:spPr bwMode="auto">
            <a:xfrm flipH="1">
              <a:off x="571472" y="438629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8" name="Line 25"/>
            <p:cNvSpPr>
              <a:spLocks noChangeShapeType="1"/>
            </p:cNvSpPr>
            <p:nvPr/>
          </p:nvSpPr>
          <p:spPr bwMode="auto">
            <a:xfrm flipH="1">
              <a:off x="571472" y="462632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9" name="Line 25"/>
            <p:cNvSpPr>
              <a:spLocks noChangeShapeType="1"/>
            </p:cNvSpPr>
            <p:nvPr/>
          </p:nvSpPr>
          <p:spPr bwMode="auto">
            <a:xfrm flipH="1">
              <a:off x="571472" y="486635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0" name="Line 25"/>
            <p:cNvSpPr>
              <a:spLocks noChangeShapeType="1"/>
            </p:cNvSpPr>
            <p:nvPr/>
          </p:nvSpPr>
          <p:spPr bwMode="auto">
            <a:xfrm flipH="1">
              <a:off x="571472" y="510638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1" name="Line 25"/>
            <p:cNvSpPr>
              <a:spLocks noChangeShapeType="1"/>
            </p:cNvSpPr>
            <p:nvPr/>
          </p:nvSpPr>
          <p:spPr bwMode="auto">
            <a:xfrm flipH="1">
              <a:off x="571472" y="534641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2" name="Line 25"/>
            <p:cNvSpPr>
              <a:spLocks noChangeShapeType="1"/>
            </p:cNvSpPr>
            <p:nvPr/>
          </p:nvSpPr>
          <p:spPr bwMode="auto">
            <a:xfrm flipH="1">
              <a:off x="571472" y="5586439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" name="Line 22"/>
            <p:cNvSpPr>
              <a:spLocks noChangeShapeType="1"/>
            </p:cNvSpPr>
            <p:nvPr/>
          </p:nvSpPr>
          <p:spPr bwMode="auto">
            <a:xfrm rot="10800000" flipH="1">
              <a:off x="458272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" name="Line 22"/>
            <p:cNvSpPr>
              <a:spLocks noChangeShapeType="1"/>
            </p:cNvSpPr>
            <p:nvPr/>
          </p:nvSpPr>
          <p:spPr bwMode="auto">
            <a:xfrm rot="10800000" flipH="1">
              <a:off x="4317579" y="3643314"/>
              <a:ext cx="0" cy="2160000"/>
            </a:xfrm>
            <a:prstGeom prst="line">
              <a:avLst/>
            </a:prstGeom>
            <a:noFill/>
            <a:ln w="1905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6" name="Line 22"/>
            <p:cNvSpPr>
              <a:spLocks noChangeShapeType="1"/>
            </p:cNvSpPr>
            <p:nvPr/>
          </p:nvSpPr>
          <p:spPr bwMode="auto">
            <a:xfrm rot="10800000" flipH="1">
              <a:off x="4052435" y="3640692"/>
              <a:ext cx="0" cy="216000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7" name="Line 22"/>
            <p:cNvSpPr>
              <a:spLocks noChangeShapeType="1"/>
            </p:cNvSpPr>
            <p:nvPr/>
          </p:nvSpPr>
          <p:spPr bwMode="auto">
            <a:xfrm rot="10800000" flipH="1">
              <a:off x="378729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" name="Line 22"/>
            <p:cNvSpPr>
              <a:spLocks noChangeShapeType="1"/>
            </p:cNvSpPr>
            <p:nvPr/>
          </p:nvSpPr>
          <p:spPr bwMode="auto">
            <a:xfrm rot="10800000" flipH="1">
              <a:off x="352214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" name="Line 22"/>
            <p:cNvSpPr>
              <a:spLocks noChangeShapeType="1"/>
            </p:cNvSpPr>
            <p:nvPr/>
          </p:nvSpPr>
          <p:spPr bwMode="auto">
            <a:xfrm rot="10800000" flipH="1">
              <a:off x="325700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0" name="Line 22"/>
            <p:cNvSpPr>
              <a:spLocks noChangeShapeType="1"/>
            </p:cNvSpPr>
            <p:nvPr/>
          </p:nvSpPr>
          <p:spPr bwMode="auto">
            <a:xfrm rot="10800000" flipH="1">
              <a:off x="299185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1" name="Line 22"/>
            <p:cNvSpPr>
              <a:spLocks noChangeShapeType="1"/>
            </p:cNvSpPr>
            <p:nvPr/>
          </p:nvSpPr>
          <p:spPr bwMode="auto">
            <a:xfrm rot="10800000" flipH="1">
              <a:off x="272671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2" name="Line 22"/>
            <p:cNvSpPr>
              <a:spLocks noChangeShapeType="1"/>
            </p:cNvSpPr>
            <p:nvPr/>
          </p:nvSpPr>
          <p:spPr bwMode="auto">
            <a:xfrm rot="10800000" flipH="1">
              <a:off x="246157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3" name="Line 22"/>
            <p:cNvSpPr>
              <a:spLocks noChangeShapeType="1"/>
            </p:cNvSpPr>
            <p:nvPr/>
          </p:nvSpPr>
          <p:spPr bwMode="auto">
            <a:xfrm rot="10800000" flipH="1">
              <a:off x="219642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" name="Line 22"/>
            <p:cNvSpPr>
              <a:spLocks noChangeShapeType="1"/>
            </p:cNvSpPr>
            <p:nvPr/>
          </p:nvSpPr>
          <p:spPr bwMode="auto">
            <a:xfrm rot="10800000" flipH="1">
              <a:off x="193128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" name="Line 22"/>
            <p:cNvSpPr>
              <a:spLocks noChangeShapeType="1"/>
            </p:cNvSpPr>
            <p:nvPr/>
          </p:nvSpPr>
          <p:spPr bwMode="auto">
            <a:xfrm rot="10800000" flipH="1">
              <a:off x="166613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" name="Line 22"/>
            <p:cNvSpPr>
              <a:spLocks noChangeShapeType="1"/>
            </p:cNvSpPr>
            <p:nvPr/>
          </p:nvSpPr>
          <p:spPr bwMode="auto">
            <a:xfrm rot="10800000" flipH="1">
              <a:off x="140099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" name="Line 22"/>
            <p:cNvSpPr>
              <a:spLocks noChangeShapeType="1"/>
            </p:cNvSpPr>
            <p:nvPr/>
          </p:nvSpPr>
          <p:spPr bwMode="auto">
            <a:xfrm rot="10800000" flipH="1">
              <a:off x="11358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" name="Line 22"/>
            <p:cNvSpPr>
              <a:spLocks noChangeShapeType="1"/>
            </p:cNvSpPr>
            <p:nvPr/>
          </p:nvSpPr>
          <p:spPr bwMode="auto">
            <a:xfrm rot="10800000" flipH="1">
              <a:off x="8707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" name="Line 22"/>
            <p:cNvSpPr>
              <a:spLocks noChangeShapeType="1"/>
            </p:cNvSpPr>
            <p:nvPr/>
          </p:nvSpPr>
          <p:spPr bwMode="auto">
            <a:xfrm rot="10800000" flipH="1">
              <a:off x="6055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" name="Line 25"/>
            <p:cNvSpPr>
              <a:spLocks noChangeShapeType="1"/>
            </p:cNvSpPr>
            <p:nvPr/>
          </p:nvSpPr>
          <p:spPr bwMode="auto">
            <a:xfrm flipH="1">
              <a:off x="4561288" y="318614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" name="Line 25"/>
            <p:cNvSpPr>
              <a:spLocks noChangeShapeType="1"/>
            </p:cNvSpPr>
            <p:nvPr/>
          </p:nvSpPr>
          <p:spPr bwMode="auto">
            <a:xfrm>
              <a:off x="4284000" y="3426175"/>
              <a:ext cx="3240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" name="Line 25"/>
            <p:cNvSpPr>
              <a:spLocks noChangeShapeType="1"/>
            </p:cNvSpPr>
            <p:nvPr/>
          </p:nvSpPr>
          <p:spPr bwMode="auto">
            <a:xfrm flipH="1">
              <a:off x="4561288" y="366620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" name="Line 25"/>
            <p:cNvSpPr>
              <a:spLocks noChangeShapeType="1"/>
            </p:cNvSpPr>
            <p:nvPr/>
          </p:nvSpPr>
          <p:spPr bwMode="auto">
            <a:xfrm flipH="1">
              <a:off x="4561288" y="390623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4" name="Line 25"/>
            <p:cNvSpPr>
              <a:spLocks noChangeShapeType="1"/>
            </p:cNvSpPr>
            <p:nvPr/>
          </p:nvSpPr>
          <p:spPr bwMode="auto">
            <a:xfrm flipH="1">
              <a:off x="4561288" y="414626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" name="Line 25"/>
            <p:cNvSpPr>
              <a:spLocks noChangeShapeType="1"/>
            </p:cNvSpPr>
            <p:nvPr/>
          </p:nvSpPr>
          <p:spPr bwMode="auto">
            <a:xfrm flipH="1">
              <a:off x="4561288" y="438629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" name="Line 25"/>
            <p:cNvSpPr>
              <a:spLocks noChangeShapeType="1"/>
            </p:cNvSpPr>
            <p:nvPr/>
          </p:nvSpPr>
          <p:spPr bwMode="auto">
            <a:xfrm flipH="1">
              <a:off x="4561288" y="462632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" name="Line 25"/>
            <p:cNvSpPr>
              <a:spLocks noChangeShapeType="1"/>
            </p:cNvSpPr>
            <p:nvPr/>
          </p:nvSpPr>
          <p:spPr bwMode="auto">
            <a:xfrm flipH="1">
              <a:off x="4561288" y="486635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Line 25"/>
            <p:cNvSpPr>
              <a:spLocks noChangeShapeType="1"/>
            </p:cNvSpPr>
            <p:nvPr/>
          </p:nvSpPr>
          <p:spPr bwMode="auto">
            <a:xfrm flipH="1">
              <a:off x="4561288" y="510638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9" name="Line 25"/>
            <p:cNvSpPr>
              <a:spLocks noChangeShapeType="1"/>
            </p:cNvSpPr>
            <p:nvPr/>
          </p:nvSpPr>
          <p:spPr bwMode="auto">
            <a:xfrm flipH="1">
              <a:off x="4561288" y="534641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0" name="Line 25"/>
            <p:cNvSpPr>
              <a:spLocks noChangeShapeType="1"/>
            </p:cNvSpPr>
            <p:nvPr/>
          </p:nvSpPr>
          <p:spPr bwMode="auto">
            <a:xfrm flipH="1">
              <a:off x="4561288" y="5586439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3" name="Line 22"/>
            <p:cNvSpPr>
              <a:spLocks noChangeShapeType="1"/>
            </p:cNvSpPr>
            <p:nvPr/>
          </p:nvSpPr>
          <p:spPr bwMode="auto">
            <a:xfrm rot="10800000" flipH="1">
              <a:off x="72468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4" name="Line 22"/>
            <p:cNvSpPr>
              <a:spLocks noChangeShapeType="1"/>
            </p:cNvSpPr>
            <p:nvPr/>
          </p:nvSpPr>
          <p:spPr bwMode="auto">
            <a:xfrm rot="10800000" flipH="1">
              <a:off x="69816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" name="Line 22"/>
            <p:cNvSpPr>
              <a:spLocks noChangeShapeType="1"/>
            </p:cNvSpPr>
            <p:nvPr/>
          </p:nvSpPr>
          <p:spPr bwMode="auto">
            <a:xfrm rot="10800000" flipH="1">
              <a:off x="671651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6" name="Line 22"/>
            <p:cNvSpPr>
              <a:spLocks noChangeShapeType="1"/>
            </p:cNvSpPr>
            <p:nvPr/>
          </p:nvSpPr>
          <p:spPr bwMode="auto">
            <a:xfrm rot="10800000" flipH="1">
              <a:off x="645137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7" name="Line 22"/>
            <p:cNvSpPr>
              <a:spLocks noChangeShapeType="1"/>
            </p:cNvSpPr>
            <p:nvPr/>
          </p:nvSpPr>
          <p:spPr bwMode="auto">
            <a:xfrm rot="10800000" flipH="1">
              <a:off x="618623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8" name="Line 22"/>
            <p:cNvSpPr>
              <a:spLocks noChangeShapeType="1"/>
            </p:cNvSpPr>
            <p:nvPr/>
          </p:nvSpPr>
          <p:spPr bwMode="auto">
            <a:xfrm rot="10800000" flipH="1">
              <a:off x="592108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9" name="Line 22"/>
            <p:cNvSpPr>
              <a:spLocks noChangeShapeType="1"/>
            </p:cNvSpPr>
            <p:nvPr/>
          </p:nvSpPr>
          <p:spPr bwMode="auto">
            <a:xfrm rot="10800000" flipH="1">
              <a:off x="5655942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0" name="Line 22"/>
            <p:cNvSpPr>
              <a:spLocks noChangeShapeType="1"/>
            </p:cNvSpPr>
            <p:nvPr/>
          </p:nvSpPr>
          <p:spPr bwMode="auto">
            <a:xfrm rot="10800000" flipH="1">
              <a:off x="5390798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" name="Line 22"/>
            <p:cNvSpPr>
              <a:spLocks noChangeShapeType="1"/>
            </p:cNvSpPr>
            <p:nvPr/>
          </p:nvSpPr>
          <p:spPr bwMode="auto">
            <a:xfrm rot="10800000" flipH="1">
              <a:off x="5125654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2" name="Line 22"/>
            <p:cNvSpPr>
              <a:spLocks noChangeShapeType="1"/>
            </p:cNvSpPr>
            <p:nvPr/>
          </p:nvSpPr>
          <p:spPr bwMode="auto">
            <a:xfrm rot="10800000" flipH="1">
              <a:off x="4860510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4" name="Line 25"/>
            <p:cNvSpPr>
              <a:spLocks noChangeShapeType="1"/>
            </p:cNvSpPr>
            <p:nvPr/>
          </p:nvSpPr>
          <p:spPr bwMode="auto">
            <a:xfrm flipH="1">
              <a:off x="571472" y="31146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" name="Line 25"/>
            <p:cNvSpPr>
              <a:spLocks noChangeShapeType="1"/>
            </p:cNvSpPr>
            <p:nvPr/>
          </p:nvSpPr>
          <p:spPr bwMode="auto">
            <a:xfrm flipH="1">
              <a:off x="571472" y="55149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" name="Line 25"/>
            <p:cNvSpPr>
              <a:spLocks noChangeShapeType="1"/>
            </p:cNvSpPr>
            <p:nvPr/>
          </p:nvSpPr>
          <p:spPr bwMode="auto">
            <a:xfrm flipH="1">
              <a:off x="571472" y="79152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7" name="Line 25"/>
            <p:cNvSpPr>
              <a:spLocks noChangeShapeType="1"/>
            </p:cNvSpPr>
            <p:nvPr/>
          </p:nvSpPr>
          <p:spPr bwMode="auto">
            <a:xfrm flipH="1">
              <a:off x="571472" y="103155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8" name="Line 25"/>
            <p:cNvSpPr>
              <a:spLocks noChangeShapeType="1"/>
            </p:cNvSpPr>
            <p:nvPr/>
          </p:nvSpPr>
          <p:spPr bwMode="auto">
            <a:xfrm flipH="1">
              <a:off x="571472" y="127158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9" name="Line 25"/>
            <p:cNvSpPr>
              <a:spLocks noChangeShapeType="1"/>
            </p:cNvSpPr>
            <p:nvPr/>
          </p:nvSpPr>
          <p:spPr bwMode="auto">
            <a:xfrm flipH="1">
              <a:off x="571472" y="151161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0" name="Line 25"/>
            <p:cNvSpPr>
              <a:spLocks noChangeShapeType="1"/>
            </p:cNvSpPr>
            <p:nvPr/>
          </p:nvSpPr>
          <p:spPr bwMode="auto">
            <a:xfrm flipH="1">
              <a:off x="571472" y="175164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1" name="Line 25"/>
            <p:cNvSpPr>
              <a:spLocks noChangeShapeType="1"/>
            </p:cNvSpPr>
            <p:nvPr/>
          </p:nvSpPr>
          <p:spPr bwMode="auto">
            <a:xfrm flipH="1">
              <a:off x="571472" y="199167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2" name="Line 25"/>
            <p:cNvSpPr>
              <a:spLocks noChangeShapeType="1"/>
            </p:cNvSpPr>
            <p:nvPr/>
          </p:nvSpPr>
          <p:spPr bwMode="auto">
            <a:xfrm flipH="1">
              <a:off x="571472" y="223170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3" name="Line 25"/>
            <p:cNvSpPr>
              <a:spLocks noChangeShapeType="1"/>
            </p:cNvSpPr>
            <p:nvPr/>
          </p:nvSpPr>
          <p:spPr bwMode="auto">
            <a:xfrm flipH="1">
              <a:off x="571472" y="247173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" name="Line 25"/>
            <p:cNvSpPr>
              <a:spLocks noChangeShapeType="1"/>
            </p:cNvSpPr>
            <p:nvPr/>
          </p:nvSpPr>
          <p:spPr bwMode="auto">
            <a:xfrm flipH="1">
              <a:off x="571472" y="271176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" name="Line 25"/>
            <p:cNvSpPr>
              <a:spLocks noChangeShapeType="1"/>
            </p:cNvSpPr>
            <p:nvPr/>
          </p:nvSpPr>
          <p:spPr bwMode="auto">
            <a:xfrm flipH="1">
              <a:off x="571472" y="295179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" name="Line 22"/>
            <p:cNvSpPr>
              <a:spLocks noChangeShapeType="1"/>
            </p:cNvSpPr>
            <p:nvPr/>
          </p:nvSpPr>
          <p:spPr bwMode="auto">
            <a:xfrm flipH="1">
              <a:off x="458272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7" name="Line 22"/>
            <p:cNvSpPr>
              <a:spLocks noChangeShapeType="1"/>
            </p:cNvSpPr>
            <p:nvPr/>
          </p:nvSpPr>
          <p:spPr bwMode="auto">
            <a:xfrm flipH="1">
              <a:off x="431757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8" name="Line 22"/>
            <p:cNvSpPr>
              <a:spLocks noChangeShapeType="1"/>
            </p:cNvSpPr>
            <p:nvPr/>
          </p:nvSpPr>
          <p:spPr bwMode="auto">
            <a:xfrm flipH="1">
              <a:off x="4052435" y="93984"/>
              <a:ext cx="0" cy="357209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arrow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9" name="Line 22"/>
            <p:cNvSpPr>
              <a:spLocks noChangeShapeType="1"/>
            </p:cNvSpPr>
            <p:nvPr/>
          </p:nvSpPr>
          <p:spPr bwMode="auto">
            <a:xfrm flipH="1">
              <a:off x="378729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0" name="Line 22"/>
            <p:cNvSpPr>
              <a:spLocks noChangeShapeType="1"/>
            </p:cNvSpPr>
            <p:nvPr/>
          </p:nvSpPr>
          <p:spPr bwMode="auto">
            <a:xfrm flipH="1">
              <a:off x="352214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1" name="Line 22"/>
            <p:cNvSpPr>
              <a:spLocks noChangeShapeType="1"/>
            </p:cNvSpPr>
            <p:nvPr/>
          </p:nvSpPr>
          <p:spPr bwMode="auto">
            <a:xfrm flipH="1">
              <a:off x="325700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2" name="Line 22"/>
            <p:cNvSpPr>
              <a:spLocks noChangeShapeType="1"/>
            </p:cNvSpPr>
            <p:nvPr/>
          </p:nvSpPr>
          <p:spPr bwMode="auto">
            <a:xfrm flipH="1">
              <a:off x="299185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3" name="Line 22"/>
            <p:cNvSpPr>
              <a:spLocks noChangeShapeType="1"/>
            </p:cNvSpPr>
            <p:nvPr/>
          </p:nvSpPr>
          <p:spPr bwMode="auto">
            <a:xfrm flipH="1">
              <a:off x="272671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" name="Line 22"/>
            <p:cNvSpPr>
              <a:spLocks noChangeShapeType="1"/>
            </p:cNvSpPr>
            <p:nvPr/>
          </p:nvSpPr>
          <p:spPr bwMode="auto">
            <a:xfrm flipH="1">
              <a:off x="246157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" name="Line 22"/>
            <p:cNvSpPr>
              <a:spLocks noChangeShapeType="1"/>
            </p:cNvSpPr>
            <p:nvPr/>
          </p:nvSpPr>
          <p:spPr bwMode="auto">
            <a:xfrm flipH="1">
              <a:off x="219642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" name="Line 22"/>
            <p:cNvSpPr>
              <a:spLocks noChangeShapeType="1"/>
            </p:cNvSpPr>
            <p:nvPr/>
          </p:nvSpPr>
          <p:spPr bwMode="auto">
            <a:xfrm flipH="1">
              <a:off x="193128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7" name="Line 22"/>
            <p:cNvSpPr>
              <a:spLocks noChangeShapeType="1"/>
            </p:cNvSpPr>
            <p:nvPr/>
          </p:nvSpPr>
          <p:spPr bwMode="auto">
            <a:xfrm flipH="1">
              <a:off x="166613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8" name="Line 22"/>
            <p:cNvSpPr>
              <a:spLocks noChangeShapeType="1"/>
            </p:cNvSpPr>
            <p:nvPr/>
          </p:nvSpPr>
          <p:spPr bwMode="auto">
            <a:xfrm flipH="1">
              <a:off x="140099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9" name="Line 22"/>
            <p:cNvSpPr>
              <a:spLocks noChangeShapeType="1"/>
            </p:cNvSpPr>
            <p:nvPr/>
          </p:nvSpPr>
          <p:spPr bwMode="auto">
            <a:xfrm flipH="1">
              <a:off x="113585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0" name="Line 22"/>
            <p:cNvSpPr>
              <a:spLocks noChangeShapeType="1"/>
            </p:cNvSpPr>
            <p:nvPr/>
          </p:nvSpPr>
          <p:spPr bwMode="auto">
            <a:xfrm flipH="1">
              <a:off x="87070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1" name="Line 22"/>
            <p:cNvSpPr>
              <a:spLocks noChangeShapeType="1"/>
            </p:cNvSpPr>
            <p:nvPr/>
          </p:nvSpPr>
          <p:spPr bwMode="auto">
            <a:xfrm flipH="1">
              <a:off x="60556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3" name="Line 25"/>
            <p:cNvSpPr>
              <a:spLocks noChangeShapeType="1"/>
            </p:cNvSpPr>
            <p:nvPr/>
          </p:nvSpPr>
          <p:spPr bwMode="auto">
            <a:xfrm flipH="1">
              <a:off x="4561277" y="31146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4" name="Line 25"/>
            <p:cNvSpPr>
              <a:spLocks noChangeShapeType="1"/>
            </p:cNvSpPr>
            <p:nvPr/>
          </p:nvSpPr>
          <p:spPr bwMode="auto">
            <a:xfrm flipH="1">
              <a:off x="4561277" y="55149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5" name="Line 25"/>
            <p:cNvSpPr>
              <a:spLocks noChangeShapeType="1"/>
            </p:cNvSpPr>
            <p:nvPr/>
          </p:nvSpPr>
          <p:spPr bwMode="auto">
            <a:xfrm flipH="1">
              <a:off x="4561277" y="79152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" name="Line 25"/>
            <p:cNvSpPr>
              <a:spLocks noChangeShapeType="1"/>
            </p:cNvSpPr>
            <p:nvPr/>
          </p:nvSpPr>
          <p:spPr bwMode="auto">
            <a:xfrm flipH="1">
              <a:off x="4561277" y="103155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" name="Line 25"/>
            <p:cNvSpPr>
              <a:spLocks noChangeShapeType="1"/>
            </p:cNvSpPr>
            <p:nvPr/>
          </p:nvSpPr>
          <p:spPr bwMode="auto">
            <a:xfrm flipH="1">
              <a:off x="4561277" y="127158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8" name="Line 25"/>
            <p:cNvSpPr>
              <a:spLocks noChangeShapeType="1"/>
            </p:cNvSpPr>
            <p:nvPr/>
          </p:nvSpPr>
          <p:spPr bwMode="auto">
            <a:xfrm flipH="1">
              <a:off x="4561277" y="151161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9" name="Line 25"/>
            <p:cNvSpPr>
              <a:spLocks noChangeShapeType="1"/>
            </p:cNvSpPr>
            <p:nvPr/>
          </p:nvSpPr>
          <p:spPr bwMode="auto">
            <a:xfrm flipH="1">
              <a:off x="4561277" y="175164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0" name="Line 25"/>
            <p:cNvSpPr>
              <a:spLocks noChangeShapeType="1"/>
            </p:cNvSpPr>
            <p:nvPr/>
          </p:nvSpPr>
          <p:spPr bwMode="auto">
            <a:xfrm flipH="1">
              <a:off x="4561277" y="199167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1" name="Line 25"/>
            <p:cNvSpPr>
              <a:spLocks noChangeShapeType="1"/>
            </p:cNvSpPr>
            <p:nvPr/>
          </p:nvSpPr>
          <p:spPr bwMode="auto">
            <a:xfrm flipH="1">
              <a:off x="4561277" y="223170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2" name="Line 25"/>
            <p:cNvSpPr>
              <a:spLocks noChangeShapeType="1"/>
            </p:cNvSpPr>
            <p:nvPr/>
          </p:nvSpPr>
          <p:spPr bwMode="auto">
            <a:xfrm flipH="1">
              <a:off x="4561277" y="247173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3" name="Line 25"/>
            <p:cNvSpPr>
              <a:spLocks noChangeShapeType="1"/>
            </p:cNvSpPr>
            <p:nvPr/>
          </p:nvSpPr>
          <p:spPr bwMode="auto">
            <a:xfrm flipH="1">
              <a:off x="4561277" y="271176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4" name="Line 25"/>
            <p:cNvSpPr>
              <a:spLocks noChangeShapeType="1"/>
            </p:cNvSpPr>
            <p:nvPr/>
          </p:nvSpPr>
          <p:spPr bwMode="auto">
            <a:xfrm flipH="1">
              <a:off x="4561277" y="295179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5" name="Line 22"/>
            <p:cNvSpPr>
              <a:spLocks noChangeShapeType="1"/>
            </p:cNvSpPr>
            <p:nvPr/>
          </p:nvSpPr>
          <p:spPr bwMode="auto">
            <a:xfrm flipH="1">
              <a:off x="751195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" name="Line 22"/>
            <p:cNvSpPr>
              <a:spLocks noChangeShapeType="1"/>
            </p:cNvSpPr>
            <p:nvPr/>
          </p:nvSpPr>
          <p:spPr bwMode="auto">
            <a:xfrm flipH="1">
              <a:off x="724680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" name="Line 22"/>
            <p:cNvSpPr>
              <a:spLocks noChangeShapeType="1"/>
            </p:cNvSpPr>
            <p:nvPr/>
          </p:nvSpPr>
          <p:spPr bwMode="auto">
            <a:xfrm flipH="1">
              <a:off x="698166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" name="Line 22"/>
            <p:cNvSpPr>
              <a:spLocks noChangeShapeType="1"/>
            </p:cNvSpPr>
            <p:nvPr/>
          </p:nvSpPr>
          <p:spPr bwMode="auto">
            <a:xfrm flipH="1">
              <a:off x="671652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" name="Line 22"/>
            <p:cNvSpPr>
              <a:spLocks noChangeShapeType="1"/>
            </p:cNvSpPr>
            <p:nvPr/>
          </p:nvSpPr>
          <p:spPr bwMode="auto">
            <a:xfrm flipH="1">
              <a:off x="645137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" name="Line 22"/>
            <p:cNvSpPr>
              <a:spLocks noChangeShapeType="1"/>
            </p:cNvSpPr>
            <p:nvPr/>
          </p:nvSpPr>
          <p:spPr bwMode="auto">
            <a:xfrm flipH="1">
              <a:off x="618623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1" name="Line 22"/>
            <p:cNvSpPr>
              <a:spLocks noChangeShapeType="1"/>
            </p:cNvSpPr>
            <p:nvPr/>
          </p:nvSpPr>
          <p:spPr bwMode="auto">
            <a:xfrm flipH="1">
              <a:off x="592108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2" name="Line 22"/>
            <p:cNvSpPr>
              <a:spLocks noChangeShapeType="1"/>
            </p:cNvSpPr>
            <p:nvPr/>
          </p:nvSpPr>
          <p:spPr bwMode="auto">
            <a:xfrm flipH="1">
              <a:off x="565594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" name="Line 22"/>
            <p:cNvSpPr>
              <a:spLocks noChangeShapeType="1"/>
            </p:cNvSpPr>
            <p:nvPr/>
          </p:nvSpPr>
          <p:spPr bwMode="auto">
            <a:xfrm flipH="1">
              <a:off x="539080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4" name="Line 22"/>
            <p:cNvSpPr>
              <a:spLocks noChangeShapeType="1"/>
            </p:cNvSpPr>
            <p:nvPr/>
          </p:nvSpPr>
          <p:spPr bwMode="auto">
            <a:xfrm flipH="1">
              <a:off x="512565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5" name="Line 22"/>
            <p:cNvSpPr>
              <a:spLocks noChangeShapeType="1"/>
            </p:cNvSpPr>
            <p:nvPr/>
          </p:nvSpPr>
          <p:spPr bwMode="auto">
            <a:xfrm flipH="1">
              <a:off x="486051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0" name="Line 22"/>
          <p:cNvSpPr>
            <a:spLocks noChangeShapeType="1"/>
          </p:cNvSpPr>
          <p:nvPr/>
        </p:nvSpPr>
        <p:spPr bwMode="auto">
          <a:xfrm flipH="1">
            <a:off x="4750314" y="3357562"/>
            <a:ext cx="0" cy="108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9" name="TextBox 178"/>
          <p:cNvSpPr txBox="1"/>
          <p:nvPr/>
        </p:nvSpPr>
        <p:spPr>
          <a:xfrm>
            <a:off x="4572000" y="3429000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71" name="Line 25"/>
          <p:cNvSpPr>
            <a:spLocks noChangeShapeType="1"/>
          </p:cNvSpPr>
          <p:nvPr/>
        </p:nvSpPr>
        <p:spPr bwMode="auto">
          <a:xfrm flipH="1">
            <a:off x="571472" y="3426175"/>
            <a:ext cx="374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3" name="Line 25"/>
          <p:cNvSpPr>
            <a:spLocks noChangeShapeType="1"/>
          </p:cNvSpPr>
          <p:nvPr/>
        </p:nvSpPr>
        <p:spPr bwMode="auto">
          <a:xfrm rot="10800000">
            <a:off x="4273275" y="3426175"/>
            <a:ext cx="428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 type="arrow"/>
            <a:tailEnd type="none"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Группа 289"/>
          <p:cNvGrpSpPr/>
          <p:nvPr/>
        </p:nvGrpSpPr>
        <p:grpSpPr>
          <a:xfrm>
            <a:off x="3505200" y="11289"/>
            <a:ext cx="4699000" cy="6790266"/>
            <a:chOff x="3505200" y="11289"/>
            <a:chExt cx="4699000" cy="6790266"/>
          </a:xfrm>
        </p:grpSpPr>
        <p:sp>
          <p:nvSpPr>
            <p:cNvPr id="163" name="Полилиния 162"/>
            <p:cNvSpPr/>
            <p:nvPr/>
          </p:nvSpPr>
          <p:spPr>
            <a:xfrm>
              <a:off x="3505200" y="11289"/>
              <a:ext cx="4699000" cy="6790266"/>
            </a:xfrm>
            <a:custGeom>
              <a:avLst/>
              <a:gdLst>
                <a:gd name="connsiteX0" fmla="*/ 4588933 w 4699000"/>
                <a:gd name="connsiteY0" fmla="*/ 124178 h 6790266"/>
                <a:gd name="connsiteX1" fmla="*/ 4284133 w 4699000"/>
                <a:gd name="connsiteY1" fmla="*/ 412044 h 6790266"/>
                <a:gd name="connsiteX2" fmla="*/ 2319867 w 4699000"/>
                <a:gd name="connsiteY2" fmla="*/ 2206978 h 6790266"/>
                <a:gd name="connsiteX3" fmla="*/ 1320800 w 4699000"/>
                <a:gd name="connsiteY3" fmla="*/ 3104444 h 6790266"/>
                <a:gd name="connsiteX4" fmla="*/ 660400 w 4699000"/>
                <a:gd name="connsiteY4" fmla="*/ 3680178 h 6790266"/>
                <a:gd name="connsiteX5" fmla="*/ 643467 w 4699000"/>
                <a:gd name="connsiteY5" fmla="*/ 3663244 h 6790266"/>
                <a:gd name="connsiteX6" fmla="*/ 169333 w 4699000"/>
                <a:gd name="connsiteY6" fmla="*/ 4984044 h 6790266"/>
                <a:gd name="connsiteX7" fmla="*/ 84667 w 4699000"/>
                <a:gd name="connsiteY7" fmla="*/ 5221111 h 6790266"/>
                <a:gd name="connsiteX8" fmla="*/ 67733 w 4699000"/>
                <a:gd name="connsiteY8" fmla="*/ 5254978 h 6790266"/>
                <a:gd name="connsiteX9" fmla="*/ 33867 w 4699000"/>
                <a:gd name="connsiteY9" fmla="*/ 6558844 h 6790266"/>
                <a:gd name="connsiteX10" fmla="*/ 33867 w 4699000"/>
                <a:gd name="connsiteY10" fmla="*/ 6643511 h 6790266"/>
                <a:gd name="connsiteX11" fmla="*/ 16933 w 4699000"/>
                <a:gd name="connsiteY11" fmla="*/ 6728178 h 6790266"/>
                <a:gd name="connsiteX12" fmla="*/ 135467 w 4699000"/>
                <a:gd name="connsiteY12" fmla="*/ 6728178 h 6790266"/>
                <a:gd name="connsiteX13" fmla="*/ 3488267 w 4699000"/>
                <a:gd name="connsiteY13" fmla="*/ 6745111 h 6790266"/>
                <a:gd name="connsiteX14" fmla="*/ 4521200 w 4699000"/>
                <a:gd name="connsiteY14" fmla="*/ 6728178 h 6790266"/>
                <a:gd name="connsiteX15" fmla="*/ 4555067 w 4699000"/>
                <a:gd name="connsiteY15" fmla="*/ 6694311 h 6790266"/>
                <a:gd name="connsiteX16" fmla="*/ 4555067 w 4699000"/>
                <a:gd name="connsiteY16" fmla="*/ 6694311 h 6790266"/>
                <a:gd name="connsiteX17" fmla="*/ 4605867 w 4699000"/>
                <a:gd name="connsiteY17" fmla="*/ 6033911 h 6790266"/>
                <a:gd name="connsiteX18" fmla="*/ 4605867 w 4699000"/>
                <a:gd name="connsiteY18" fmla="*/ 2427111 h 6790266"/>
                <a:gd name="connsiteX19" fmla="*/ 4605867 w 4699000"/>
                <a:gd name="connsiteY19" fmla="*/ 378178 h 6790266"/>
                <a:gd name="connsiteX20" fmla="*/ 4588933 w 4699000"/>
                <a:gd name="connsiteY20" fmla="*/ 124178 h 6790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699000" h="6790266">
                  <a:moveTo>
                    <a:pt x="4588933" y="124178"/>
                  </a:moveTo>
                  <a:cubicBezTo>
                    <a:pt x="4625622" y="94544"/>
                    <a:pt x="4284133" y="412044"/>
                    <a:pt x="4284133" y="412044"/>
                  </a:cubicBezTo>
                  <a:lnTo>
                    <a:pt x="2319867" y="2206978"/>
                  </a:lnTo>
                  <a:cubicBezTo>
                    <a:pt x="1825978" y="2655711"/>
                    <a:pt x="1597378" y="2858911"/>
                    <a:pt x="1320800" y="3104444"/>
                  </a:cubicBezTo>
                  <a:cubicBezTo>
                    <a:pt x="1044222" y="3349977"/>
                    <a:pt x="773289" y="3587045"/>
                    <a:pt x="660400" y="3680178"/>
                  </a:cubicBezTo>
                  <a:cubicBezTo>
                    <a:pt x="547511" y="3773311"/>
                    <a:pt x="725312" y="3445933"/>
                    <a:pt x="643467" y="3663244"/>
                  </a:cubicBezTo>
                  <a:cubicBezTo>
                    <a:pt x="561623" y="3880555"/>
                    <a:pt x="262466" y="4724400"/>
                    <a:pt x="169333" y="4984044"/>
                  </a:cubicBezTo>
                  <a:cubicBezTo>
                    <a:pt x="76200" y="5243688"/>
                    <a:pt x="101600" y="5175955"/>
                    <a:pt x="84667" y="5221111"/>
                  </a:cubicBezTo>
                  <a:cubicBezTo>
                    <a:pt x="67734" y="5266267"/>
                    <a:pt x="76200" y="5032022"/>
                    <a:pt x="67733" y="5254978"/>
                  </a:cubicBezTo>
                  <a:cubicBezTo>
                    <a:pt x="59266" y="5477934"/>
                    <a:pt x="39511" y="6327422"/>
                    <a:pt x="33867" y="6558844"/>
                  </a:cubicBezTo>
                  <a:cubicBezTo>
                    <a:pt x="28223" y="6790266"/>
                    <a:pt x="36689" y="6615289"/>
                    <a:pt x="33867" y="6643511"/>
                  </a:cubicBezTo>
                  <a:cubicBezTo>
                    <a:pt x="31045" y="6671733"/>
                    <a:pt x="0" y="6714067"/>
                    <a:pt x="16933" y="6728178"/>
                  </a:cubicBezTo>
                  <a:cubicBezTo>
                    <a:pt x="33866" y="6742289"/>
                    <a:pt x="135467" y="6728178"/>
                    <a:pt x="135467" y="6728178"/>
                  </a:cubicBezTo>
                  <a:lnTo>
                    <a:pt x="3488267" y="6745111"/>
                  </a:lnTo>
                  <a:cubicBezTo>
                    <a:pt x="4219222" y="6745111"/>
                    <a:pt x="4343400" y="6736645"/>
                    <a:pt x="4521200" y="6728178"/>
                  </a:cubicBezTo>
                  <a:cubicBezTo>
                    <a:pt x="4699000" y="6719711"/>
                    <a:pt x="4555067" y="6694311"/>
                    <a:pt x="4555067" y="6694311"/>
                  </a:cubicBezTo>
                  <a:lnTo>
                    <a:pt x="4555067" y="6694311"/>
                  </a:lnTo>
                  <a:cubicBezTo>
                    <a:pt x="4563534" y="6584244"/>
                    <a:pt x="4597400" y="6745111"/>
                    <a:pt x="4605867" y="6033911"/>
                  </a:cubicBezTo>
                  <a:cubicBezTo>
                    <a:pt x="4614334" y="5322711"/>
                    <a:pt x="4605867" y="2427111"/>
                    <a:pt x="4605867" y="2427111"/>
                  </a:cubicBezTo>
                  <a:cubicBezTo>
                    <a:pt x="4605867" y="1484489"/>
                    <a:pt x="4611511" y="756356"/>
                    <a:pt x="4605867" y="378178"/>
                  </a:cubicBezTo>
                  <a:cubicBezTo>
                    <a:pt x="4600223" y="0"/>
                    <a:pt x="4586111" y="79022"/>
                    <a:pt x="4588933" y="124178"/>
                  </a:cubicBezTo>
                  <a:close/>
                </a:path>
              </a:pathLst>
            </a:custGeom>
            <a:solidFill>
              <a:srgbClr val="BDFFD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4" name="Прямая соединительная линия 163"/>
            <p:cNvCxnSpPr>
              <a:stCxn id="163" idx="8"/>
              <a:endCxn id="163" idx="5"/>
            </p:cNvCxnSpPr>
            <p:nvPr/>
          </p:nvCxnSpPr>
          <p:spPr>
            <a:xfrm flipV="1">
              <a:off x="3572933" y="3674534"/>
              <a:ext cx="575734" cy="1591733"/>
            </a:xfrm>
            <a:prstGeom prst="line">
              <a:avLst/>
            </a:prstGeom>
            <a:ln w="28575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Прямоугольный треугольник 130"/>
          <p:cNvSpPr/>
          <p:nvPr/>
        </p:nvSpPr>
        <p:spPr>
          <a:xfrm flipH="1">
            <a:off x="928662" y="142852"/>
            <a:ext cx="7200000" cy="6516000"/>
          </a:xfrm>
          <a:prstGeom prst="rtTriangle">
            <a:avLst/>
          </a:prstGeom>
          <a:solidFill>
            <a:srgbClr val="FDEADA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159"/>
          <p:cNvGrpSpPr/>
          <p:nvPr/>
        </p:nvGrpSpPr>
        <p:grpSpPr>
          <a:xfrm>
            <a:off x="482600" y="-46566"/>
            <a:ext cx="3143250" cy="6828366"/>
            <a:chOff x="482600" y="-55033"/>
            <a:chExt cx="3143250" cy="6828366"/>
          </a:xfrm>
        </p:grpSpPr>
        <p:sp>
          <p:nvSpPr>
            <p:cNvPr id="156" name="Полилиния 155"/>
            <p:cNvSpPr/>
            <p:nvPr/>
          </p:nvSpPr>
          <p:spPr>
            <a:xfrm>
              <a:off x="482600" y="-55033"/>
              <a:ext cx="3143250" cy="6828366"/>
            </a:xfrm>
            <a:custGeom>
              <a:avLst/>
              <a:gdLst>
                <a:gd name="connsiteX0" fmla="*/ 50800 w 3143250"/>
                <a:gd name="connsiteY0" fmla="*/ 6786033 h 6828366"/>
                <a:gd name="connsiteX1" fmla="*/ 355600 w 3143250"/>
                <a:gd name="connsiteY1" fmla="*/ 6786033 h 6828366"/>
                <a:gd name="connsiteX2" fmla="*/ 393700 w 3143250"/>
                <a:gd name="connsiteY2" fmla="*/ 6773333 h 6828366"/>
                <a:gd name="connsiteX3" fmla="*/ 698500 w 3143250"/>
                <a:gd name="connsiteY3" fmla="*/ 6455833 h 6828366"/>
                <a:gd name="connsiteX4" fmla="*/ 1765300 w 3143250"/>
                <a:gd name="connsiteY4" fmla="*/ 5477933 h 6828366"/>
                <a:gd name="connsiteX5" fmla="*/ 2489200 w 3143250"/>
                <a:gd name="connsiteY5" fmla="*/ 4830233 h 6828366"/>
                <a:gd name="connsiteX6" fmla="*/ 2514600 w 3143250"/>
                <a:gd name="connsiteY6" fmla="*/ 4754033 h 6828366"/>
                <a:gd name="connsiteX7" fmla="*/ 2984500 w 3143250"/>
                <a:gd name="connsiteY7" fmla="*/ 3496733 h 6828366"/>
                <a:gd name="connsiteX8" fmla="*/ 3048000 w 3143250"/>
                <a:gd name="connsiteY8" fmla="*/ 3242733 h 6828366"/>
                <a:gd name="connsiteX9" fmla="*/ 3009900 w 3143250"/>
                <a:gd name="connsiteY9" fmla="*/ 3255433 h 6828366"/>
                <a:gd name="connsiteX10" fmla="*/ 3048000 w 3143250"/>
                <a:gd name="connsiteY10" fmla="*/ 3255433 h 6828366"/>
                <a:gd name="connsiteX11" fmla="*/ 3048000 w 3143250"/>
                <a:gd name="connsiteY11" fmla="*/ 2874433 h 6828366"/>
                <a:gd name="connsiteX12" fmla="*/ 3073400 w 3143250"/>
                <a:gd name="connsiteY12" fmla="*/ 1782233 h 6828366"/>
                <a:gd name="connsiteX13" fmla="*/ 3060700 w 3143250"/>
                <a:gd name="connsiteY13" fmla="*/ 804333 h 6828366"/>
                <a:gd name="connsiteX14" fmla="*/ 3073400 w 3143250"/>
                <a:gd name="connsiteY14" fmla="*/ 436033 h 6828366"/>
                <a:gd name="connsiteX15" fmla="*/ 3035300 w 3143250"/>
                <a:gd name="connsiteY15" fmla="*/ 194733 h 6828366"/>
                <a:gd name="connsiteX16" fmla="*/ 3035300 w 3143250"/>
                <a:gd name="connsiteY16" fmla="*/ 169333 h 6828366"/>
                <a:gd name="connsiteX17" fmla="*/ 2387600 w 3143250"/>
                <a:gd name="connsiteY17" fmla="*/ 169333 h 6828366"/>
                <a:gd name="connsiteX18" fmla="*/ 939800 w 3143250"/>
                <a:gd name="connsiteY18" fmla="*/ 182033 h 6828366"/>
                <a:gd name="connsiteX19" fmla="*/ 25400 w 3143250"/>
                <a:gd name="connsiteY19" fmla="*/ 182033 h 6828366"/>
                <a:gd name="connsiteX20" fmla="*/ 25400 w 3143250"/>
                <a:gd name="connsiteY20" fmla="*/ 182033 h 6828366"/>
                <a:gd name="connsiteX21" fmla="*/ 38100 w 3143250"/>
                <a:gd name="connsiteY21" fmla="*/ 448733 h 6828366"/>
                <a:gd name="connsiteX22" fmla="*/ 50800 w 3143250"/>
                <a:gd name="connsiteY22" fmla="*/ 2874433 h 6828366"/>
                <a:gd name="connsiteX23" fmla="*/ 63500 w 3143250"/>
                <a:gd name="connsiteY23" fmla="*/ 6163733 h 6828366"/>
                <a:gd name="connsiteX24" fmla="*/ 50800 w 3143250"/>
                <a:gd name="connsiteY24" fmla="*/ 6697133 h 6828366"/>
                <a:gd name="connsiteX25" fmla="*/ 50800 w 3143250"/>
                <a:gd name="connsiteY25" fmla="*/ 6786033 h 6828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143250" h="6828366">
                  <a:moveTo>
                    <a:pt x="50800" y="6786033"/>
                  </a:moveTo>
                  <a:cubicBezTo>
                    <a:pt x="101600" y="6800850"/>
                    <a:pt x="298450" y="6788150"/>
                    <a:pt x="355600" y="6786033"/>
                  </a:cubicBezTo>
                  <a:cubicBezTo>
                    <a:pt x="412750" y="6783916"/>
                    <a:pt x="336550" y="6828366"/>
                    <a:pt x="393700" y="6773333"/>
                  </a:cubicBezTo>
                  <a:cubicBezTo>
                    <a:pt x="450850" y="6718300"/>
                    <a:pt x="469900" y="6671733"/>
                    <a:pt x="698500" y="6455833"/>
                  </a:cubicBezTo>
                  <a:cubicBezTo>
                    <a:pt x="927100" y="6239933"/>
                    <a:pt x="1466850" y="5748866"/>
                    <a:pt x="1765300" y="5477933"/>
                  </a:cubicBezTo>
                  <a:cubicBezTo>
                    <a:pt x="2063750" y="5207000"/>
                    <a:pt x="2364317" y="4950883"/>
                    <a:pt x="2489200" y="4830233"/>
                  </a:cubicBezTo>
                  <a:cubicBezTo>
                    <a:pt x="2614083" y="4709583"/>
                    <a:pt x="2432050" y="4976283"/>
                    <a:pt x="2514600" y="4754033"/>
                  </a:cubicBezTo>
                  <a:cubicBezTo>
                    <a:pt x="2597150" y="4531783"/>
                    <a:pt x="2895600" y="3748616"/>
                    <a:pt x="2984500" y="3496733"/>
                  </a:cubicBezTo>
                  <a:cubicBezTo>
                    <a:pt x="3073400" y="3244850"/>
                    <a:pt x="3043767" y="3282950"/>
                    <a:pt x="3048000" y="3242733"/>
                  </a:cubicBezTo>
                  <a:cubicBezTo>
                    <a:pt x="3052233" y="3202516"/>
                    <a:pt x="3009900" y="3253316"/>
                    <a:pt x="3009900" y="3255433"/>
                  </a:cubicBezTo>
                  <a:cubicBezTo>
                    <a:pt x="3009900" y="3257550"/>
                    <a:pt x="3041650" y="3318933"/>
                    <a:pt x="3048000" y="3255433"/>
                  </a:cubicBezTo>
                  <a:cubicBezTo>
                    <a:pt x="3054350" y="3191933"/>
                    <a:pt x="3043767" y="3119966"/>
                    <a:pt x="3048000" y="2874433"/>
                  </a:cubicBezTo>
                  <a:cubicBezTo>
                    <a:pt x="3052233" y="2628900"/>
                    <a:pt x="3071283" y="2127250"/>
                    <a:pt x="3073400" y="1782233"/>
                  </a:cubicBezTo>
                  <a:cubicBezTo>
                    <a:pt x="3075517" y="1437216"/>
                    <a:pt x="3060700" y="1028700"/>
                    <a:pt x="3060700" y="804333"/>
                  </a:cubicBezTo>
                  <a:cubicBezTo>
                    <a:pt x="3060700" y="579966"/>
                    <a:pt x="3077633" y="537633"/>
                    <a:pt x="3073400" y="436033"/>
                  </a:cubicBezTo>
                  <a:cubicBezTo>
                    <a:pt x="3069167" y="334433"/>
                    <a:pt x="3041650" y="239183"/>
                    <a:pt x="3035300" y="194733"/>
                  </a:cubicBezTo>
                  <a:cubicBezTo>
                    <a:pt x="3028950" y="150283"/>
                    <a:pt x="3143250" y="173566"/>
                    <a:pt x="3035300" y="169333"/>
                  </a:cubicBezTo>
                  <a:cubicBezTo>
                    <a:pt x="2927350" y="165100"/>
                    <a:pt x="2387600" y="169333"/>
                    <a:pt x="2387600" y="169333"/>
                  </a:cubicBezTo>
                  <a:lnTo>
                    <a:pt x="939800" y="182033"/>
                  </a:lnTo>
                  <a:lnTo>
                    <a:pt x="25400" y="182033"/>
                  </a:lnTo>
                  <a:lnTo>
                    <a:pt x="25400" y="182033"/>
                  </a:lnTo>
                  <a:cubicBezTo>
                    <a:pt x="27517" y="226483"/>
                    <a:pt x="33867" y="0"/>
                    <a:pt x="38100" y="448733"/>
                  </a:cubicBezTo>
                  <a:cubicBezTo>
                    <a:pt x="42333" y="897466"/>
                    <a:pt x="46567" y="1921933"/>
                    <a:pt x="50800" y="2874433"/>
                  </a:cubicBezTo>
                  <a:cubicBezTo>
                    <a:pt x="55033" y="3826933"/>
                    <a:pt x="63500" y="5526616"/>
                    <a:pt x="63500" y="6163733"/>
                  </a:cubicBezTo>
                  <a:cubicBezTo>
                    <a:pt x="63500" y="6800850"/>
                    <a:pt x="50800" y="6597650"/>
                    <a:pt x="50800" y="6697133"/>
                  </a:cubicBezTo>
                  <a:cubicBezTo>
                    <a:pt x="50800" y="6796616"/>
                    <a:pt x="0" y="6771216"/>
                    <a:pt x="50800" y="6786033"/>
                  </a:cubicBezTo>
                  <a:close/>
                </a:path>
              </a:pathLst>
            </a:custGeom>
            <a:solidFill>
              <a:srgbClr val="FFCDCD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7" name="Прямая соединительная линия 156"/>
            <p:cNvCxnSpPr/>
            <p:nvPr/>
          </p:nvCxnSpPr>
          <p:spPr>
            <a:xfrm rot="16200000">
              <a:off x="2474430" y="3664685"/>
              <a:ext cx="1584000" cy="540000"/>
            </a:xfrm>
            <a:prstGeom prst="line">
              <a:avLst/>
            </a:prstGeom>
            <a:ln w="28575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TextBox 169"/>
          <p:cNvSpPr txBox="1"/>
          <p:nvPr/>
        </p:nvSpPr>
        <p:spPr>
          <a:xfrm>
            <a:off x="4429124" y="2855237"/>
            <a:ext cx="285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300" name="Line 22"/>
          <p:cNvSpPr>
            <a:spLocks noChangeShapeType="1"/>
          </p:cNvSpPr>
          <p:nvPr/>
        </p:nvSpPr>
        <p:spPr bwMode="auto">
          <a:xfrm rot="5400000" flipH="1">
            <a:off x="4428562" y="3071248"/>
            <a:ext cx="0" cy="144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5" name="Полилиния 144"/>
          <p:cNvSpPr/>
          <p:nvPr/>
        </p:nvSpPr>
        <p:spPr>
          <a:xfrm>
            <a:off x="699912" y="4713111"/>
            <a:ext cx="2929466" cy="2037645"/>
          </a:xfrm>
          <a:custGeom>
            <a:avLst/>
            <a:gdLst>
              <a:gd name="connsiteX0" fmla="*/ 129821 w 2929466"/>
              <a:gd name="connsiteY0" fmla="*/ 2009422 h 2037645"/>
              <a:gd name="connsiteX1" fmla="*/ 1704621 w 2929466"/>
              <a:gd name="connsiteY1" fmla="*/ 570089 h 2037645"/>
              <a:gd name="connsiteX2" fmla="*/ 2246488 w 2929466"/>
              <a:gd name="connsiteY2" fmla="*/ 79022 h 2037645"/>
              <a:gd name="connsiteX3" fmla="*/ 2246488 w 2929466"/>
              <a:gd name="connsiteY3" fmla="*/ 95956 h 2037645"/>
              <a:gd name="connsiteX4" fmla="*/ 2297288 w 2929466"/>
              <a:gd name="connsiteY4" fmla="*/ 146756 h 2037645"/>
              <a:gd name="connsiteX5" fmla="*/ 2839155 w 2929466"/>
              <a:gd name="connsiteY5" fmla="*/ 603956 h 2037645"/>
              <a:gd name="connsiteX6" fmla="*/ 2839155 w 2929466"/>
              <a:gd name="connsiteY6" fmla="*/ 620889 h 2037645"/>
              <a:gd name="connsiteX7" fmla="*/ 2822221 w 2929466"/>
              <a:gd name="connsiteY7" fmla="*/ 824089 h 2037645"/>
              <a:gd name="connsiteX8" fmla="*/ 2822221 w 2929466"/>
              <a:gd name="connsiteY8" fmla="*/ 1823156 h 2037645"/>
              <a:gd name="connsiteX9" fmla="*/ 2856088 w 2929466"/>
              <a:gd name="connsiteY9" fmla="*/ 2009422 h 2037645"/>
              <a:gd name="connsiteX10" fmla="*/ 2805288 w 2929466"/>
              <a:gd name="connsiteY10" fmla="*/ 1941689 h 2037645"/>
              <a:gd name="connsiteX11" fmla="*/ 2839155 w 2929466"/>
              <a:gd name="connsiteY11" fmla="*/ 2026356 h 2037645"/>
              <a:gd name="connsiteX12" fmla="*/ 2703688 w 2929466"/>
              <a:gd name="connsiteY12" fmla="*/ 2009422 h 2037645"/>
              <a:gd name="connsiteX13" fmla="*/ 400755 w 2929466"/>
              <a:gd name="connsiteY13" fmla="*/ 2026356 h 2037645"/>
              <a:gd name="connsiteX14" fmla="*/ 299155 w 2929466"/>
              <a:gd name="connsiteY14" fmla="*/ 2009422 h 2037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29466" h="2037645">
                <a:moveTo>
                  <a:pt x="129821" y="2009422"/>
                </a:moveTo>
                <a:lnTo>
                  <a:pt x="1704621" y="570089"/>
                </a:lnTo>
                <a:lnTo>
                  <a:pt x="2246488" y="79022"/>
                </a:lnTo>
                <a:cubicBezTo>
                  <a:pt x="2336799" y="0"/>
                  <a:pt x="2238021" y="84667"/>
                  <a:pt x="2246488" y="95956"/>
                </a:cubicBezTo>
                <a:cubicBezTo>
                  <a:pt x="2254955" y="107245"/>
                  <a:pt x="2198510" y="62089"/>
                  <a:pt x="2297288" y="146756"/>
                </a:cubicBezTo>
                <a:cubicBezTo>
                  <a:pt x="2396066" y="231423"/>
                  <a:pt x="2748844" y="524934"/>
                  <a:pt x="2839155" y="603956"/>
                </a:cubicBezTo>
                <a:cubicBezTo>
                  <a:pt x="2929466" y="682978"/>
                  <a:pt x="2841977" y="584200"/>
                  <a:pt x="2839155" y="620889"/>
                </a:cubicBezTo>
                <a:cubicBezTo>
                  <a:pt x="2836333" y="657578"/>
                  <a:pt x="2825043" y="623711"/>
                  <a:pt x="2822221" y="824089"/>
                </a:cubicBezTo>
                <a:cubicBezTo>
                  <a:pt x="2819399" y="1024467"/>
                  <a:pt x="2816577" y="1625601"/>
                  <a:pt x="2822221" y="1823156"/>
                </a:cubicBezTo>
                <a:cubicBezTo>
                  <a:pt x="2827866" y="2020712"/>
                  <a:pt x="2858910" y="1989667"/>
                  <a:pt x="2856088" y="2009422"/>
                </a:cubicBezTo>
                <a:cubicBezTo>
                  <a:pt x="2853266" y="2029177"/>
                  <a:pt x="2808110" y="1938867"/>
                  <a:pt x="2805288" y="1941689"/>
                </a:cubicBezTo>
                <a:cubicBezTo>
                  <a:pt x="2802466" y="1944511"/>
                  <a:pt x="2856088" y="2015067"/>
                  <a:pt x="2839155" y="2026356"/>
                </a:cubicBezTo>
                <a:cubicBezTo>
                  <a:pt x="2822222" y="2037645"/>
                  <a:pt x="2703688" y="2009422"/>
                  <a:pt x="2703688" y="2009422"/>
                </a:cubicBezTo>
                <a:lnTo>
                  <a:pt x="400755" y="2026356"/>
                </a:lnTo>
                <a:cubicBezTo>
                  <a:pt x="0" y="2026356"/>
                  <a:pt x="149577" y="2017889"/>
                  <a:pt x="299155" y="2009422"/>
                </a:cubicBezTo>
              </a:path>
            </a:pathLst>
          </a:custGeom>
          <a:solidFill>
            <a:srgbClr val="C993FF">
              <a:alpha val="49804"/>
            </a:srgb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151"/>
          <p:cNvGrpSpPr/>
          <p:nvPr/>
        </p:nvGrpSpPr>
        <p:grpSpPr>
          <a:xfrm>
            <a:off x="3490383" y="103717"/>
            <a:ext cx="4680000" cy="3630083"/>
            <a:chOff x="3490383" y="103717"/>
            <a:chExt cx="4601634" cy="3630083"/>
          </a:xfrm>
          <a:solidFill>
            <a:srgbClr val="9BC3FF">
              <a:alpha val="50196"/>
            </a:srgbClr>
          </a:solidFill>
        </p:grpSpPr>
        <p:sp>
          <p:nvSpPr>
            <p:cNvPr id="151" name="Полилиния 150"/>
            <p:cNvSpPr/>
            <p:nvPr/>
          </p:nvSpPr>
          <p:spPr>
            <a:xfrm>
              <a:off x="3490383" y="103717"/>
              <a:ext cx="4601634" cy="3630083"/>
            </a:xfrm>
            <a:custGeom>
              <a:avLst/>
              <a:gdLst>
                <a:gd name="connsiteX0" fmla="*/ 52917 w 4601634"/>
                <a:gd name="connsiteY0" fmla="*/ 23283 h 3630083"/>
                <a:gd name="connsiteX1" fmla="*/ 52917 w 4601634"/>
                <a:gd name="connsiteY1" fmla="*/ 1623483 h 3630083"/>
                <a:gd name="connsiteX2" fmla="*/ 52917 w 4601634"/>
                <a:gd name="connsiteY2" fmla="*/ 2880783 h 3630083"/>
                <a:gd name="connsiteX3" fmla="*/ 52917 w 4601634"/>
                <a:gd name="connsiteY3" fmla="*/ 3058583 h 3630083"/>
                <a:gd name="connsiteX4" fmla="*/ 230717 w 4601634"/>
                <a:gd name="connsiteY4" fmla="*/ 3210983 h 3630083"/>
                <a:gd name="connsiteX5" fmla="*/ 573617 w 4601634"/>
                <a:gd name="connsiteY5" fmla="*/ 3566583 h 3630083"/>
                <a:gd name="connsiteX6" fmla="*/ 637117 w 4601634"/>
                <a:gd name="connsiteY6" fmla="*/ 3579283 h 3630083"/>
                <a:gd name="connsiteX7" fmla="*/ 700617 w 4601634"/>
                <a:gd name="connsiteY7" fmla="*/ 3541183 h 3630083"/>
                <a:gd name="connsiteX8" fmla="*/ 1246717 w 4601634"/>
                <a:gd name="connsiteY8" fmla="*/ 3045883 h 3630083"/>
                <a:gd name="connsiteX9" fmla="*/ 3189817 w 4601634"/>
                <a:gd name="connsiteY9" fmla="*/ 1318683 h 3630083"/>
                <a:gd name="connsiteX10" fmla="*/ 4167717 w 4601634"/>
                <a:gd name="connsiteY10" fmla="*/ 404283 h 3630083"/>
                <a:gd name="connsiteX11" fmla="*/ 4561417 w 4601634"/>
                <a:gd name="connsiteY11" fmla="*/ 61383 h 3630083"/>
                <a:gd name="connsiteX12" fmla="*/ 4409017 w 4601634"/>
                <a:gd name="connsiteY12" fmla="*/ 35983 h 3630083"/>
                <a:gd name="connsiteX13" fmla="*/ 1437217 w 4601634"/>
                <a:gd name="connsiteY13" fmla="*/ 35983 h 3630083"/>
                <a:gd name="connsiteX14" fmla="*/ 230717 w 4601634"/>
                <a:gd name="connsiteY14" fmla="*/ 48683 h 3630083"/>
                <a:gd name="connsiteX15" fmla="*/ 52917 w 4601634"/>
                <a:gd name="connsiteY15" fmla="*/ 23283 h 363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01634" h="3630083">
                  <a:moveTo>
                    <a:pt x="52917" y="23283"/>
                  </a:moveTo>
                  <a:lnTo>
                    <a:pt x="52917" y="1623483"/>
                  </a:lnTo>
                  <a:lnTo>
                    <a:pt x="52917" y="2880783"/>
                  </a:lnTo>
                  <a:cubicBezTo>
                    <a:pt x="52917" y="3119966"/>
                    <a:pt x="23284" y="3003550"/>
                    <a:pt x="52917" y="3058583"/>
                  </a:cubicBezTo>
                  <a:cubicBezTo>
                    <a:pt x="82550" y="3113616"/>
                    <a:pt x="143934" y="3126316"/>
                    <a:pt x="230717" y="3210983"/>
                  </a:cubicBezTo>
                  <a:cubicBezTo>
                    <a:pt x="317500" y="3295650"/>
                    <a:pt x="505884" y="3505200"/>
                    <a:pt x="573617" y="3566583"/>
                  </a:cubicBezTo>
                  <a:cubicBezTo>
                    <a:pt x="641350" y="3627966"/>
                    <a:pt x="615950" y="3583516"/>
                    <a:pt x="637117" y="3579283"/>
                  </a:cubicBezTo>
                  <a:cubicBezTo>
                    <a:pt x="658284" y="3575050"/>
                    <a:pt x="599017" y="3630083"/>
                    <a:pt x="700617" y="3541183"/>
                  </a:cubicBezTo>
                  <a:cubicBezTo>
                    <a:pt x="802217" y="3452283"/>
                    <a:pt x="1246717" y="3045883"/>
                    <a:pt x="1246717" y="3045883"/>
                  </a:cubicBezTo>
                  <a:lnTo>
                    <a:pt x="3189817" y="1318683"/>
                  </a:lnTo>
                  <a:cubicBezTo>
                    <a:pt x="3676650" y="878416"/>
                    <a:pt x="3939117" y="613833"/>
                    <a:pt x="4167717" y="404283"/>
                  </a:cubicBezTo>
                  <a:cubicBezTo>
                    <a:pt x="4396317" y="194733"/>
                    <a:pt x="4521200" y="122766"/>
                    <a:pt x="4561417" y="61383"/>
                  </a:cubicBezTo>
                  <a:cubicBezTo>
                    <a:pt x="4601634" y="0"/>
                    <a:pt x="4409017" y="35983"/>
                    <a:pt x="4409017" y="35983"/>
                  </a:cubicBezTo>
                  <a:lnTo>
                    <a:pt x="1437217" y="35983"/>
                  </a:lnTo>
                  <a:lnTo>
                    <a:pt x="230717" y="48683"/>
                  </a:lnTo>
                  <a:cubicBezTo>
                    <a:pt x="0" y="46566"/>
                    <a:pt x="26458" y="34924"/>
                    <a:pt x="52917" y="2328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3" name="Прямая соединительная линия 152"/>
            <p:cNvCxnSpPr/>
            <p:nvPr/>
          </p:nvCxnSpPr>
          <p:spPr>
            <a:xfrm>
              <a:off x="3571868" y="3214686"/>
              <a:ext cx="571504" cy="500066"/>
            </a:xfrm>
            <a:prstGeom prst="line">
              <a:avLst/>
            </a:prstGeom>
            <a:grpFill/>
            <a:ln w="2857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Прямоугольник 131"/>
          <p:cNvSpPr/>
          <p:nvPr/>
        </p:nvSpPr>
        <p:spPr>
          <a:xfrm>
            <a:off x="857224" y="142852"/>
            <a:ext cx="2664000" cy="6588000"/>
          </a:xfrm>
          <a:prstGeom prst="rect">
            <a:avLst/>
          </a:prstGeom>
          <a:solidFill>
            <a:srgbClr val="D9E9E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0" name="Прямоугольный треугольник 139"/>
          <p:cNvSpPr/>
          <p:nvPr/>
        </p:nvSpPr>
        <p:spPr>
          <a:xfrm>
            <a:off x="857224" y="2857496"/>
            <a:ext cx="4214842" cy="3857652"/>
          </a:xfrm>
          <a:prstGeom prst="rtTriangle">
            <a:avLst/>
          </a:prstGeom>
          <a:solidFill>
            <a:srgbClr val="DCD4E4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" name="Прямоугольный треугольник 132"/>
          <p:cNvSpPr/>
          <p:nvPr/>
        </p:nvSpPr>
        <p:spPr>
          <a:xfrm rot="16200000">
            <a:off x="972234" y="4171246"/>
            <a:ext cx="2428892" cy="2658911"/>
          </a:xfrm>
          <a:prstGeom prst="rtTriangle">
            <a:avLst/>
          </a:prstGeom>
          <a:solidFill>
            <a:srgbClr val="E7FFE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TextBox 145"/>
          <p:cNvSpPr txBox="1"/>
          <p:nvPr/>
        </p:nvSpPr>
        <p:spPr>
          <a:xfrm>
            <a:off x="4071934" y="101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8215338" y="333440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133"/>
          <p:cNvGrpSpPr/>
          <p:nvPr/>
        </p:nvGrpSpPr>
        <p:grpSpPr>
          <a:xfrm>
            <a:off x="577373" y="2680900"/>
            <a:ext cx="4780445" cy="4320000"/>
            <a:chOff x="577373" y="2680900"/>
            <a:chExt cx="4780445" cy="4320000"/>
          </a:xfrm>
        </p:grpSpPr>
        <p:sp>
          <p:nvSpPr>
            <p:cNvPr id="135" name="TextBox 134"/>
            <p:cNvSpPr txBox="1"/>
            <p:nvPr/>
          </p:nvSpPr>
          <p:spPr>
            <a:xfrm rot="2468632">
              <a:off x="577373" y="2820019"/>
              <a:ext cx="16043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sz="24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=</a:t>
              </a:r>
              <a:r>
                <a:rPr lang="ru-RU" sz="2400" dirty="0" smtClean="0">
                  <a:ea typeface="Cambria Math" pitchFamily="18" charset="0"/>
                  <a:cs typeface="Times New Roman" pitchFamily="18" charset="0"/>
                </a:rPr>
                <a:t>-х-10</a:t>
              </a:r>
              <a:r>
                <a:rPr lang="en-US" sz="2400" i="1" dirty="0" smtClean="0">
                  <a:cs typeface="Times New Roman" pitchFamily="18" charset="0"/>
                </a:rPr>
                <a:t> </a:t>
              </a:r>
              <a:endParaRPr lang="ru-RU" sz="2400" i="1" dirty="0">
                <a:cs typeface="Times New Roman" pitchFamily="18" charset="0"/>
              </a:endParaRPr>
            </a:p>
          </p:txBody>
        </p:sp>
        <p:cxnSp>
          <p:nvCxnSpPr>
            <p:cNvPr id="136" name="Прямая соединительная линия 135"/>
            <p:cNvCxnSpPr/>
            <p:nvPr/>
          </p:nvCxnSpPr>
          <p:spPr>
            <a:xfrm>
              <a:off x="642910" y="2680900"/>
              <a:ext cx="4714908" cy="4320000"/>
            </a:xfrm>
            <a:prstGeom prst="line">
              <a:avLst/>
            </a:prstGeom>
            <a:ln w="38100">
              <a:solidFill>
                <a:srgbClr val="6600CC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TextBox 138"/>
          <p:cNvSpPr txBox="1"/>
          <p:nvPr/>
        </p:nvSpPr>
        <p:spPr>
          <a:xfrm>
            <a:off x="3929058" y="6069947"/>
            <a:ext cx="71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-10</a:t>
            </a:r>
            <a:endParaRPr lang="ru-RU" sz="2200" dirty="0"/>
          </a:p>
        </p:txBody>
      </p:sp>
      <p:cxnSp>
        <p:nvCxnSpPr>
          <p:cNvPr id="138" name="Прямая соединительная линия 137"/>
          <p:cNvCxnSpPr>
            <a:stCxn id="208" idx="0"/>
          </p:cNvCxnSpPr>
          <p:nvPr/>
        </p:nvCxnSpPr>
        <p:spPr>
          <a:xfrm rot="5400000" flipH="1" flipV="1">
            <a:off x="1210322" y="-176428"/>
            <a:ext cx="6520289" cy="7203991"/>
          </a:xfrm>
          <a:prstGeom prst="line">
            <a:avLst/>
          </a:prstGeom>
          <a:ln w="38100">
            <a:solidFill>
              <a:srgbClr val="9933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Line 22"/>
          <p:cNvSpPr>
            <a:spLocks noChangeShapeType="1"/>
          </p:cNvSpPr>
          <p:nvPr/>
        </p:nvSpPr>
        <p:spPr bwMode="auto">
          <a:xfrm flipH="1">
            <a:off x="3535868" y="130488"/>
            <a:ext cx="0" cy="6624000"/>
          </a:xfrm>
          <a:prstGeom prst="line">
            <a:avLst/>
          </a:prstGeom>
          <a:noFill/>
          <a:ln w="38100" cap="rnd">
            <a:solidFill>
              <a:srgbClr val="66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" name="Прямоугольник 143"/>
          <p:cNvSpPr/>
          <p:nvPr/>
        </p:nvSpPr>
        <p:spPr>
          <a:xfrm rot="10800000">
            <a:off x="457200" y="1357298"/>
            <a:ext cx="1524000" cy="92869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42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6422" y="1428736"/>
            <a:ext cx="1436182" cy="809940"/>
          </a:xfrm>
          <a:prstGeom prst="rect">
            <a:avLst/>
          </a:prstGeom>
          <a:noFill/>
        </p:spPr>
      </p:pic>
      <p:cxnSp>
        <p:nvCxnSpPr>
          <p:cNvPr id="148" name="Прямая соединительная линия 147"/>
          <p:cNvCxnSpPr/>
          <p:nvPr/>
        </p:nvCxnSpPr>
        <p:spPr>
          <a:xfrm rot="10800000">
            <a:off x="2946400" y="4792134"/>
            <a:ext cx="554030" cy="494255"/>
          </a:xfrm>
          <a:prstGeom prst="line">
            <a:avLst/>
          </a:prstGeom>
          <a:ln w="28575">
            <a:solidFill>
              <a:srgbClr val="6600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nimBg="1"/>
      <p:bldP spid="145" grpId="0" animBg="1"/>
      <p:bldP spid="132" grpId="0" animBg="1"/>
      <p:bldP spid="140" grpId="0" animBg="1"/>
      <p:bldP spid="140" grpId="1" animBg="1"/>
      <p:bldP spid="133" grpId="0" animBg="1"/>
      <p:bldP spid="133" grpId="1" animBg="1"/>
      <p:bldP spid="139" grpId="0"/>
      <p:bldP spid="139" grpId="1"/>
      <p:bldP spid="144" grpId="0" animBg="1"/>
      <p:bldP spid="14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80"/>
          <p:cNvGrpSpPr/>
          <p:nvPr/>
        </p:nvGrpSpPr>
        <p:grpSpPr>
          <a:xfrm>
            <a:off x="500034" y="168624"/>
            <a:ext cx="7858180" cy="6520081"/>
            <a:chOff x="571472" y="93984"/>
            <a:chExt cx="6952528" cy="5709330"/>
          </a:xfrm>
        </p:grpSpPr>
        <p:sp>
          <p:nvSpPr>
            <p:cNvPr id="222" name="Line 22"/>
            <p:cNvSpPr>
              <a:spLocks noChangeShapeType="1"/>
            </p:cNvSpPr>
            <p:nvPr/>
          </p:nvSpPr>
          <p:spPr bwMode="auto">
            <a:xfrm rot="10800000" flipH="1">
              <a:off x="75119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2" name="Line 25"/>
            <p:cNvSpPr>
              <a:spLocks noChangeShapeType="1"/>
            </p:cNvSpPr>
            <p:nvPr/>
          </p:nvSpPr>
          <p:spPr bwMode="auto">
            <a:xfrm flipH="1">
              <a:off x="571472" y="318614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3" name="Line 25"/>
            <p:cNvSpPr>
              <a:spLocks noChangeShapeType="1"/>
            </p:cNvSpPr>
            <p:nvPr/>
          </p:nvSpPr>
          <p:spPr bwMode="auto">
            <a:xfrm flipH="1">
              <a:off x="571472" y="3426175"/>
              <a:ext cx="3744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" name="Line 25"/>
            <p:cNvSpPr>
              <a:spLocks noChangeShapeType="1"/>
            </p:cNvSpPr>
            <p:nvPr/>
          </p:nvSpPr>
          <p:spPr bwMode="auto">
            <a:xfrm flipH="1">
              <a:off x="571472" y="366620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" name="Line 25"/>
            <p:cNvSpPr>
              <a:spLocks noChangeShapeType="1"/>
            </p:cNvSpPr>
            <p:nvPr/>
          </p:nvSpPr>
          <p:spPr bwMode="auto">
            <a:xfrm flipH="1">
              <a:off x="571472" y="390623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6" name="Line 25"/>
            <p:cNvSpPr>
              <a:spLocks noChangeShapeType="1"/>
            </p:cNvSpPr>
            <p:nvPr/>
          </p:nvSpPr>
          <p:spPr bwMode="auto">
            <a:xfrm flipH="1">
              <a:off x="571472" y="414626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7" name="Line 25"/>
            <p:cNvSpPr>
              <a:spLocks noChangeShapeType="1"/>
            </p:cNvSpPr>
            <p:nvPr/>
          </p:nvSpPr>
          <p:spPr bwMode="auto">
            <a:xfrm flipH="1">
              <a:off x="571472" y="438629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8" name="Line 25"/>
            <p:cNvSpPr>
              <a:spLocks noChangeShapeType="1"/>
            </p:cNvSpPr>
            <p:nvPr/>
          </p:nvSpPr>
          <p:spPr bwMode="auto">
            <a:xfrm flipH="1">
              <a:off x="571472" y="462632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9" name="Line 25"/>
            <p:cNvSpPr>
              <a:spLocks noChangeShapeType="1"/>
            </p:cNvSpPr>
            <p:nvPr/>
          </p:nvSpPr>
          <p:spPr bwMode="auto">
            <a:xfrm flipH="1">
              <a:off x="571472" y="486635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0" name="Line 25"/>
            <p:cNvSpPr>
              <a:spLocks noChangeShapeType="1"/>
            </p:cNvSpPr>
            <p:nvPr/>
          </p:nvSpPr>
          <p:spPr bwMode="auto">
            <a:xfrm flipH="1">
              <a:off x="571472" y="510638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1" name="Line 25"/>
            <p:cNvSpPr>
              <a:spLocks noChangeShapeType="1"/>
            </p:cNvSpPr>
            <p:nvPr/>
          </p:nvSpPr>
          <p:spPr bwMode="auto">
            <a:xfrm flipH="1">
              <a:off x="571472" y="534641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2" name="Line 25"/>
            <p:cNvSpPr>
              <a:spLocks noChangeShapeType="1"/>
            </p:cNvSpPr>
            <p:nvPr/>
          </p:nvSpPr>
          <p:spPr bwMode="auto">
            <a:xfrm flipH="1">
              <a:off x="571472" y="5586439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" name="Line 22"/>
            <p:cNvSpPr>
              <a:spLocks noChangeShapeType="1"/>
            </p:cNvSpPr>
            <p:nvPr/>
          </p:nvSpPr>
          <p:spPr bwMode="auto">
            <a:xfrm rot="10800000" flipH="1">
              <a:off x="458272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" name="Line 22"/>
            <p:cNvSpPr>
              <a:spLocks noChangeShapeType="1"/>
            </p:cNvSpPr>
            <p:nvPr/>
          </p:nvSpPr>
          <p:spPr bwMode="auto">
            <a:xfrm rot="10800000" flipH="1">
              <a:off x="4317579" y="3643314"/>
              <a:ext cx="0" cy="2160000"/>
            </a:xfrm>
            <a:prstGeom prst="line">
              <a:avLst/>
            </a:prstGeom>
            <a:noFill/>
            <a:ln w="1905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6" name="Line 22"/>
            <p:cNvSpPr>
              <a:spLocks noChangeShapeType="1"/>
            </p:cNvSpPr>
            <p:nvPr/>
          </p:nvSpPr>
          <p:spPr bwMode="auto">
            <a:xfrm rot="10800000" flipH="1">
              <a:off x="4052435" y="3640692"/>
              <a:ext cx="0" cy="216000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7" name="Line 22"/>
            <p:cNvSpPr>
              <a:spLocks noChangeShapeType="1"/>
            </p:cNvSpPr>
            <p:nvPr/>
          </p:nvSpPr>
          <p:spPr bwMode="auto">
            <a:xfrm rot="10800000" flipH="1">
              <a:off x="378729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" name="Line 22"/>
            <p:cNvSpPr>
              <a:spLocks noChangeShapeType="1"/>
            </p:cNvSpPr>
            <p:nvPr/>
          </p:nvSpPr>
          <p:spPr bwMode="auto">
            <a:xfrm rot="10800000" flipH="1">
              <a:off x="352214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" name="Line 22"/>
            <p:cNvSpPr>
              <a:spLocks noChangeShapeType="1"/>
            </p:cNvSpPr>
            <p:nvPr/>
          </p:nvSpPr>
          <p:spPr bwMode="auto">
            <a:xfrm rot="10800000" flipH="1">
              <a:off x="325700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0" name="Line 22"/>
            <p:cNvSpPr>
              <a:spLocks noChangeShapeType="1"/>
            </p:cNvSpPr>
            <p:nvPr/>
          </p:nvSpPr>
          <p:spPr bwMode="auto">
            <a:xfrm rot="10800000" flipH="1">
              <a:off x="299185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1" name="Line 22"/>
            <p:cNvSpPr>
              <a:spLocks noChangeShapeType="1"/>
            </p:cNvSpPr>
            <p:nvPr/>
          </p:nvSpPr>
          <p:spPr bwMode="auto">
            <a:xfrm rot="10800000" flipH="1">
              <a:off x="272671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2" name="Line 22"/>
            <p:cNvSpPr>
              <a:spLocks noChangeShapeType="1"/>
            </p:cNvSpPr>
            <p:nvPr/>
          </p:nvSpPr>
          <p:spPr bwMode="auto">
            <a:xfrm rot="10800000" flipH="1">
              <a:off x="246157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3" name="Line 22"/>
            <p:cNvSpPr>
              <a:spLocks noChangeShapeType="1"/>
            </p:cNvSpPr>
            <p:nvPr/>
          </p:nvSpPr>
          <p:spPr bwMode="auto">
            <a:xfrm rot="10800000" flipH="1">
              <a:off x="219642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" name="Line 22"/>
            <p:cNvSpPr>
              <a:spLocks noChangeShapeType="1"/>
            </p:cNvSpPr>
            <p:nvPr/>
          </p:nvSpPr>
          <p:spPr bwMode="auto">
            <a:xfrm rot="10800000" flipH="1">
              <a:off x="193128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" name="Line 22"/>
            <p:cNvSpPr>
              <a:spLocks noChangeShapeType="1"/>
            </p:cNvSpPr>
            <p:nvPr/>
          </p:nvSpPr>
          <p:spPr bwMode="auto">
            <a:xfrm rot="10800000" flipH="1">
              <a:off x="166613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" name="Line 22"/>
            <p:cNvSpPr>
              <a:spLocks noChangeShapeType="1"/>
            </p:cNvSpPr>
            <p:nvPr/>
          </p:nvSpPr>
          <p:spPr bwMode="auto">
            <a:xfrm rot="10800000" flipH="1">
              <a:off x="140099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" name="Line 22"/>
            <p:cNvSpPr>
              <a:spLocks noChangeShapeType="1"/>
            </p:cNvSpPr>
            <p:nvPr/>
          </p:nvSpPr>
          <p:spPr bwMode="auto">
            <a:xfrm rot="10800000" flipH="1">
              <a:off x="11358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" name="Line 22"/>
            <p:cNvSpPr>
              <a:spLocks noChangeShapeType="1"/>
            </p:cNvSpPr>
            <p:nvPr/>
          </p:nvSpPr>
          <p:spPr bwMode="auto">
            <a:xfrm rot="10800000" flipH="1">
              <a:off x="8707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9" name="Line 22"/>
            <p:cNvSpPr>
              <a:spLocks noChangeShapeType="1"/>
            </p:cNvSpPr>
            <p:nvPr/>
          </p:nvSpPr>
          <p:spPr bwMode="auto">
            <a:xfrm rot="10800000" flipH="1">
              <a:off x="6055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0" name="Line 25"/>
            <p:cNvSpPr>
              <a:spLocks noChangeShapeType="1"/>
            </p:cNvSpPr>
            <p:nvPr/>
          </p:nvSpPr>
          <p:spPr bwMode="auto">
            <a:xfrm flipH="1">
              <a:off x="4561288" y="318614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" name="Line 25"/>
            <p:cNvSpPr>
              <a:spLocks noChangeShapeType="1"/>
            </p:cNvSpPr>
            <p:nvPr/>
          </p:nvSpPr>
          <p:spPr bwMode="auto">
            <a:xfrm>
              <a:off x="4284000" y="3426175"/>
              <a:ext cx="3240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" name="Line 25"/>
            <p:cNvSpPr>
              <a:spLocks noChangeShapeType="1"/>
            </p:cNvSpPr>
            <p:nvPr/>
          </p:nvSpPr>
          <p:spPr bwMode="auto">
            <a:xfrm flipH="1">
              <a:off x="4561288" y="366620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" name="Line 25"/>
            <p:cNvSpPr>
              <a:spLocks noChangeShapeType="1"/>
            </p:cNvSpPr>
            <p:nvPr/>
          </p:nvSpPr>
          <p:spPr bwMode="auto">
            <a:xfrm flipH="1">
              <a:off x="4561288" y="390623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4" name="Line 25"/>
            <p:cNvSpPr>
              <a:spLocks noChangeShapeType="1"/>
            </p:cNvSpPr>
            <p:nvPr/>
          </p:nvSpPr>
          <p:spPr bwMode="auto">
            <a:xfrm flipH="1">
              <a:off x="4561288" y="414626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" name="Line 25"/>
            <p:cNvSpPr>
              <a:spLocks noChangeShapeType="1"/>
            </p:cNvSpPr>
            <p:nvPr/>
          </p:nvSpPr>
          <p:spPr bwMode="auto">
            <a:xfrm flipH="1">
              <a:off x="4561288" y="438629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" name="Line 25"/>
            <p:cNvSpPr>
              <a:spLocks noChangeShapeType="1"/>
            </p:cNvSpPr>
            <p:nvPr/>
          </p:nvSpPr>
          <p:spPr bwMode="auto">
            <a:xfrm flipH="1">
              <a:off x="4561288" y="462632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" name="Line 25"/>
            <p:cNvSpPr>
              <a:spLocks noChangeShapeType="1"/>
            </p:cNvSpPr>
            <p:nvPr/>
          </p:nvSpPr>
          <p:spPr bwMode="auto">
            <a:xfrm flipH="1">
              <a:off x="4561288" y="486635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Line 25"/>
            <p:cNvSpPr>
              <a:spLocks noChangeShapeType="1"/>
            </p:cNvSpPr>
            <p:nvPr/>
          </p:nvSpPr>
          <p:spPr bwMode="auto">
            <a:xfrm flipH="1">
              <a:off x="4561288" y="510638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9" name="Line 25"/>
            <p:cNvSpPr>
              <a:spLocks noChangeShapeType="1"/>
            </p:cNvSpPr>
            <p:nvPr/>
          </p:nvSpPr>
          <p:spPr bwMode="auto">
            <a:xfrm flipH="1">
              <a:off x="4561288" y="534641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0" name="Line 25"/>
            <p:cNvSpPr>
              <a:spLocks noChangeShapeType="1"/>
            </p:cNvSpPr>
            <p:nvPr/>
          </p:nvSpPr>
          <p:spPr bwMode="auto">
            <a:xfrm flipH="1">
              <a:off x="4561288" y="5586439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3" name="Line 22"/>
            <p:cNvSpPr>
              <a:spLocks noChangeShapeType="1"/>
            </p:cNvSpPr>
            <p:nvPr/>
          </p:nvSpPr>
          <p:spPr bwMode="auto">
            <a:xfrm rot="10800000" flipH="1">
              <a:off x="72468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4" name="Line 22"/>
            <p:cNvSpPr>
              <a:spLocks noChangeShapeType="1"/>
            </p:cNvSpPr>
            <p:nvPr/>
          </p:nvSpPr>
          <p:spPr bwMode="auto">
            <a:xfrm rot="10800000" flipH="1">
              <a:off x="69816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" name="Line 22"/>
            <p:cNvSpPr>
              <a:spLocks noChangeShapeType="1"/>
            </p:cNvSpPr>
            <p:nvPr/>
          </p:nvSpPr>
          <p:spPr bwMode="auto">
            <a:xfrm rot="10800000" flipH="1">
              <a:off x="671651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6" name="Line 22"/>
            <p:cNvSpPr>
              <a:spLocks noChangeShapeType="1"/>
            </p:cNvSpPr>
            <p:nvPr/>
          </p:nvSpPr>
          <p:spPr bwMode="auto">
            <a:xfrm rot="10800000" flipH="1">
              <a:off x="645137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7" name="Line 22"/>
            <p:cNvSpPr>
              <a:spLocks noChangeShapeType="1"/>
            </p:cNvSpPr>
            <p:nvPr/>
          </p:nvSpPr>
          <p:spPr bwMode="auto">
            <a:xfrm rot="10800000" flipH="1">
              <a:off x="618623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8" name="Line 22"/>
            <p:cNvSpPr>
              <a:spLocks noChangeShapeType="1"/>
            </p:cNvSpPr>
            <p:nvPr/>
          </p:nvSpPr>
          <p:spPr bwMode="auto">
            <a:xfrm rot="10800000" flipH="1">
              <a:off x="592108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9" name="Line 22"/>
            <p:cNvSpPr>
              <a:spLocks noChangeShapeType="1"/>
            </p:cNvSpPr>
            <p:nvPr/>
          </p:nvSpPr>
          <p:spPr bwMode="auto">
            <a:xfrm rot="10800000" flipH="1">
              <a:off x="5655942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0" name="Line 22"/>
            <p:cNvSpPr>
              <a:spLocks noChangeShapeType="1"/>
            </p:cNvSpPr>
            <p:nvPr/>
          </p:nvSpPr>
          <p:spPr bwMode="auto">
            <a:xfrm rot="10800000" flipH="1">
              <a:off x="5390798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1" name="Line 22"/>
            <p:cNvSpPr>
              <a:spLocks noChangeShapeType="1"/>
            </p:cNvSpPr>
            <p:nvPr/>
          </p:nvSpPr>
          <p:spPr bwMode="auto">
            <a:xfrm rot="10800000" flipH="1">
              <a:off x="5125654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2" name="Line 22"/>
            <p:cNvSpPr>
              <a:spLocks noChangeShapeType="1"/>
            </p:cNvSpPr>
            <p:nvPr/>
          </p:nvSpPr>
          <p:spPr bwMode="auto">
            <a:xfrm rot="10800000" flipH="1">
              <a:off x="4860510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4" name="Line 25"/>
            <p:cNvSpPr>
              <a:spLocks noChangeShapeType="1"/>
            </p:cNvSpPr>
            <p:nvPr/>
          </p:nvSpPr>
          <p:spPr bwMode="auto">
            <a:xfrm flipH="1">
              <a:off x="571472" y="31146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" name="Line 25"/>
            <p:cNvSpPr>
              <a:spLocks noChangeShapeType="1"/>
            </p:cNvSpPr>
            <p:nvPr/>
          </p:nvSpPr>
          <p:spPr bwMode="auto">
            <a:xfrm flipH="1">
              <a:off x="571472" y="55149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" name="Line 25"/>
            <p:cNvSpPr>
              <a:spLocks noChangeShapeType="1"/>
            </p:cNvSpPr>
            <p:nvPr/>
          </p:nvSpPr>
          <p:spPr bwMode="auto">
            <a:xfrm flipH="1">
              <a:off x="571472" y="79152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7" name="Line 25"/>
            <p:cNvSpPr>
              <a:spLocks noChangeShapeType="1"/>
            </p:cNvSpPr>
            <p:nvPr/>
          </p:nvSpPr>
          <p:spPr bwMode="auto">
            <a:xfrm flipH="1">
              <a:off x="571472" y="103155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8" name="Line 25"/>
            <p:cNvSpPr>
              <a:spLocks noChangeShapeType="1"/>
            </p:cNvSpPr>
            <p:nvPr/>
          </p:nvSpPr>
          <p:spPr bwMode="auto">
            <a:xfrm flipH="1">
              <a:off x="571472" y="127158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9" name="Line 25"/>
            <p:cNvSpPr>
              <a:spLocks noChangeShapeType="1"/>
            </p:cNvSpPr>
            <p:nvPr/>
          </p:nvSpPr>
          <p:spPr bwMode="auto">
            <a:xfrm flipH="1">
              <a:off x="571472" y="151161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0" name="Line 25"/>
            <p:cNvSpPr>
              <a:spLocks noChangeShapeType="1"/>
            </p:cNvSpPr>
            <p:nvPr/>
          </p:nvSpPr>
          <p:spPr bwMode="auto">
            <a:xfrm flipH="1">
              <a:off x="571472" y="175164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1" name="Line 25"/>
            <p:cNvSpPr>
              <a:spLocks noChangeShapeType="1"/>
            </p:cNvSpPr>
            <p:nvPr/>
          </p:nvSpPr>
          <p:spPr bwMode="auto">
            <a:xfrm flipH="1">
              <a:off x="571472" y="199167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2" name="Line 25"/>
            <p:cNvSpPr>
              <a:spLocks noChangeShapeType="1"/>
            </p:cNvSpPr>
            <p:nvPr/>
          </p:nvSpPr>
          <p:spPr bwMode="auto">
            <a:xfrm flipH="1">
              <a:off x="571472" y="223170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3" name="Line 25"/>
            <p:cNvSpPr>
              <a:spLocks noChangeShapeType="1"/>
            </p:cNvSpPr>
            <p:nvPr/>
          </p:nvSpPr>
          <p:spPr bwMode="auto">
            <a:xfrm flipH="1">
              <a:off x="571472" y="247173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" name="Line 25"/>
            <p:cNvSpPr>
              <a:spLocks noChangeShapeType="1"/>
            </p:cNvSpPr>
            <p:nvPr/>
          </p:nvSpPr>
          <p:spPr bwMode="auto">
            <a:xfrm flipH="1">
              <a:off x="571472" y="271176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" name="Line 25"/>
            <p:cNvSpPr>
              <a:spLocks noChangeShapeType="1"/>
            </p:cNvSpPr>
            <p:nvPr/>
          </p:nvSpPr>
          <p:spPr bwMode="auto">
            <a:xfrm flipH="1">
              <a:off x="571472" y="295179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" name="Line 22"/>
            <p:cNvSpPr>
              <a:spLocks noChangeShapeType="1"/>
            </p:cNvSpPr>
            <p:nvPr/>
          </p:nvSpPr>
          <p:spPr bwMode="auto">
            <a:xfrm flipH="1">
              <a:off x="458272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7" name="Line 22"/>
            <p:cNvSpPr>
              <a:spLocks noChangeShapeType="1"/>
            </p:cNvSpPr>
            <p:nvPr/>
          </p:nvSpPr>
          <p:spPr bwMode="auto">
            <a:xfrm flipH="1">
              <a:off x="431757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8" name="Line 22"/>
            <p:cNvSpPr>
              <a:spLocks noChangeShapeType="1"/>
            </p:cNvSpPr>
            <p:nvPr/>
          </p:nvSpPr>
          <p:spPr bwMode="auto">
            <a:xfrm flipH="1">
              <a:off x="4052435" y="93984"/>
              <a:ext cx="0" cy="357209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arrow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9" name="Line 22"/>
            <p:cNvSpPr>
              <a:spLocks noChangeShapeType="1"/>
            </p:cNvSpPr>
            <p:nvPr/>
          </p:nvSpPr>
          <p:spPr bwMode="auto">
            <a:xfrm flipH="1">
              <a:off x="378729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0" name="Line 22"/>
            <p:cNvSpPr>
              <a:spLocks noChangeShapeType="1"/>
            </p:cNvSpPr>
            <p:nvPr/>
          </p:nvSpPr>
          <p:spPr bwMode="auto">
            <a:xfrm flipH="1">
              <a:off x="352214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1" name="Line 22"/>
            <p:cNvSpPr>
              <a:spLocks noChangeShapeType="1"/>
            </p:cNvSpPr>
            <p:nvPr/>
          </p:nvSpPr>
          <p:spPr bwMode="auto">
            <a:xfrm flipH="1">
              <a:off x="325700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2" name="Line 22"/>
            <p:cNvSpPr>
              <a:spLocks noChangeShapeType="1"/>
            </p:cNvSpPr>
            <p:nvPr/>
          </p:nvSpPr>
          <p:spPr bwMode="auto">
            <a:xfrm flipH="1">
              <a:off x="299185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3" name="Line 22"/>
            <p:cNvSpPr>
              <a:spLocks noChangeShapeType="1"/>
            </p:cNvSpPr>
            <p:nvPr/>
          </p:nvSpPr>
          <p:spPr bwMode="auto">
            <a:xfrm flipH="1">
              <a:off x="272671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4" name="Line 22"/>
            <p:cNvSpPr>
              <a:spLocks noChangeShapeType="1"/>
            </p:cNvSpPr>
            <p:nvPr/>
          </p:nvSpPr>
          <p:spPr bwMode="auto">
            <a:xfrm flipH="1">
              <a:off x="246157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5" name="Line 22"/>
            <p:cNvSpPr>
              <a:spLocks noChangeShapeType="1"/>
            </p:cNvSpPr>
            <p:nvPr/>
          </p:nvSpPr>
          <p:spPr bwMode="auto">
            <a:xfrm flipH="1">
              <a:off x="219642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" name="Line 22"/>
            <p:cNvSpPr>
              <a:spLocks noChangeShapeType="1"/>
            </p:cNvSpPr>
            <p:nvPr/>
          </p:nvSpPr>
          <p:spPr bwMode="auto">
            <a:xfrm flipH="1">
              <a:off x="193128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7" name="Line 22"/>
            <p:cNvSpPr>
              <a:spLocks noChangeShapeType="1"/>
            </p:cNvSpPr>
            <p:nvPr/>
          </p:nvSpPr>
          <p:spPr bwMode="auto">
            <a:xfrm flipH="1">
              <a:off x="166613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8" name="Line 22"/>
            <p:cNvSpPr>
              <a:spLocks noChangeShapeType="1"/>
            </p:cNvSpPr>
            <p:nvPr/>
          </p:nvSpPr>
          <p:spPr bwMode="auto">
            <a:xfrm flipH="1">
              <a:off x="140099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9" name="Line 22"/>
            <p:cNvSpPr>
              <a:spLocks noChangeShapeType="1"/>
            </p:cNvSpPr>
            <p:nvPr/>
          </p:nvSpPr>
          <p:spPr bwMode="auto">
            <a:xfrm flipH="1">
              <a:off x="113585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0" name="Line 22"/>
            <p:cNvSpPr>
              <a:spLocks noChangeShapeType="1"/>
            </p:cNvSpPr>
            <p:nvPr/>
          </p:nvSpPr>
          <p:spPr bwMode="auto">
            <a:xfrm flipH="1">
              <a:off x="87070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1" name="Line 22"/>
            <p:cNvSpPr>
              <a:spLocks noChangeShapeType="1"/>
            </p:cNvSpPr>
            <p:nvPr/>
          </p:nvSpPr>
          <p:spPr bwMode="auto">
            <a:xfrm flipH="1">
              <a:off x="60556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3" name="Line 25"/>
            <p:cNvSpPr>
              <a:spLocks noChangeShapeType="1"/>
            </p:cNvSpPr>
            <p:nvPr/>
          </p:nvSpPr>
          <p:spPr bwMode="auto">
            <a:xfrm flipH="1">
              <a:off x="4561277" y="31146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4" name="Line 25"/>
            <p:cNvSpPr>
              <a:spLocks noChangeShapeType="1"/>
            </p:cNvSpPr>
            <p:nvPr/>
          </p:nvSpPr>
          <p:spPr bwMode="auto">
            <a:xfrm flipH="1">
              <a:off x="4561277" y="55149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5" name="Line 25"/>
            <p:cNvSpPr>
              <a:spLocks noChangeShapeType="1"/>
            </p:cNvSpPr>
            <p:nvPr/>
          </p:nvSpPr>
          <p:spPr bwMode="auto">
            <a:xfrm flipH="1">
              <a:off x="4561277" y="79152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" name="Line 25"/>
            <p:cNvSpPr>
              <a:spLocks noChangeShapeType="1"/>
            </p:cNvSpPr>
            <p:nvPr/>
          </p:nvSpPr>
          <p:spPr bwMode="auto">
            <a:xfrm flipH="1">
              <a:off x="4561277" y="103155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" name="Line 25"/>
            <p:cNvSpPr>
              <a:spLocks noChangeShapeType="1"/>
            </p:cNvSpPr>
            <p:nvPr/>
          </p:nvSpPr>
          <p:spPr bwMode="auto">
            <a:xfrm flipH="1">
              <a:off x="4561277" y="127158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8" name="Line 25"/>
            <p:cNvSpPr>
              <a:spLocks noChangeShapeType="1"/>
            </p:cNvSpPr>
            <p:nvPr/>
          </p:nvSpPr>
          <p:spPr bwMode="auto">
            <a:xfrm flipH="1">
              <a:off x="4561277" y="151161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9" name="Line 25"/>
            <p:cNvSpPr>
              <a:spLocks noChangeShapeType="1"/>
            </p:cNvSpPr>
            <p:nvPr/>
          </p:nvSpPr>
          <p:spPr bwMode="auto">
            <a:xfrm flipH="1">
              <a:off x="4561277" y="175164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0" name="Line 25"/>
            <p:cNvSpPr>
              <a:spLocks noChangeShapeType="1"/>
            </p:cNvSpPr>
            <p:nvPr/>
          </p:nvSpPr>
          <p:spPr bwMode="auto">
            <a:xfrm flipH="1">
              <a:off x="4561277" y="199167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1" name="Line 25"/>
            <p:cNvSpPr>
              <a:spLocks noChangeShapeType="1"/>
            </p:cNvSpPr>
            <p:nvPr/>
          </p:nvSpPr>
          <p:spPr bwMode="auto">
            <a:xfrm flipH="1">
              <a:off x="4561277" y="223170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2" name="Line 25"/>
            <p:cNvSpPr>
              <a:spLocks noChangeShapeType="1"/>
            </p:cNvSpPr>
            <p:nvPr/>
          </p:nvSpPr>
          <p:spPr bwMode="auto">
            <a:xfrm flipH="1">
              <a:off x="4561277" y="247173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3" name="Line 25"/>
            <p:cNvSpPr>
              <a:spLocks noChangeShapeType="1"/>
            </p:cNvSpPr>
            <p:nvPr/>
          </p:nvSpPr>
          <p:spPr bwMode="auto">
            <a:xfrm flipH="1">
              <a:off x="4561277" y="271176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4" name="Line 25"/>
            <p:cNvSpPr>
              <a:spLocks noChangeShapeType="1"/>
            </p:cNvSpPr>
            <p:nvPr/>
          </p:nvSpPr>
          <p:spPr bwMode="auto">
            <a:xfrm flipH="1">
              <a:off x="4561277" y="295179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5" name="Line 22"/>
            <p:cNvSpPr>
              <a:spLocks noChangeShapeType="1"/>
            </p:cNvSpPr>
            <p:nvPr/>
          </p:nvSpPr>
          <p:spPr bwMode="auto">
            <a:xfrm flipH="1">
              <a:off x="751195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" name="Line 22"/>
            <p:cNvSpPr>
              <a:spLocks noChangeShapeType="1"/>
            </p:cNvSpPr>
            <p:nvPr/>
          </p:nvSpPr>
          <p:spPr bwMode="auto">
            <a:xfrm flipH="1">
              <a:off x="724680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" name="Line 22"/>
            <p:cNvSpPr>
              <a:spLocks noChangeShapeType="1"/>
            </p:cNvSpPr>
            <p:nvPr/>
          </p:nvSpPr>
          <p:spPr bwMode="auto">
            <a:xfrm flipH="1">
              <a:off x="698166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8" name="Line 22"/>
            <p:cNvSpPr>
              <a:spLocks noChangeShapeType="1"/>
            </p:cNvSpPr>
            <p:nvPr/>
          </p:nvSpPr>
          <p:spPr bwMode="auto">
            <a:xfrm flipH="1">
              <a:off x="671652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9" name="Line 22"/>
            <p:cNvSpPr>
              <a:spLocks noChangeShapeType="1"/>
            </p:cNvSpPr>
            <p:nvPr/>
          </p:nvSpPr>
          <p:spPr bwMode="auto">
            <a:xfrm flipH="1">
              <a:off x="645137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0" name="Line 22"/>
            <p:cNvSpPr>
              <a:spLocks noChangeShapeType="1"/>
            </p:cNvSpPr>
            <p:nvPr/>
          </p:nvSpPr>
          <p:spPr bwMode="auto">
            <a:xfrm flipH="1">
              <a:off x="618623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1" name="Line 22"/>
            <p:cNvSpPr>
              <a:spLocks noChangeShapeType="1"/>
            </p:cNvSpPr>
            <p:nvPr/>
          </p:nvSpPr>
          <p:spPr bwMode="auto">
            <a:xfrm flipH="1">
              <a:off x="592108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2" name="Line 22"/>
            <p:cNvSpPr>
              <a:spLocks noChangeShapeType="1"/>
            </p:cNvSpPr>
            <p:nvPr/>
          </p:nvSpPr>
          <p:spPr bwMode="auto">
            <a:xfrm flipH="1">
              <a:off x="565594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" name="Line 22"/>
            <p:cNvSpPr>
              <a:spLocks noChangeShapeType="1"/>
            </p:cNvSpPr>
            <p:nvPr/>
          </p:nvSpPr>
          <p:spPr bwMode="auto">
            <a:xfrm flipH="1">
              <a:off x="539080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4" name="Line 22"/>
            <p:cNvSpPr>
              <a:spLocks noChangeShapeType="1"/>
            </p:cNvSpPr>
            <p:nvPr/>
          </p:nvSpPr>
          <p:spPr bwMode="auto">
            <a:xfrm flipH="1">
              <a:off x="512565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5" name="Line 22"/>
            <p:cNvSpPr>
              <a:spLocks noChangeShapeType="1"/>
            </p:cNvSpPr>
            <p:nvPr/>
          </p:nvSpPr>
          <p:spPr bwMode="auto">
            <a:xfrm flipH="1">
              <a:off x="486051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Группа 144"/>
          <p:cNvGrpSpPr/>
          <p:nvPr/>
        </p:nvGrpSpPr>
        <p:grpSpPr>
          <a:xfrm>
            <a:off x="699912" y="4713111"/>
            <a:ext cx="2929466" cy="2037645"/>
            <a:chOff x="699912" y="4713111"/>
            <a:chExt cx="2929466" cy="2037645"/>
          </a:xfrm>
        </p:grpSpPr>
        <p:sp>
          <p:nvSpPr>
            <p:cNvPr id="141" name="Полилиния 140"/>
            <p:cNvSpPr/>
            <p:nvPr/>
          </p:nvSpPr>
          <p:spPr>
            <a:xfrm>
              <a:off x="699912" y="4713111"/>
              <a:ext cx="2929466" cy="2037645"/>
            </a:xfrm>
            <a:custGeom>
              <a:avLst/>
              <a:gdLst>
                <a:gd name="connsiteX0" fmla="*/ 129821 w 2929466"/>
                <a:gd name="connsiteY0" fmla="*/ 2009422 h 2037645"/>
                <a:gd name="connsiteX1" fmla="*/ 1704621 w 2929466"/>
                <a:gd name="connsiteY1" fmla="*/ 570089 h 2037645"/>
                <a:gd name="connsiteX2" fmla="*/ 2246488 w 2929466"/>
                <a:gd name="connsiteY2" fmla="*/ 79022 h 2037645"/>
                <a:gd name="connsiteX3" fmla="*/ 2246488 w 2929466"/>
                <a:gd name="connsiteY3" fmla="*/ 95956 h 2037645"/>
                <a:gd name="connsiteX4" fmla="*/ 2297288 w 2929466"/>
                <a:gd name="connsiteY4" fmla="*/ 146756 h 2037645"/>
                <a:gd name="connsiteX5" fmla="*/ 2839155 w 2929466"/>
                <a:gd name="connsiteY5" fmla="*/ 603956 h 2037645"/>
                <a:gd name="connsiteX6" fmla="*/ 2839155 w 2929466"/>
                <a:gd name="connsiteY6" fmla="*/ 620889 h 2037645"/>
                <a:gd name="connsiteX7" fmla="*/ 2822221 w 2929466"/>
                <a:gd name="connsiteY7" fmla="*/ 824089 h 2037645"/>
                <a:gd name="connsiteX8" fmla="*/ 2822221 w 2929466"/>
                <a:gd name="connsiteY8" fmla="*/ 1823156 h 2037645"/>
                <a:gd name="connsiteX9" fmla="*/ 2856088 w 2929466"/>
                <a:gd name="connsiteY9" fmla="*/ 2009422 h 2037645"/>
                <a:gd name="connsiteX10" fmla="*/ 2805288 w 2929466"/>
                <a:gd name="connsiteY10" fmla="*/ 1941689 h 2037645"/>
                <a:gd name="connsiteX11" fmla="*/ 2839155 w 2929466"/>
                <a:gd name="connsiteY11" fmla="*/ 2026356 h 2037645"/>
                <a:gd name="connsiteX12" fmla="*/ 2703688 w 2929466"/>
                <a:gd name="connsiteY12" fmla="*/ 2009422 h 2037645"/>
                <a:gd name="connsiteX13" fmla="*/ 400755 w 2929466"/>
                <a:gd name="connsiteY13" fmla="*/ 2026356 h 2037645"/>
                <a:gd name="connsiteX14" fmla="*/ 299155 w 2929466"/>
                <a:gd name="connsiteY14" fmla="*/ 2009422 h 2037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9466" h="2037645">
                  <a:moveTo>
                    <a:pt x="129821" y="2009422"/>
                  </a:moveTo>
                  <a:lnTo>
                    <a:pt x="1704621" y="570089"/>
                  </a:lnTo>
                  <a:lnTo>
                    <a:pt x="2246488" y="79022"/>
                  </a:lnTo>
                  <a:cubicBezTo>
                    <a:pt x="2336799" y="0"/>
                    <a:pt x="2238021" y="84667"/>
                    <a:pt x="2246488" y="95956"/>
                  </a:cubicBezTo>
                  <a:cubicBezTo>
                    <a:pt x="2254955" y="107245"/>
                    <a:pt x="2198510" y="62089"/>
                    <a:pt x="2297288" y="146756"/>
                  </a:cubicBezTo>
                  <a:cubicBezTo>
                    <a:pt x="2396066" y="231423"/>
                    <a:pt x="2748844" y="524934"/>
                    <a:pt x="2839155" y="603956"/>
                  </a:cubicBezTo>
                  <a:cubicBezTo>
                    <a:pt x="2929466" y="682978"/>
                    <a:pt x="2841977" y="584200"/>
                    <a:pt x="2839155" y="620889"/>
                  </a:cubicBezTo>
                  <a:cubicBezTo>
                    <a:pt x="2836333" y="657578"/>
                    <a:pt x="2825043" y="623711"/>
                    <a:pt x="2822221" y="824089"/>
                  </a:cubicBezTo>
                  <a:cubicBezTo>
                    <a:pt x="2819399" y="1024467"/>
                    <a:pt x="2816577" y="1625601"/>
                    <a:pt x="2822221" y="1823156"/>
                  </a:cubicBezTo>
                  <a:cubicBezTo>
                    <a:pt x="2827866" y="2020712"/>
                    <a:pt x="2858910" y="1989667"/>
                    <a:pt x="2856088" y="2009422"/>
                  </a:cubicBezTo>
                  <a:cubicBezTo>
                    <a:pt x="2853266" y="2029177"/>
                    <a:pt x="2808110" y="1938867"/>
                    <a:pt x="2805288" y="1941689"/>
                  </a:cubicBezTo>
                  <a:cubicBezTo>
                    <a:pt x="2802466" y="1944511"/>
                    <a:pt x="2856088" y="2015067"/>
                    <a:pt x="2839155" y="2026356"/>
                  </a:cubicBezTo>
                  <a:cubicBezTo>
                    <a:pt x="2822222" y="2037645"/>
                    <a:pt x="2703688" y="2009422"/>
                    <a:pt x="2703688" y="2009422"/>
                  </a:cubicBezTo>
                  <a:lnTo>
                    <a:pt x="400755" y="2026356"/>
                  </a:lnTo>
                  <a:cubicBezTo>
                    <a:pt x="0" y="2026356"/>
                    <a:pt x="149577" y="2017889"/>
                    <a:pt x="299155" y="2009422"/>
                  </a:cubicBezTo>
                </a:path>
              </a:pathLst>
            </a:custGeom>
            <a:solidFill>
              <a:srgbClr val="C993FF">
                <a:alpha val="49804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43" name="Прямая соединительная линия 142"/>
            <p:cNvCxnSpPr/>
            <p:nvPr/>
          </p:nvCxnSpPr>
          <p:spPr>
            <a:xfrm>
              <a:off x="2946400" y="4818389"/>
              <a:ext cx="576000" cy="504000"/>
            </a:xfrm>
            <a:prstGeom prst="line">
              <a:avLst/>
            </a:prstGeom>
            <a:ln w="28575">
              <a:solidFill>
                <a:srgbClr val="6600CC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151"/>
          <p:cNvGrpSpPr/>
          <p:nvPr/>
        </p:nvGrpSpPr>
        <p:grpSpPr>
          <a:xfrm>
            <a:off x="3490383" y="84669"/>
            <a:ext cx="4716000" cy="3630083"/>
            <a:chOff x="3490383" y="103717"/>
            <a:chExt cx="4601634" cy="3630083"/>
          </a:xfrm>
          <a:solidFill>
            <a:srgbClr val="9BC3FF">
              <a:alpha val="50196"/>
            </a:srgbClr>
          </a:solidFill>
        </p:grpSpPr>
        <p:sp>
          <p:nvSpPr>
            <p:cNvPr id="151" name="Полилиния 150"/>
            <p:cNvSpPr/>
            <p:nvPr/>
          </p:nvSpPr>
          <p:spPr>
            <a:xfrm>
              <a:off x="3490383" y="103717"/>
              <a:ext cx="4601634" cy="3630083"/>
            </a:xfrm>
            <a:custGeom>
              <a:avLst/>
              <a:gdLst>
                <a:gd name="connsiteX0" fmla="*/ 52917 w 4601634"/>
                <a:gd name="connsiteY0" fmla="*/ 23283 h 3630083"/>
                <a:gd name="connsiteX1" fmla="*/ 52917 w 4601634"/>
                <a:gd name="connsiteY1" fmla="*/ 1623483 h 3630083"/>
                <a:gd name="connsiteX2" fmla="*/ 52917 w 4601634"/>
                <a:gd name="connsiteY2" fmla="*/ 2880783 h 3630083"/>
                <a:gd name="connsiteX3" fmla="*/ 52917 w 4601634"/>
                <a:gd name="connsiteY3" fmla="*/ 3058583 h 3630083"/>
                <a:gd name="connsiteX4" fmla="*/ 230717 w 4601634"/>
                <a:gd name="connsiteY4" fmla="*/ 3210983 h 3630083"/>
                <a:gd name="connsiteX5" fmla="*/ 573617 w 4601634"/>
                <a:gd name="connsiteY5" fmla="*/ 3566583 h 3630083"/>
                <a:gd name="connsiteX6" fmla="*/ 637117 w 4601634"/>
                <a:gd name="connsiteY6" fmla="*/ 3579283 h 3630083"/>
                <a:gd name="connsiteX7" fmla="*/ 700617 w 4601634"/>
                <a:gd name="connsiteY7" fmla="*/ 3541183 h 3630083"/>
                <a:gd name="connsiteX8" fmla="*/ 1246717 w 4601634"/>
                <a:gd name="connsiteY8" fmla="*/ 3045883 h 3630083"/>
                <a:gd name="connsiteX9" fmla="*/ 3189817 w 4601634"/>
                <a:gd name="connsiteY9" fmla="*/ 1318683 h 3630083"/>
                <a:gd name="connsiteX10" fmla="*/ 4167717 w 4601634"/>
                <a:gd name="connsiteY10" fmla="*/ 404283 h 3630083"/>
                <a:gd name="connsiteX11" fmla="*/ 4561417 w 4601634"/>
                <a:gd name="connsiteY11" fmla="*/ 61383 h 3630083"/>
                <a:gd name="connsiteX12" fmla="*/ 4409017 w 4601634"/>
                <a:gd name="connsiteY12" fmla="*/ 35983 h 3630083"/>
                <a:gd name="connsiteX13" fmla="*/ 1437217 w 4601634"/>
                <a:gd name="connsiteY13" fmla="*/ 35983 h 3630083"/>
                <a:gd name="connsiteX14" fmla="*/ 230717 w 4601634"/>
                <a:gd name="connsiteY14" fmla="*/ 48683 h 3630083"/>
                <a:gd name="connsiteX15" fmla="*/ 52917 w 4601634"/>
                <a:gd name="connsiteY15" fmla="*/ 23283 h 363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01634" h="3630083">
                  <a:moveTo>
                    <a:pt x="52917" y="23283"/>
                  </a:moveTo>
                  <a:lnTo>
                    <a:pt x="52917" y="1623483"/>
                  </a:lnTo>
                  <a:lnTo>
                    <a:pt x="52917" y="2880783"/>
                  </a:lnTo>
                  <a:cubicBezTo>
                    <a:pt x="52917" y="3119966"/>
                    <a:pt x="23284" y="3003550"/>
                    <a:pt x="52917" y="3058583"/>
                  </a:cubicBezTo>
                  <a:cubicBezTo>
                    <a:pt x="82550" y="3113616"/>
                    <a:pt x="143934" y="3126316"/>
                    <a:pt x="230717" y="3210983"/>
                  </a:cubicBezTo>
                  <a:cubicBezTo>
                    <a:pt x="317500" y="3295650"/>
                    <a:pt x="505884" y="3505200"/>
                    <a:pt x="573617" y="3566583"/>
                  </a:cubicBezTo>
                  <a:cubicBezTo>
                    <a:pt x="641350" y="3627966"/>
                    <a:pt x="615950" y="3583516"/>
                    <a:pt x="637117" y="3579283"/>
                  </a:cubicBezTo>
                  <a:cubicBezTo>
                    <a:pt x="658284" y="3575050"/>
                    <a:pt x="599017" y="3630083"/>
                    <a:pt x="700617" y="3541183"/>
                  </a:cubicBezTo>
                  <a:cubicBezTo>
                    <a:pt x="802217" y="3452283"/>
                    <a:pt x="1246717" y="3045883"/>
                    <a:pt x="1246717" y="3045883"/>
                  </a:cubicBezTo>
                  <a:lnTo>
                    <a:pt x="3189817" y="1318683"/>
                  </a:lnTo>
                  <a:cubicBezTo>
                    <a:pt x="3676650" y="878416"/>
                    <a:pt x="3939117" y="613833"/>
                    <a:pt x="4167717" y="404283"/>
                  </a:cubicBezTo>
                  <a:cubicBezTo>
                    <a:pt x="4396317" y="194733"/>
                    <a:pt x="4521200" y="122766"/>
                    <a:pt x="4561417" y="61383"/>
                  </a:cubicBezTo>
                  <a:cubicBezTo>
                    <a:pt x="4601634" y="0"/>
                    <a:pt x="4409017" y="35983"/>
                    <a:pt x="4409017" y="35983"/>
                  </a:cubicBezTo>
                  <a:lnTo>
                    <a:pt x="1437217" y="35983"/>
                  </a:lnTo>
                  <a:lnTo>
                    <a:pt x="230717" y="48683"/>
                  </a:lnTo>
                  <a:cubicBezTo>
                    <a:pt x="0" y="46566"/>
                    <a:pt x="26458" y="34924"/>
                    <a:pt x="52917" y="2328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3" name="Прямая соединительная линия 152"/>
            <p:cNvCxnSpPr/>
            <p:nvPr/>
          </p:nvCxnSpPr>
          <p:spPr>
            <a:xfrm>
              <a:off x="3571868" y="3214686"/>
              <a:ext cx="571504" cy="500066"/>
            </a:xfrm>
            <a:prstGeom prst="line">
              <a:avLst/>
            </a:prstGeom>
            <a:grpFill/>
            <a:ln w="28575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Группа 159"/>
          <p:cNvGrpSpPr/>
          <p:nvPr/>
        </p:nvGrpSpPr>
        <p:grpSpPr>
          <a:xfrm>
            <a:off x="482600" y="-46566"/>
            <a:ext cx="3132000" cy="6828366"/>
            <a:chOff x="482600" y="-55033"/>
            <a:chExt cx="3143250" cy="6828366"/>
          </a:xfrm>
        </p:grpSpPr>
        <p:sp>
          <p:nvSpPr>
            <p:cNvPr id="156" name="Полилиния 155"/>
            <p:cNvSpPr/>
            <p:nvPr/>
          </p:nvSpPr>
          <p:spPr>
            <a:xfrm>
              <a:off x="482600" y="-55033"/>
              <a:ext cx="3143250" cy="6828366"/>
            </a:xfrm>
            <a:custGeom>
              <a:avLst/>
              <a:gdLst>
                <a:gd name="connsiteX0" fmla="*/ 50800 w 3143250"/>
                <a:gd name="connsiteY0" fmla="*/ 6786033 h 6828366"/>
                <a:gd name="connsiteX1" fmla="*/ 355600 w 3143250"/>
                <a:gd name="connsiteY1" fmla="*/ 6786033 h 6828366"/>
                <a:gd name="connsiteX2" fmla="*/ 393700 w 3143250"/>
                <a:gd name="connsiteY2" fmla="*/ 6773333 h 6828366"/>
                <a:gd name="connsiteX3" fmla="*/ 698500 w 3143250"/>
                <a:gd name="connsiteY3" fmla="*/ 6455833 h 6828366"/>
                <a:gd name="connsiteX4" fmla="*/ 1765300 w 3143250"/>
                <a:gd name="connsiteY4" fmla="*/ 5477933 h 6828366"/>
                <a:gd name="connsiteX5" fmla="*/ 2489200 w 3143250"/>
                <a:gd name="connsiteY5" fmla="*/ 4830233 h 6828366"/>
                <a:gd name="connsiteX6" fmla="*/ 2514600 w 3143250"/>
                <a:gd name="connsiteY6" fmla="*/ 4754033 h 6828366"/>
                <a:gd name="connsiteX7" fmla="*/ 2984500 w 3143250"/>
                <a:gd name="connsiteY7" fmla="*/ 3496733 h 6828366"/>
                <a:gd name="connsiteX8" fmla="*/ 3048000 w 3143250"/>
                <a:gd name="connsiteY8" fmla="*/ 3242733 h 6828366"/>
                <a:gd name="connsiteX9" fmla="*/ 3009900 w 3143250"/>
                <a:gd name="connsiteY9" fmla="*/ 3255433 h 6828366"/>
                <a:gd name="connsiteX10" fmla="*/ 3048000 w 3143250"/>
                <a:gd name="connsiteY10" fmla="*/ 3255433 h 6828366"/>
                <a:gd name="connsiteX11" fmla="*/ 3048000 w 3143250"/>
                <a:gd name="connsiteY11" fmla="*/ 2874433 h 6828366"/>
                <a:gd name="connsiteX12" fmla="*/ 3073400 w 3143250"/>
                <a:gd name="connsiteY12" fmla="*/ 1782233 h 6828366"/>
                <a:gd name="connsiteX13" fmla="*/ 3060700 w 3143250"/>
                <a:gd name="connsiteY13" fmla="*/ 804333 h 6828366"/>
                <a:gd name="connsiteX14" fmla="*/ 3073400 w 3143250"/>
                <a:gd name="connsiteY14" fmla="*/ 436033 h 6828366"/>
                <a:gd name="connsiteX15" fmla="*/ 3035300 w 3143250"/>
                <a:gd name="connsiteY15" fmla="*/ 194733 h 6828366"/>
                <a:gd name="connsiteX16" fmla="*/ 3035300 w 3143250"/>
                <a:gd name="connsiteY16" fmla="*/ 169333 h 6828366"/>
                <a:gd name="connsiteX17" fmla="*/ 2387600 w 3143250"/>
                <a:gd name="connsiteY17" fmla="*/ 169333 h 6828366"/>
                <a:gd name="connsiteX18" fmla="*/ 939800 w 3143250"/>
                <a:gd name="connsiteY18" fmla="*/ 182033 h 6828366"/>
                <a:gd name="connsiteX19" fmla="*/ 25400 w 3143250"/>
                <a:gd name="connsiteY19" fmla="*/ 182033 h 6828366"/>
                <a:gd name="connsiteX20" fmla="*/ 25400 w 3143250"/>
                <a:gd name="connsiteY20" fmla="*/ 182033 h 6828366"/>
                <a:gd name="connsiteX21" fmla="*/ 38100 w 3143250"/>
                <a:gd name="connsiteY21" fmla="*/ 448733 h 6828366"/>
                <a:gd name="connsiteX22" fmla="*/ 50800 w 3143250"/>
                <a:gd name="connsiteY22" fmla="*/ 2874433 h 6828366"/>
                <a:gd name="connsiteX23" fmla="*/ 63500 w 3143250"/>
                <a:gd name="connsiteY23" fmla="*/ 6163733 h 6828366"/>
                <a:gd name="connsiteX24" fmla="*/ 50800 w 3143250"/>
                <a:gd name="connsiteY24" fmla="*/ 6697133 h 6828366"/>
                <a:gd name="connsiteX25" fmla="*/ 50800 w 3143250"/>
                <a:gd name="connsiteY25" fmla="*/ 6786033 h 6828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143250" h="6828366">
                  <a:moveTo>
                    <a:pt x="50800" y="6786033"/>
                  </a:moveTo>
                  <a:cubicBezTo>
                    <a:pt x="101600" y="6800850"/>
                    <a:pt x="298450" y="6788150"/>
                    <a:pt x="355600" y="6786033"/>
                  </a:cubicBezTo>
                  <a:cubicBezTo>
                    <a:pt x="412750" y="6783916"/>
                    <a:pt x="336550" y="6828366"/>
                    <a:pt x="393700" y="6773333"/>
                  </a:cubicBezTo>
                  <a:cubicBezTo>
                    <a:pt x="450850" y="6718300"/>
                    <a:pt x="469900" y="6671733"/>
                    <a:pt x="698500" y="6455833"/>
                  </a:cubicBezTo>
                  <a:cubicBezTo>
                    <a:pt x="927100" y="6239933"/>
                    <a:pt x="1466850" y="5748866"/>
                    <a:pt x="1765300" y="5477933"/>
                  </a:cubicBezTo>
                  <a:cubicBezTo>
                    <a:pt x="2063750" y="5207000"/>
                    <a:pt x="2364317" y="4950883"/>
                    <a:pt x="2489200" y="4830233"/>
                  </a:cubicBezTo>
                  <a:cubicBezTo>
                    <a:pt x="2614083" y="4709583"/>
                    <a:pt x="2432050" y="4976283"/>
                    <a:pt x="2514600" y="4754033"/>
                  </a:cubicBezTo>
                  <a:cubicBezTo>
                    <a:pt x="2597150" y="4531783"/>
                    <a:pt x="2895600" y="3748616"/>
                    <a:pt x="2984500" y="3496733"/>
                  </a:cubicBezTo>
                  <a:cubicBezTo>
                    <a:pt x="3073400" y="3244850"/>
                    <a:pt x="3043767" y="3282950"/>
                    <a:pt x="3048000" y="3242733"/>
                  </a:cubicBezTo>
                  <a:cubicBezTo>
                    <a:pt x="3052233" y="3202516"/>
                    <a:pt x="3009900" y="3253316"/>
                    <a:pt x="3009900" y="3255433"/>
                  </a:cubicBezTo>
                  <a:cubicBezTo>
                    <a:pt x="3009900" y="3257550"/>
                    <a:pt x="3041650" y="3318933"/>
                    <a:pt x="3048000" y="3255433"/>
                  </a:cubicBezTo>
                  <a:cubicBezTo>
                    <a:pt x="3054350" y="3191933"/>
                    <a:pt x="3043767" y="3119966"/>
                    <a:pt x="3048000" y="2874433"/>
                  </a:cubicBezTo>
                  <a:cubicBezTo>
                    <a:pt x="3052233" y="2628900"/>
                    <a:pt x="3071283" y="2127250"/>
                    <a:pt x="3073400" y="1782233"/>
                  </a:cubicBezTo>
                  <a:cubicBezTo>
                    <a:pt x="3075517" y="1437216"/>
                    <a:pt x="3060700" y="1028700"/>
                    <a:pt x="3060700" y="804333"/>
                  </a:cubicBezTo>
                  <a:cubicBezTo>
                    <a:pt x="3060700" y="579966"/>
                    <a:pt x="3077633" y="537633"/>
                    <a:pt x="3073400" y="436033"/>
                  </a:cubicBezTo>
                  <a:cubicBezTo>
                    <a:pt x="3069167" y="334433"/>
                    <a:pt x="3041650" y="239183"/>
                    <a:pt x="3035300" y="194733"/>
                  </a:cubicBezTo>
                  <a:cubicBezTo>
                    <a:pt x="3028950" y="150283"/>
                    <a:pt x="3143250" y="173566"/>
                    <a:pt x="3035300" y="169333"/>
                  </a:cubicBezTo>
                  <a:cubicBezTo>
                    <a:pt x="2927350" y="165100"/>
                    <a:pt x="2387600" y="169333"/>
                    <a:pt x="2387600" y="169333"/>
                  </a:cubicBezTo>
                  <a:lnTo>
                    <a:pt x="939800" y="182033"/>
                  </a:lnTo>
                  <a:lnTo>
                    <a:pt x="25400" y="182033"/>
                  </a:lnTo>
                  <a:lnTo>
                    <a:pt x="25400" y="182033"/>
                  </a:lnTo>
                  <a:cubicBezTo>
                    <a:pt x="27517" y="226483"/>
                    <a:pt x="33867" y="0"/>
                    <a:pt x="38100" y="448733"/>
                  </a:cubicBezTo>
                  <a:cubicBezTo>
                    <a:pt x="42333" y="897466"/>
                    <a:pt x="46567" y="1921933"/>
                    <a:pt x="50800" y="2874433"/>
                  </a:cubicBezTo>
                  <a:cubicBezTo>
                    <a:pt x="55033" y="3826933"/>
                    <a:pt x="63500" y="5526616"/>
                    <a:pt x="63500" y="6163733"/>
                  </a:cubicBezTo>
                  <a:cubicBezTo>
                    <a:pt x="63500" y="6800850"/>
                    <a:pt x="50800" y="6597650"/>
                    <a:pt x="50800" y="6697133"/>
                  </a:cubicBezTo>
                  <a:cubicBezTo>
                    <a:pt x="50800" y="6796616"/>
                    <a:pt x="0" y="6771216"/>
                    <a:pt x="50800" y="6786033"/>
                  </a:cubicBezTo>
                  <a:close/>
                </a:path>
              </a:pathLst>
            </a:custGeom>
            <a:solidFill>
              <a:srgbClr val="FFCDCD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7" name="Прямая соединительная линия 156"/>
            <p:cNvCxnSpPr/>
            <p:nvPr/>
          </p:nvCxnSpPr>
          <p:spPr>
            <a:xfrm rot="16200000">
              <a:off x="2474430" y="3664685"/>
              <a:ext cx="1584000" cy="540000"/>
            </a:xfrm>
            <a:prstGeom prst="line">
              <a:avLst/>
            </a:prstGeom>
            <a:ln w="28575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9" name="Полилиния 288"/>
          <p:cNvSpPr/>
          <p:nvPr/>
        </p:nvSpPr>
        <p:spPr>
          <a:xfrm>
            <a:off x="3505200" y="11289"/>
            <a:ext cx="4699000" cy="6790266"/>
          </a:xfrm>
          <a:custGeom>
            <a:avLst/>
            <a:gdLst>
              <a:gd name="connsiteX0" fmla="*/ 4588933 w 4699000"/>
              <a:gd name="connsiteY0" fmla="*/ 124178 h 6790266"/>
              <a:gd name="connsiteX1" fmla="*/ 4284133 w 4699000"/>
              <a:gd name="connsiteY1" fmla="*/ 412044 h 6790266"/>
              <a:gd name="connsiteX2" fmla="*/ 2319867 w 4699000"/>
              <a:gd name="connsiteY2" fmla="*/ 2206978 h 6790266"/>
              <a:gd name="connsiteX3" fmla="*/ 1320800 w 4699000"/>
              <a:gd name="connsiteY3" fmla="*/ 3104444 h 6790266"/>
              <a:gd name="connsiteX4" fmla="*/ 660400 w 4699000"/>
              <a:gd name="connsiteY4" fmla="*/ 3680178 h 6790266"/>
              <a:gd name="connsiteX5" fmla="*/ 643467 w 4699000"/>
              <a:gd name="connsiteY5" fmla="*/ 3663244 h 6790266"/>
              <a:gd name="connsiteX6" fmla="*/ 169333 w 4699000"/>
              <a:gd name="connsiteY6" fmla="*/ 4984044 h 6790266"/>
              <a:gd name="connsiteX7" fmla="*/ 84667 w 4699000"/>
              <a:gd name="connsiteY7" fmla="*/ 5221111 h 6790266"/>
              <a:gd name="connsiteX8" fmla="*/ 67733 w 4699000"/>
              <a:gd name="connsiteY8" fmla="*/ 5254978 h 6790266"/>
              <a:gd name="connsiteX9" fmla="*/ 33867 w 4699000"/>
              <a:gd name="connsiteY9" fmla="*/ 6558844 h 6790266"/>
              <a:gd name="connsiteX10" fmla="*/ 33867 w 4699000"/>
              <a:gd name="connsiteY10" fmla="*/ 6643511 h 6790266"/>
              <a:gd name="connsiteX11" fmla="*/ 16933 w 4699000"/>
              <a:gd name="connsiteY11" fmla="*/ 6728178 h 6790266"/>
              <a:gd name="connsiteX12" fmla="*/ 135467 w 4699000"/>
              <a:gd name="connsiteY12" fmla="*/ 6728178 h 6790266"/>
              <a:gd name="connsiteX13" fmla="*/ 3488267 w 4699000"/>
              <a:gd name="connsiteY13" fmla="*/ 6745111 h 6790266"/>
              <a:gd name="connsiteX14" fmla="*/ 4521200 w 4699000"/>
              <a:gd name="connsiteY14" fmla="*/ 6728178 h 6790266"/>
              <a:gd name="connsiteX15" fmla="*/ 4555067 w 4699000"/>
              <a:gd name="connsiteY15" fmla="*/ 6694311 h 6790266"/>
              <a:gd name="connsiteX16" fmla="*/ 4555067 w 4699000"/>
              <a:gd name="connsiteY16" fmla="*/ 6694311 h 6790266"/>
              <a:gd name="connsiteX17" fmla="*/ 4605867 w 4699000"/>
              <a:gd name="connsiteY17" fmla="*/ 6033911 h 6790266"/>
              <a:gd name="connsiteX18" fmla="*/ 4605867 w 4699000"/>
              <a:gd name="connsiteY18" fmla="*/ 2427111 h 6790266"/>
              <a:gd name="connsiteX19" fmla="*/ 4605867 w 4699000"/>
              <a:gd name="connsiteY19" fmla="*/ 378178 h 6790266"/>
              <a:gd name="connsiteX20" fmla="*/ 4588933 w 4699000"/>
              <a:gd name="connsiteY20" fmla="*/ 124178 h 679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699000" h="6790266">
                <a:moveTo>
                  <a:pt x="4588933" y="124178"/>
                </a:moveTo>
                <a:cubicBezTo>
                  <a:pt x="4625622" y="94544"/>
                  <a:pt x="4284133" y="412044"/>
                  <a:pt x="4284133" y="412044"/>
                </a:cubicBezTo>
                <a:lnTo>
                  <a:pt x="2319867" y="2206978"/>
                </a:lnTo>
                <a:cubicBezTo>
                  <a:pt x="1825978" y="2655711"/>
                  <a:pt x="1597378" y="2858911"/>
                  <a:pt x="1320800" y="3104444"/>
                </a:cubicBezTo>
                <a:cubicBezTo>
                  <a:pt x="1044222" y="3349977"/>
                  <a:pt x="773289" y="3587045"/>
                  <a:pt x="660400" y="3680178"/>
                </a:cubicBezTo>
                <a:cubicBezTo>
                  <a:pt x="547511" y="3773311"/>
                  <a:pt x="725312" y="3445933"/>
                  <a:pt x="643467" y="3663244"/>
                </a:cubicBezTo>
                <a:cubicBezTo>
                  <a:pt x="561623" y="3880555"/>
                  <a:pt x="262466" y="4724400"/>
                  <a:pt x="169333" y="4984044"/>
                </a:cubicBezTo>
                <a:cubicBezTo>
                  <a:pt x="76200" y="5243688"/>
                  <a:pt x="101600" y="5175955"/>
                  <a:pt x="84667" y="5221111"/>
                </a:cubicBezTo>
                <a:cubicBezTo>
                  <a:pt x="67734" y="5266267"/>
                  <a:pt x="76200" y="5032022"/>
                  <a:pt x="67733" y="5254978"/>
                </a:cubicBezTo>
                <a:cubicBezTo>
                  <a:pt x="59266" y="5477934"/>
                  <a:pt x="39511" y="6327422"/>
                  <a:pt x="33867" y="6558844"/>
                </a:cubicBezTo>
                <a:cubicBezTo>
                  <a:pt x="28223" y="6790266"/>
                  <a:pt x="36689" y="6615289"/>
                  <a:pt x="33867" y="6643511"/>
                </a:cubicBezTo>
                <a:cubicBezTo>
                  <a:pt x="31045" y="6671733"/>
                  <a:pt x="0" y="6714067"/>
                  <a:pt x="16933" y="6728178"/>
                </a:cubicBezTo>
                <a:cubicBezTo>
                  <a:pt x="33866" y="6742289"/>
                  <a:pt x="135467" y="6728178"/>
                  <a:pt x="135467" y="6728178"/>
                </a:cubicBezTo>
                <a:lnTo>
                  <a:pt x="3488267" y="6745111"/>
                </a:lnTo>
                <a:cubicBezTo>
                  <a:pt x="4219222" y="6745111"/>
                  <a:pt x="4343400" y="6736645"/>
                  <a:pt x="4521200" y="6728178"/>
                </a:cubicBezTo>
                <a:cubicBezTo>
                  <a:pt x="4699000" y="6719711"/>
                  <a:pt x="4555067" y="6694311"/>
                  <a:pt x="4555067" y="6694311"/>
                </a:cubicBezTo>
                <a:lnTo>
                  <a:pt x="4555067" y="6694311"/>
                </a:lnTo>
                <a:cubicBezTo>
                  <a:pt x="4563534" y="6584244"/>
                  <a:pt x="4597400" y="6745111"/>
                  <a:pt x="4605867" y="6033911"/>
                </a:cubicBezTo>
                <a:cubicBezTo>
                  <a:pt x="4614334" y="5322711"/>
                  <a:pt x="4605867" y="2427111"/>
                  <a:pt x="4605867" y="2427111"/>
                </a:cubicBezTo>
                <a:cubicBezTo>
                  <a:pt x="4605867" y="1484489"/>
                  <a:pt x="4611511" y="756356"/>
                  <a:pt x="4605867" y="378178"/>
                </a:cubicBezTo>
                <a:cubicBezTo>
                  <a:pt x="4600223" y="0"/>
                  <a:pt x="4586111" y="79022"/>
                  <a:pt x="4588933" y="124178"/>
                </a:cubicBezTo>
                <a:close/>
              </a:path>
            </a:pathLst>
          </a:custGeom>
          <a:solidFill>
            <a:srgbClr val="BDFFD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1" name="Line 25"/>
          <p:cNvSpPr>
            <a:spLocks noChangeShapeType="1"/>
          </p:cNvSpPr>
          <p:nvPr/>
        </p:nvSpPr>
        <p:spPr bwMode="auto">
          <a:xfrm flipH="1">
            <a:off x="571472" y="3426175"/>
            <a:ext cx="374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3" name="Line 25"/>
          <p:cNvSpPr>
            <a:spLocks noChangeShapeType="1"/>
          </p:cNvSpPr>
          <p:nvPr/>
        </p:nvSpPr>
        <p:spPr bwMode="auto">
          <a:xfrm rot="10800000">
            <a:off x="4273275" y="3426175"/>
            <a:ext cx="428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 type="arrow"/>
            <a:tailEnd type="none"/>
          </a:ln>
        </p:spPr>
        <p:txBody>
          <a:bodyPr/>
          <a:lstStyle/>
          <a:p>
            <a:endParaRPr lang="ru-RU"/>
          </a:p>
        </p:txBody>
      </p:sp>
      <p:cxnSp>
        <p:nvCxnSpPr>
          <p:cNvPr id="164" name="Прямая соединительная линия 163"/>
          <p:cNvCxnSpPr>
            <a:endCxn id="163" idx="5"/>
          </p:cNvCxnSpPr>
          <p:nvPr/>
        </p:nvCxnSpPr>
        <p:spPr>
          <a:xfrm flipV="1">
            <a:off x="3572933" y="3674533"/>
            <a:ext cx="575734" cy="165600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4071934" y="101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8215338" y="333440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429124" y="2855237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ru-RU" sz="2000" dirty="0"/>
          </a:p>
        </p:txBody>
      </p:sp>
      <p:sp>
        <p:nvSpPr>
          <p:cNvPr id="180" name="Line 22"/>
          <p:cNvSpPr>
            <a:spLocks noChangeShapeType="1"/>
          </p:cNvSpPr>
          <p:nvPr/>
        </p:nvSpPr>
        <p:spPr bwMode="auto">
          <a:xfrm flipH="1">
            <a:off x="4750314" y="3357562"/>
            <a:ext cx="0" cy="108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0" name="Line 22"/>
          <p:cNvSpPr>
            <a:spLocks noChangeShapeType="1"/>
          </p:cNvSpPr>
          <p:nvPr/>
        </p:nvSpPr>
        <p:spPr bwMode="auto">
          <a:xfrm rot="5400000" flipH="1">
            <a:off x="4428562" y="3071248"/>
            <a:ext cx="0" cy="144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2" name="TextBox 141"/>
          <p:cNvSpPr txBox="1"/>
          <p:nvPr/>
        </p:nvSpPr>
        <p:spPr>
          <a:xfrm>
            <a:off x="3857620" y="307181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-1</a:t>
            </a:r>
            <a:endParaRPr lang="ru-RU" sz="2000" dirty="0"/>
          </a:p>
        </p:txBody>
      </p:sp>
      <p:sp>
        <p:nvSpPr>
          <p:cNvPr id="144" name="TextBox 143"/>
          <p:cNvSpPr txBox="1"/>
          <p:nvPr/>
        </p:nvSpPr>
        <p:spPr>
          <a:xfrm>
            <a:off x="4419600" y="3500438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-1</a:t>
            </a:r>
            <a:endParaRPr lang="ru-RU" sz="2000" dirty="0"/>
          </a:p>
        </p:txBody>
      </p:sp>
      <p:sp>
        <p:nvSpPr>
          <p:cNvPr id="145" name="Line 22"/>
          <p:cNvSpPr>
            <a:spLocks noChangeShapeType="1"/>
          </p:cNvSpPr>
          <p:nvPr/>
        </p:nvSpPr>
        <p:spPr bwMode="auto">
          <a:xfrm rot="10800000" flipH="1">
            <a:off x="4143372" y="3391314"/>
            <a:ext cx="0" cy="252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8" name="Line 22"/>
          <p:cNvSpPr>
            <a:spLocks noChangeShapeType="1"/>
          </p:cNvSpPr>
          <p:nvPr/>
        </p:nvSpPr>
        <p:spPr bwMode="auto">
          <a:xfrm rot="16200000" flipH="1">
            <a:off x="4285124" y="3570752"/>
            <a:ext cx="0" cy="288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2" name="Line 22"/>
          <p:cNvSpPr>
            <a:spLocks noChangeShapeType="1"/>
          </p:cNvSpPr>
          <p:nvPr/>
        </p:nvSpPr>
        <p:spPr bwMode="auto">
          <a:xfrm flipH="1">
            <a:off x="2928927" y="3349694"/>
            <a:ext cx="0" cy="1404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" name="Line 22"/>
          <p:cNvSpPr>
            <a:spLocks noChangeShapeType="1"/>
          </p:cNvSpPr>
          <p:nvPr/>
        </p:nvSpPr>
        <p:spPr bwMode="auto">
          <a:xfrm rot="16200000" flipH="1">
            <a:off x="3666926" y="4048322"/>
            <a:ext cx="0" cy="1476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5" name="Line 22"/>
          <p:cNvSpPr>
            <a:spLocks noChangeShapeType="1"/>
          </p:cNvSpPr>
          <p:nvPr/>
        </p:nvSpPr>
        <p:spPr bwMode="auto">
          <a:xfrm rot="5400000" flipH="1">
            <a:off x="3860992" y="2711248"/>
            <a:ext cx="0" cy="864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" name="Line 22"/>
          <p:cNvSpPr>
            <a:spLocks noChangeShapeType="1"/>
          </p:cNvSpPr>
          <p:nvPr/>
        </p:nvSpPr>
        <p:spPr bwMode="auto">
          <a:xfrm rot="16200000" flipH="1">
            <a:off x="4006686" y="4898826"/>
            <a:ext cx="0" cy="9180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9" name="TextBox 158"/>
          <p:cNvSpPr txBox="1"/>
          <p:nvPr/>
        </p:nvSpPr>
        <p:spPr>
          <a:xfrm>
            <a:off x="2571760" y="3071810"/>
            <a:ext cx="628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-5</a:t>
            </a:r>
            <a:endParaRPr lang="ru-RU" sz="2000" dirty="0"/>
          </a:p>
        </p:txBody>
      </p:sp>
      <p:sp>
        <p:nvSpPr>
          <p:cNvPr id="160" name="TextBox 159"/>
          <p:cNvSpPr txBox="1"/>
          <p:nvPr/>
        </p:nvSpPr>
        <p:spPr>
          <a:xfrm>
            <a:off x="4419600" y="4572008"/>
            <a:ext cx="595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-5</a:t>
            </a:r>
            <a:endParaRPr lang="ru-RU" sz="2000" dirty="0"/>
          </a:p>
        </p:txBody>
      </p:sp>
      <p:sp>
        <p:nvSpPr>
          <p:cNvPr id="161" name="TextBox 160"/>
          <p:cNvSpPr txBox="1"/>
          <p:nvPr/>
        </p:nvSpPr>
        <p:spPr>
          <a:xfrm>
            <a:off x="4419600" y="5141253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-7</a:t>
            </a:r>
            <a:endParaRPr lang="ru-RU" sz="2000" dirty="0"/>
          </a:p>
        </p:txBody>
      </p:sp>
      <p:grpSp>
        <p:nvGrpSpPr>
          <p:cNvPr id="9" name="Группа 161"/>
          <p:cNvGrpSpPr/>
          <p:nvPr/>
        </p:nvGrpSpPr>
        <p:grpSpPr>
          <a:xfrm>
            <a:off x="4393124" y="5304966"/>
            <a:ext cx="108000" cy="1410182"/>
            <a:chOff x="4357686" y="5286388"/>
            <a:chExt cx="108000" cy="1410182"/>
          </a:xfrm>
        </p:grpSpPr>
        <p:sp>
          <p:nvSpPr>
            <p:cNvPr id="165" name="Line 25"/>
            <p:cNvSpPr>
              <a:spLocks noChangeShapeType="1"/>
            </p:cNvSpPr>
            <p:nvPr/>
          </p:nvSpPr>
          <p:spPr bwMode="auto">
            <a:xfrm rot="16200000" flipH="1">
              <a:off x="3727124" y="6030570"/>
              <a:ext cx="1332000" cy="0"/>
            </a:xfrm>
            <a:prstGeom prst="line">
              <a:avLst/>
            </a:prstGeom>
            <a:noFill/>
            <a:ln w="38100" cap="rnd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6" name="Овал 165"/>
            <p:cNvSpPr/>
            <p:nvPr/>
          </p:nvSpPr>
          <p:spPr>
            <a:xfrm>
              <a:off x="4357686" y="5286388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166"/>
          <p:cNvGrpSpPr/>
          <p:nvPr/>
        </p:nvGrpSpPr>
        <p:grpSpPr>
          <a:xfrm flipV="1">
            <a:off x="4393124" y="176400"/>
            <a:ext cx="108000" cy="3024000"/>
            <a:chOff x="4357686" y="489928"/>
            <a:chExt cx="108000" cy="3024000"/>
          </a:xfrm>
        </p:grpSpPr>
        <p:sp>
          <p:nvSpPr>
            <p:cNvPr id="168" name="Line 25"/>
            <p:cNvSpPr>
              <a:spLocks noChangeShapeType="1"/>
            </p:cNvSpPr>
            <p:nvPr/>
          </p:nvSpPr>
          <p:spPr bwMode="auto">
            <a:xfrm rot="5400000" flipH="1" flipV="1">
              <a:off x="2917124" y="2037928"/>
              <a:ext cx="2952000" cy="0"/>
            </a:xfrm>
            <a:prstGeom prst="line">
              <a:avLst/>
            </a:prstGeom>
            <a:noFill/>
            <a:ln w="38100" cap="rnd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9" name="Овал 168"/>
            <p:cNvSpPr/>
            <p:nvPr/>
          </p:nvSpPr>
          <p:spPr>
            <a:xfrm flipV="1">
              <a:off x="4357686" y="489928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62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85745"/>
            <a:ext cx="1149440" cy="723998"/>
          </a:xfrm>
          <a:prstGeom prst="rect">
            <a:avLst/>
          </a:prstGeom>
          <a:noFill/>
        </p:spPr>
      </p:pic>
      <p:pic>
        <p:nvPicPr>
          <p:cNvPr id="16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85745"/>
            <a:ext cx="1246471" cy="723998"/>
          </a:xfrm>
          <a:prstGeom prst="rect">
            <a:avLst/>
          </a:prstGeom>
          <a:noFill/>
        </p:spPr>
      </p:pic>
      <p:pic>
        <p:nvPicPr>
          <p:cNvPr id="17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1" y="5786440"/>
            <a:ext cx="1149440" cy="723998"/>
          </a:xfrm>
          <a:prstGeom prst="rect">
            <a:avLst/>
          </a:prstGeom>
          <a:noFill/>
        </p:spPr>
      </p:pic>
      <p:pic>
        <p:nvPicPr>
          <p:cNvPr id="174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69010" y="5762316"/>
            <a:ext cx="1283790" cy="723998"/>
          </a:xfrm>
          <a:prstGeom prst="rect">
            <a:avLst/>
          </a:prstGeom>
          <a:noFill/>
        </p:spPr>
      </p:pic>
      <p:sp>
        <p:nvSpPr>
          <p:cNvPr id="176" name="Прямоугольник 175"/>
          <p:cNvSpPr/>
          <p:nvPr/>
        </p:nvSpPr>
        <p:spPr>
          <a:xfrm>
            <a:off x="5143504" y="274800"/>
            <a:ext cx="1224000" cy="7560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7" name="Прямоугольник 176"/>
          <p:cNvSpPr/>
          <p:nvPr/>
        </p:nvSpPr>
        <p:spPr>
          <a:xfrm>
            <a:off x="1071538" y="274800"/>
            <a:ext cx="1332000" cy="75600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8" name="Прямоугольник 177"/>
          <p:cNvSpPr/>
          <p:nvPr/>
        </p:nvSpPr>
        <p:spPr>
          <a:xfrm rot="10800000">
            <a:off x="5572130" y="5714998"/>
            <a:ext cx="1209669" cy="76200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1" name="Прямоугольник 180"/>
          <p:cNvSpPr/>
          <p:nvPr/>
        </p:nvSpPr>
        <p:spPr>
          <a:xfrm rot="10800000">
            <a:off x="2004994" y="5715000"/>
            <a:ext cx="1347806" cy="762000"/>
          </a:xfrm>
          <a:prstGeom prst="rect">
            <a:avLst/>
          </a:prstGeom>
          <a:noFill/>
          <a:ln w="19050"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0" name="Прямоугольник 329"/>
          <p:cNvSpPr/>
          <p:nvPr/>
        </p:nvSpPr>
        <p:spPr>
          <a:xfrm>
            <a:off x="5791200" y="6019800"/>
            <a:ext cx="3143272" cy="495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9" name="Picture 2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2638" y="6099783"/>
            <a:ext cx="3000396" cy="343885"/>
          </a:xfrm>
          <a:prstGeom prst="rect">
            <a:avLst/>
          </a:prstGeom>
          <a:noFill/>
        </p:spPr>
      </p:pic>
      <p:sp>
        <p:nvSpPr>
          <p:cNvPr id="286" name="Прямоугольник 285"/>
          <p:cNvSpPr/>
          <p:nvPr/>
        </p:nvSpPr>
        <p:spPr>
          <a:xfrm rot="10800000">
            <a:off x="5791200" y="6019800"/>
            <a:ext cx="3143272" cy="495303"/>
          </a:xfrm>
          <a:prstGeom prst="rect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7" name="Line 22"/>
          <p:cNvSpPr>
            <a:spLocks noChangeShapeType="1"/>
          </p:cNvSpPr>
          <p:nvPr/>
        </p:nvSpPr>
        <p:spPr bwMode="auto">
          <a:xfrm flipH="1">
            <a:off x="3535868" y="130488"/>
            <a:ext cx="0" cy="6624000"/>
          </a:xfrm>
          <a:prstGeom prst="line">
            <a:avLst/>
          </a:prstGeom>
          <a:noFill/>
          <a:ln w="38100" cap="rnd">
            <a:solidFill>
              <a:srgbClr val="66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288" name="Прямая соединительная линия 287"/>
          <p:cNvCxnSpPr/>
          <p:nvPr/>
        </p:nvCxnSpPr>
        <p:spPr>
          <a:xfrm rot="5400000" flipH="1" flipV="1">
            <a:off x="1210322" y="-176428"/>
            <a:ext cx="6520289" cy="7203991"/>
          </a:xfrm>
          <a:prstGeom prst="line">
            <a:avLst/>
          </a:prstGeom>
          <a:ln w="38100">
            <a:solidFill>
              <a:srgbClr val="9933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/>
      <p:bldP spid="142" grpId="0"/>
      <p:bldP spid="144" grpId="0"/>
      <p:bldP spid="145" grpId="0" animBg="1"/>
      <p:bldP spid="148" grpId="0" animBg="1"/>
      <p:bldP spid="152" grpId="0" animBg="1"/>
      <p:bldP spid="154" grpId="0" animBg="1"/>
      <p:bldP spid="155" grpId="0" animBg="1"/>
      <p:bldP spid="158" grpId="0" animBg="1"/>
      <p:bldP spid="159" grpId="0"/>
      <p:bldP spid="160" grpId="0"/>
      <p:bldP spid="161" grpId="0"/>
      <p:bldP spid="176" grpId="1" animBg="1"/>
      <p:bldP spid="177" grpId="1" animBg="1"/>
      <p:bldP spid="178" grpId="1" animBg="1"/>
      <p:bldP spid="181" grpId="1" animBg="1"/>
      <p:bldP spid="330" grpId="0" animBg="1"/>
      <p:bldP spid="2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000232" y="205770"/>
            <a:ext cx="557216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Способ </a:t>
            </a:r>
            <a:r>
              <a:rPr lang="ru-RU" sz="2400" b="1" u="sng" dirty="0" smtClean="0">
                <a:solidFill>
                  <a:srgbClr val="80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Cambria Math" pitchFamily="18" charset="0"/>
              <a:ea typeface="Cambria Math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(графический в плоскости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хОу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1143000"/>
            <a:ext cx="2609850" cy="381000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1524000"/>
            <a:ext cx="2819400" cy="381000"/>
          </a:xfrm>
          <a:prstGeom prst="rect">
            <a:avLst/>
          </a:prstGeom>
          <a:noFill/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3427" y="2505052"/>
            <a:ext cx="4305300" cy="381000"/>
          </a:xfrm>
          <a:prstGeom prst="rect">
            <a:avLst/>
          </a:prstGeom>
          <a:noFill/>
        </p:spPr>
      </p:pic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9707" y="2505052"/>
            <a:ext cx="2609850" cy="381000"/>
          </a:xfrm>
          <a:prstGeom prst="rect">
            <a:avLst/>
          </a:prstGeom>
          <a:noFill/>
        </p:spPr>
      </p:pic>
      <p:pic>
        <p:nvPicPr>
          <p:cNvPr id="32780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3427" y="2981308"/>
            <a:ext cx="6115050" cy="381000"/>
          </a:xfrm>
          <a:prstGeom prst="rect">
            <a:avLst/>
          </a:prstGeom>
          <a:noFill/>
        </p:spPr>
      </p:pic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120013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83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7095" y="2981308"/>
            <a:ext cx="1600200" cy="381000"/>
          </a:xfrm>
          <a:prstGeom prst="rect">
            <a:avLst/>
          </a:prstGeom>
          <a:noFill/>
        </p:spPr>
      </p:pic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85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3427" y="3338498"/>
            <a:ext cx="2114550" cy="381000"/>
          </a:xfrm>
          <a:prstGeom prst="rect">
            <a:avLst/>
          </a:prstGeom>
          <a:noFill/>
        </p:spPr>
      </p:pic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87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3427" y="3743308"/>
            <a:ext cx="4038600" cy="381000"/>
          </a:xfrm>
          <a:prstGeom prst="rect">
            <a:avLst/>
          </a:prstGeom>
          <a:noFill/>
        </p:spPr>
      </p:pic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89" name="Picture 2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269" y="3719498"/>
            <a:ext cx="1057275" cy="381000"/>
          </a:xfrm>
          <a:prstGeom prst="rect">
            <a:avLst/>
          </a:prstGeom>
          <a:noFill/>
        </p:spPr>
      </p:pic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91" name="Picture 2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62715" y="3719498"/>
            <a:ext cx="2085975" cy="381000"/>
          </a:xfrm>
          <a:prstGeom prst="rect">
            <a:avLst/>
          </a:prstGeom>
          <a:noFill/>
        </p:spPr>
      </p:pic>
      <p:pic>
        <p:nvPicPr>
          <p:cNvPr id="32794" name="Picture 2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1989" y="4195754"/>
            <a:ext cx="2257425" cy="381000"/>
          </a:xfrm>
          <a:prstGeom prst="rect">
            <a:avLst/>
          </a:prstGeom>
          <a:noFill/>
        </p:spPr>
      </p:pic>
      <p:pic>
        <p:nvPicPr>
          <p:cNvPr id="32793" name="Picture 2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9443" y="4195754"/>
            <a:ext cx="1123950" cy="381000"/>
          </a:xfrm>
          <a:prstGeom prst="rect">
            <a:avLst/>
          </a:prstGeom>
          <a:noFill/>
        </p:spPr>
      </p:pic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797" name="Rectangle 29"/>
          <p:cNvSpPr>
            <a:spLocks noChangeArrowheads="1"/>
          </p:cNvSpPr>
          <p:nvPr/>
        </p:nvSpPr>
        <p:spPr bwMode="auto">
          <a:xfrm>
            <a:off x="0" y="112393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799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98" name="Picture 30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3427" y="4576754"/>
            <a:ext cx="3257550" cy="381000"/>
          </a:xfrm>
          <a:prstGeom prst="rect">
            <a:avLst/>
          </a:prstGeom>
          <a:noFill/>
        </p:spPr>
      </p:pic>
      <p:sp>
        <p:nvSpPr>
          <p:cNvPr id="32800" name="Rectangle 32"/>
          <p:cNvSpPr>
            <a:spLocks noChangeArrowheads="1"/>
          </p:cNvSpPr>
          <p:nvPr/>
        </p:nvSpPr>
        <p:spPr bwMode="auto">
          <a:xfrm>
            <a:off x="0" y="120013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802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801" name="Picture 33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9575" y="4576754"/>
            <a:ext cx="4619625" cy="381000"/>
          </a:xfrm>
          <a:prstGeom prst="rect">
            <a:avLst/>
          </a:prstGeom>
          <a:noFill/>
        </p:spPr>
      </p:pic>
      <p:sp>
        <p:nvSpPr>
          <p:cNvPr id="3280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803" name="Picture 35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5383" y="4953000"/>
            <a:ext cx="723900" cy="381000"/>
          </a:xfrm>
          <a:prstGeom prst="rect">
            <a:avLst/>
          </a:prstGeom>
          <a:noFill/>
        </p:spPr>
      </p:pic>
      <p:sp>
        <p:nvSpPr>
          <p:cNvPr id="32806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808" name="Picture 40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57383" y="4953000"/>
            <a:ext cx="5610225" cy="381000"/>
          </a:xfrm>
          <a:prstGeom prst="rect">
            <a:avLst/>
          </a:prstGeom>
          <a:noFill/>
        </p:spPr>
      </p:pic>
      <p:sp>
        <p:nvSpPr>
          <p:cNvPr id="32809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810" name="Rectangle 42"/>
          <p:cNvSpPr>
            <a:spLocks noChangeArrowheads="1"/>
          </p:cNvSpPr>
          <p:nvPr/>
        </p:nvSpPr>
        <p:spPr bwMode="auto">
          <a:xfrm>
            <a:off x="0" y="120013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81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811" name="Picture 43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5383" y="5334000"/>
            <a:ext cx="2266950" cy="381000"/>
          </a:xfrm>
          <a:prstGeom prst="rect">
            <a:avLst/>
          </a:prstGeom>
          <a:noFill/>
        </p:spPr>
      </p:pic>
      <p:sp>
        <p:nvSpPr>
          <p:cNvPr id="32814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813" name="Picture 45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81383" y="5334000"/>
            <a:ext cx="2962275" cy="381000"/>
          </a:xfrm>
          <a:prstGeom prst="rect">
            <a:avLst/>
          </a:prstGeom>
          <a:noFill/>
        </p:spPr>
      </p:pic>
      <p:sp>
        <p:nvSpPr>
          <p:cNvPr id="32820" name="Rectangle 52"/>
          <p:cNvSpPr>
            <a:spLocks noChangeArrowheads="1"/>
          </p:cNvSpPr>
          <p:nvPr/>
        </p:nvSpPr>
        <p:spPr bwMode="auto">
          <a:xfrm>
            <a:off x="0" y="120013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821" name="Rectangle 53"/>
          <p:cNvSpPr>
            <a:spLocks noChangeArrowheads="1"/>
          </p:cNvSpPr>
          <p:nvPr/>
        </p:nvSpPr>
        <p:spPr bwMode="auto">
          <a:xfrm>
            <a:off x="0" y="158113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823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3076005" y="2505052"/>
            <a:ext cx="1764000" cy="360000"/>
          </a:xfrm>
          <a:prstGeom prst="rect">
            <a:avLst/>
          </a:prstGeom>
          <a:noFill/>
          <a:ln w="19050">
            <a:solidFill>
              <a:srgbClr val="0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0" name="Rectangle 4"/>
          <p:cNvSpPr>
            <a:spLocks noChangeArrowheads="1"/>
          </p:cNvSpPr>
          <p:nvPr/>
        </p:nvSpPr>
        <p:spPr bwMode="auto">
          <a:xfrm>
            <a:off x="5162351" y="2505052"/>
            <a:ext cx="2664000" cy="3600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80"/>
          <p:cNvGrpSpPr/>
          <p:nvPr/>
        </p:nvGrpSpPr>
        <p:grpSpPr>
          <a:xfrm>
            <a:off x="928694" y="168624"/>
            <a:ext cx="7858180" cy="6520081"/>
            <a:chOff x="571472" y="93984"/>
            <a:chExt cx="6952528" cy="5709330"/>
          </a:xfrm>
        </p:grpSpPr>
        <p:sp>
          <p:nvSpPr>
            <p:cNvPr id="3" name="Line 25"/>
            <p:cNvSpPr>
              <a:spLocks noChangeShapeType="1"/>
            </p:cNvSpPr>
            <p:nvPr/>
          </p:nvSpPr>
          <p:spPr bwMode="auto">
            <a:xfrm flipH="1">
              <a:off x="571472" y="318614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" name="Line 25"/>
            <p:cNvSpPr>
              <a:spLocks noChangeShapeType="1"/>
            </p:cNvSpPr>
            <p:nvPr/>
          </p:nvSpPr>
          <p:spPr bwMode="auto">
            <a:xfrm flipH="1">
              <a:off x="571472" y="3426175"/>
              <a:ext cx="3744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Line 25"/>
            <p:cNvSpPr>
              <a:spLocks noChangeShapeType="1"/>
            </p:cNvSpPr>
            <p:nvPr/>
          </p:nvSpPr>
          <p:spPr bwMode="auto">
            <a:xfrm flipH="1">
              <a:off x="571472" y="366620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Line 25"/>
            <p:cNvSpPr>
              <a:spLocks noChangeShapeType="1"/>
            </p:cNvSpPr>
            <p:nvPr/>
          </p:nvSpPr>
          <p:spPr bwMode="auto">
            <a:xfrm flipH="1">
              <a:off x="571472" y="390623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25"/>
            <p:cNvSpPr>
              <a:spLocks noChangeShapeType="1"/>
            </p:cNvSpPr>
            <p:nvPr/>
          </p:nvSpPr>
          <p:spPr bwMode="auto">
            <a:xfrm flipH="1">
              <a:off x="571472" y="414626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25"/>
            <p:cNvSpPr>
              <a:spLocks noChangeShapeType="1"/>
            </p:cNvSpPr>
            <p:nvPr/>
          </p:nvSpPr>
          <p:spPr bwMode="auto">
            <a:xfrm flipH="1">
              <a:off x="571472" y="438629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 flipH="1">
              <a:off x="571472" y="462632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25"/>
            <p:cNvSpPr>
              <a:spLocks noChangeShapeType="1"/>
            </p:cNvSpPr>
            <p:nvPr/>
          </p:nvSpPr>
          <p:spPr bwMode="auto">
            <a:xfrm flipH="1">
              <a:off x="571472" y="486635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25"/>
            <p:cNvSpPr>
              <a:spLocks noChangeShapeType="1"/>
            </p:cNvSpPr>
            <p:nvPr/>
          </p:nvSpPr>
          <p:spPr bwMode="auto">
            <a:xfrm flipH="1">
              <a:off x="571472" y="510638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 flipH="1">
              <a:off x="571472" y="534641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25"/>
            <p:cNvSpPr>
              <a:spLocks noChangeShapeType="1"/>
            </p:cNvSpPr>
            <p:nvPr/>
          </p:nvSpPr>
          <p:spPr bwMode="auto">
            <a:xfrm flipH="1">
              <a:off x="571472" y="5586439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22"/>
            <p:cNvSpPr>
              <a:spLocks noChangeShapeType="1"/>
            </p:cNvSpPr>
            <p:nvPr/>
          </p:nvSpPr>
          <p:spPr bwMode="auto">
            <a:xfrm rot="10800000" flipH="1">
              <a:off x="458272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 rot="10800000" flipH="1">
              <a:off x="4317579" y="3643314"/>
              <a:ext cx="0" cy="2160000"/>
            </a:xfrm>
            <a:prstGeom prst="line">
              <a:avLst/>
            </a:prstGeom>
            <a:noFill/>
            <a:ln w="19050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 rot="10800000" flipH="1">
              <a:off x="4052435" y="3640692"/>
              <a:ext cx="0" cy="216000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 rot="10800000" flipH="1">
              <a:off x="378729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rot="10800000" flipH="1">
              <a:off x="352214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rot="10800000" flipH="1">
              <a:off x="325700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rot="10800000" flipH="1">
              <a:off x="299185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rot="10800000" flipH="1">
              <a:off x="272671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rot="10800000" flipH="1">
              <a:off x="246157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rot="10800000" flipH="1">
              <a:off x="219642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rot="10800000" flipH="1">
              <a:off x="193128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 rot="10800000" flipH="1">
              <a:off x="166613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22"/>
            <p:cNvSpPr>
              <a:spLocks noChangeShapeType="1"/>
            </p:cNvSpPr>
            <p:nvPr/>
          </p:nvSpPr>
          <p:spPr bwMode="auto">
            <a:xfrm rot="10800000" flipH="1">
              <a:off x="140099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22"/>
            <p:cNvSpPr>
              <a:spLocks noChangeShapeType="1"/>
            </p:cNvSpPr>
            <p:nvPr/>
          </p:nvSpPr>
          <p:spPr bwMode="auto">
            <a:xfrm rot="10800000" flipH="1">
              <a:off x="11358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 rot="10800000" flipH="1">
              <a:off x="8707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22"/>
            <p:cNvSpPr>
              <a:spLocks noChangeShapeType="1"/>
            </p:cNvSpPr>
            <p:nvPr/>
          </p:nvSpPr>
          <p:spPr bwMode="auto">
            <a:xfrm rot="10800000" flipH="1">
              <a:off x="6055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flipH="1">
              <a:off x="4561288" y="318614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25"/>
            <p:cNvSpPr>
              <a:spLocks noChangeShapeType="1"/>
            </p:cNvSpPr>
            <p:nvPr/>
          </p:nvSpPr>
          <p:spPr bwMode="auto">
            <a:xfrm>
              <a:off x="4284000" y="3426175"/>
              <a:ext cx="3240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25"/>
            <p:cNvSpPr>
              <a:spLocks noChangeShapeType="1"/>
            </p:cNvSpPr>
            <p:nvPr/>
          </p:nvSpPr>
          <p:spPr bwMode="auto">
            <a:xfrm flipH="1">
              <a:off x="4561288" y="366620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25"/>
            <p:cNvSpPr>
              <a:spLocks noChangeShapeType="1"/>
            </p:cNvSpPr>
            <p:nvPr/>
          </p:nvSpPr>
          <p:spPr bwMode="auto">
            <a:xfrm flipH="1">
              <a:off x="4561288" y="390623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 flipH="1">
              <a:off x="4561288" y="414626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Line 25"/>
            <p:cNvSpPr>
              <a:spLocks noChangeShapeType="1"/>
            </p:cNvSpPr>
            <p:nvPr/>
          </p:nvSpPr>
          <p:spPr bwMode="auto">
            <a:xfrm flipH="1">
              <a:off x="4561288" y="438629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25"/>
            <p:cNvSpPr>
              <a:spLocks noChangeShapeType="1"/>
            </p:cNvSpPr>
            <p:nvPr/>
          </p:nvSpPr>
          <p:spPr bwMode="auto">
            <a:xfrm flipH="1">
              <a:off x="4561288" y="462632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25"/>
            <p:cNvSpPr>
              <a:spLocks noChangeShapeType="1"/>
            </p:cNvSpPr>
            <p:nvPr/>
          </p:nvSpPr>
          <p:spPr bwMode="auto">
            <a:xfrm flipH="1">
              <a:off x="4561288" y="486635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25"/>
            <p:cNvSpPr>
              <a:spLocks noChangeShapeType="1"/>
            </p:cNvSpPr>
            <p:nvPr/>
          </p:nvSpPr>
          <p:spPr bwMode="auto">
            <a:xfrm flipH="1">
              <a:off x="4561288" y="510638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Line 25"/>
            <p:cNvSpPr>
              <a:spLocks noChangeShapeType="1"/>
            </p:cNvSpPr>
            <p:nvPr/>
          </p:nvSpPr>
          <p:spPr bwMode="auto">
            <a:xfrm flipH="1">
              <a:off x="4561288" y="534641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Line 25"/>
            <p:cNvSpPr>
              <a:spLocks noChangeShapeType="1"/>
            </p:cNvSpPr>
            <p:nvPr/>
          </p:nvSpPr>
          <p:spPr bwMode="auto">
            <a:xfrm flipH="1">
              <a:off x="4561288" y="5586439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 rot="10800000" flipH="1">
              <a:off x="751195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 rot="10800000" flipH="1">
              <a:off x="724680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Line 22"/>
            <p:cNvSpPr>
              <a:spLocks noChangeShapeType="1"/>
            </p:cNvSpPr>
            <p:nvPr/>
          </p:nvSpPr>
          <p:spPr bwMode="auto">
            <a:xfrm rot="10800000" flipH="1">
              <a:off x="6981663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 rot="10800000" flipH="1">
              <a:off x="6716519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22"/>
            <p:cNvSpPr>
              <a:spLocks noChangeShapeType="1"/>
            </p:cNvSpPr>
            <p:nvPr/>
          </p:nvSpPr>
          <p:spPr bwMode="auto">
            <a:xfrm rot="10800000" flipH="1">
              <a:off x="6451375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22"/>
            <p:cNvSpPr>
              <a:spLocks noChangeShapeType="1"/>
            </p:cNvSpPr>
            <p:nvPr/>
          </p:nvSpPr>
          <p:spPr bwMode="auto">
            <a:xfrm rot="10800000" flipH="1">
              <a:off x="6186231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Line 22"/>
            <p:cNvSpPr>
              <a:spLocks noChangeShapeType="1"/>
            </p:cNvSpPr>
            <p:nvPr/>
          </p:nvSpPr>
          <p:spPr bwMode="auto">
            <a:xfrm rot="10800000" flipH="1">
              <a:off x="5921087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Line 22"/>
            <p:cNvSpPr>
              <a:spLocks noChangeShapeType="1"/>
            </p:cNvSpPr>
            <p:nvPr/>
          </p:nvSpPr>
          <p:spPr bwMode="auto">
            <a:xfrm rot="10800000" flipH="1">
              <a:off x="5655942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Line 22"/>
            <p:cNvSpPr>
              <a:spLocks noChangeShapeType="1"/>
            </p:cNvSpPr>
            <p:nvPr/>
          </p:nvSpPr>
          <p:spPr bwMode="auto">
            <a:xfrm rot="10800000" flipH="1">
              <a:off x="5390798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Line 22"/>
            <p:cNvSpPr>
              <a:spLocks noChangeShapeType="1"/>
            </p:cNvSpPr>
            <p:nvPr/>
          </p:nvSpPr>
          <p:spPr bwMode="auto">
            <a:xfrm rot="10800000" flipH="1">
              <a:off x="5125654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Line 22"/>
            <p:cNvSpPr>
              <a:spLocks noChangeShapeType="1"/>
            </p:cNvSpPr>
            <p:nvPr/>
          </p:nvSpPr>
          <p:spPr bwMode="auto">
            <a:xfrm rot="10800000" flipH="1">
              <a:off x="4860510" y="3640692"/>
              <a:ext cx="0" cy="216000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Line 25"/>
            <p:cNvSpPr>
              <a:spLocks noChangeShapeType="1"/>
            </p:cNvSpPr>
            <p:nvPr/>
          </p:nvSpPr>
          <p:spPr bwMode="auto">
            <a:xfrm flipH="1">
              <a:off x="571472" y="31146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Line 25"/>
            <p:cNvSpPr>
              <a:spLocks noChangeShapeType="1"/>
            </p:cNvSpPr>
            <p:nvPr/>
          </p:nvSpPr>
          <p:spPr bwMode="auto">
            <a:xfrm flipH="1">
              <a:off x="571472" y="551497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Line 25"/>
            <p:cNvSpPr>
              <a:spLocks noChangeShapeType="1"/>
            </p:cNvSpPr>
            <p:nvPr/>
          </p:nvSpPr>
          <p:spPr bwMode="auto">
            <a:xfrm flipH="1">
              <a:off x="571472" y="791526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Line 25"/>
            <p:cNvSpPr>
              <a:spLocks noChangeShapeType="1"/>
            </p:cNvSpPr>
            <p:nvPr/>
          </p:nvSpPr>
          <p:spPr bwMode="auto">
            <a:xfrm flipH="1">
              <a:off x="571472" y="103155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Line 25"/>
            <p:cNvSpPr>
              <a:spLocks noChangeShapeType="1"/>
            </p:cNvSpPr>
            <p:nvPr/>
          </p:nvSpPr>
          <p:spPr bwMode="auto">
            <a:xfrm flipH="1">
              <a:off x="571472" y="1271585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H="1">
              <a:off x="571472" y="1511614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Line 25"/>
            <p:cNvSpPr>
              <a:spLocks noChangeShapeType="1"/>
            </p:cNvSpPr>
            <p:nvPr/>
          </p:nvSpPr>
          <p:spPr bwMode="auto">
            <a:xfrm flipH="1">
              <a:off x="571472" y="175164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Line 25"/>
            <p:cNvSpPr>
              <a:spLocks noChangeShapeType="1"/>
            </p:cNvSpPr>
            <p:nvPr/>
          </p:nvSpPr>
          <p:spPr bwMode="auto">
            <a:xfrm flipH="1">
              <a:off x="571472" y="1991673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Line 25"/>
            <p:cNvSpPr>
              <a:spLocks noChangeShapeType="1"/>
            </p:cNvSpPr>
            <p:nvPr/>
          </p:nvSpPr>
          <p:spPr bwMode="auto">
            <a:xfrm flipH="1">
              <a:off x="571472" y="2231702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Line 25"/>
            <p:cNvSpPr>
              <a:spLocks noChangeShapeType="1"/>
            </p:cNvSpPr>
            <p:nvPr/>
          </p:nvSpPr>
          <p:spPr bwMode="auto">
            <a:xfrm flipH="1">
              <a:off x="571472" y="247173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Line 25"/>
            <p:cNvSpPr>
              <a:spLocks noChangeShapeType="1"/>
            </p:cNvSpPr>
            <p:nvPr/>
          </p:nvSpPr>
          <p:spPr bwMode="auto">
            <a:xfrm flipH="1">
              <a:off x="571472" y="2711761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" name="Line 25"/>
            <p:cNvSpPr>
              <a:spLocks noChangeShapeType="1"/>
            </p:cNvSpPr>
            <p:nvPr/>
          </p:nvSpPr>
          <p:spPr bwMode="auto">
            <a:xfrm flipH="1">
              <a:off x="571472" y="2951790"/>
              <a:ext cx="3995057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" name="Line 22"/>
            <p:cNvSpPr>
              <a:spLocks noChangeShapeType="1"/>
            </p:cNvSpPr>
            <p:nvPr/>
          </p:nvSpPr>
          <p:spPr bwMode="auto">
            <a:xfrm flipH="1">
              <a:off x="458272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" name="Line 22"/>
            <p:cNvSpPr>
              <a:spLocks noChangeShapeType="1"/>
            </p:cNvSpPr>
            <p:nvPr/>
          </p:nvSpPr>
          <p:spPr bwMode="auto">
            <a:xfrm flipH="1">
              <a:off x="431757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6" name="Line 22"/>
            <p:cNvSpPr>
              <a:spLocks noChangeShapeType="1"/>
            </p:cNvSpPr>
            <p:nvPr/>
          </p:nvSpPr>
          <p:spPr bwMode="auto">
            <a:xfrm flipH="1">
              <a:off x="4052435" y="93984"/>
              <a:ext cx="0" cy="357209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arrow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" name="Line 22"/>
            <p:cNvSpPr>
              <a:spLocks noChangeShapeType="1"/>
            </p:cNvSpPr>
            <p:nvPr/>
          </p:nvSpPr>
          <p:spPr bwMode="auto">
            <a:xfrm flipH="1">
              <a:off x="378729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" name="Line 22"/>
            <p:cNvSpPr>
              <a:spLocks noChangeShapeType="1"/>
            </p:cNvSpPr>
            <p:nvPr/>
          </p:nvSpPr>
          <p:spPr bwMode="auto">
            <a:xfrm flipH="1">
              <a:off x="352214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" name="Line 22"/>
            <p:cNvSpPr>
              <a:spLocks noChangeShapeType="1"/>
            </p:cNvSpPr>
            <p:nvPr/>
          </p:nvSpPr>
          <p:spPr bwMode="auto">
            <a:xfrm flipH="1">
              <a:off x="325700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" name="Line 22"/>
            <p:cNvSpPr>
              <a:spLocks noChangeShapeType="1"/>
            </p:cNvSpPr>
            <p:nvPr/>
          </p:nvSpPr>
          <p:spPr bwMode="auto">
            <a:xfrm flipH="1">
              <a:off x="299185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Line 22"/>
            <p:cNvSpPr>
              <a:spLocks noChangeShapeType="1"/>
            </p:cNvSpPr>
            <p:nvPr/>
          </p:nvSpPr>
          <p:spPr bwMode="auto">
            <a:xfrm flipH="1">
              <a:off x="272671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" name="Line 22"/>
            <p:cNvSpPr>
              <a:spLocks noChangeShapeType="1"/>
            </p:cNvSpPr>
            <p:nvPr/>
          </p:nvSpPr>
          <p:spPr bwMode="auto">
            <a:xfrm flipH="1">
              <a:off x="246157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" name="Line 22"/>
            <p:cNvSpPr>
              <a:spLocks noChangeShapeType="1"/>
            </p:cNvSpPr>
            <p:nvPr/>
          </p:nvSpPr>
          <p:spPr bwMode="auto">
            <a:xfrm flipH="1">
              <a:off x="219642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4" name="Line 22"/>
            <p:cNvSpPr>
              <a:spLocks noChangeShapeType="1"/>
            </p:cNvSpPr>
            <p:nvPr/>
          </p:nvSpPr>
          <p:spPr bwMode="auto">
            <a:xfrm flipH="1">
              <a:off x="193128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" name="Line 22"/>
            <p:cNvSpPr>
              <a:spLocks noChangeShapeType="1"/>
            </p:cNvSpPr>
            <p:nvPr/>
          </p:nvSpPr>
          <p:spPr bwMode="auto">
            <a:xfrm flipH="1">
              <a:off x="1666139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" name="Line 22"/>
            <p:cNvSpPr>
              <a:spLocks noChangeShapeType="1"/>
            </p:cNvSpPr>
            <p:nvPr/>
          </p:nvSpPr>
          <p:spPr bwMode="auto">
            <a:xfrm flipH="1">
              <a:off x="1400995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Line 22"/>
            <p:cNvSpPr>
              <a:spLocks noChangeShapeType="1"/>
            </p:cNvSpPr>
            <p:nvPr/>
          </p:nvSpPr>
          <p:spPr bwMode="auto">
            <a:xfrm flipH="1">
              <a:off x="1135851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" name="Line 22"/>
            <p:cNvSpPr>
              <a:spLocks noChangeShapeType="1"/>
            </p:cNvSpPr>
            <p:nvPr/>
          </p:nvSpPr>
          <p:spPr bwMode="auto">
            <a:xfrm flipH="1">
              <a:off x="870707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" name="Line 22"/>
            <p:cNvSpPr>
              <a:spLocks noChangeShapeType="1"/>
            </p:cNvSpPr>
            <p:nvPr/>
          </p:nvSpPr>
          <p:spPr bwMode="auto">
            <a:xfrm flipH="1">
              <a:off x="605563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Line 25"/>
            <p:cNvSpPr>
              <a:spLocks noChangeShapeType="1"/>
            </p:cNvSpPr>
            <p:nvPr/>
          </p:nvSpPr>
          <p:spPr bwMode="auto">
            <a:xfrm flipH="1">
              <a:off x="4561277" y="31146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Line 25"/>
            <p:cNvSpPr>
              <a:spLocks noChangeShapeType="1"/>
            </p:cNvSpPr>
            <p:nvPr/>
          </p:nvSpPr>
          <p:spPr bwMode="auto">
            <a:xfrm flipH="1">
              <a:off x="4561277" y="551497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Line 25"/>
            <p:cNvSpPr>
              <a:spLocks noChangeShapeType="1"/>
            </p:cNvSpPr>
            <p:nvPr/>
          </p:nvSpPr>
          <p:spPr bwMode="auto">
            <a:xfrm flipH="1">
              <a:off x="4561277" y="791526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Line 25"/>
            <p:cNvSpPr>
              <a:spLocks noChangeShapeType="1"/>
            </p:cNvSpPr>
            <p:nvPr/>
          </p:nvSpPr>
          <p:spPr bwMode="auto">
            <a:xfrm flipH="1">
              <a:off x="4561277" y="103155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Line 25"/>
            <p:cNvSpPr>
              <a:spLocks noChangeShapeType="1"/>
            </p:cNvSpPr>
            <p:nvPr/>
          </p:nvSpPr>
          <p:spPr bwMode="auto">
            <a:xfrm flipH="1">
              <a:off x="4561277" y="1271585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" name="Line 25"/>
            <p:cNvSpPr>
              <a:spLocks noChangeShapeType="1"/>
            </p:cNvSpPr>
            <p:nvPr/>
          </p:nvSpPr>
          <p:spPr bwMode="auto">
            <a:xfrm flipH="1">
              <a:off x="4561277" y="1511614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Line 25"/>
            <p:cNvSpPr>
              <a:spLocks noChangeShapeType="1"/>
            </p:cNvSpPr>
            <p:nvPr/>
          </p:nvSpPr>
          <p:spPr bwMode="auto">
            <a:xfrm flipH="1">
              <a:off x="4561277" y="175164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" name="Line 25"/>
            <p:cNvSpPr>
              <a:spLocks noChangeShapeType="1"/>
            </p:cNvSpPr>
            <p:nvPr/>
          </p:nvSpPr>
          <p:spPr bwMode="auto">
            <a:xfrm flipH="1">
              <a:off x="4561277" y="1991673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Line 25"/>
            <p:cNvSpPr>
              <a:spLocks noChangeShapeType="1"/>
            </p:cNvSpPr>
            <p:nvPr/>
          </p:nvSpPr>
          <p:spPr bwMode="auto">
            <a:xfrm flipH="1">
              <a:off x="4561277" y="2231702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Line 25"/>
            <p:cNvSpPr>
              <a:spLocks noChangeShapeType="1"/>
            </p:cNvSpPr>
            <p:nvPr/>
          </p:nvSpPr>
          <p:spPr bwMode="auto">
            <a:xfrm flipH="1">
              <a:off x="4561277" y="247173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Line 25"/>
            <p:cNvSpPr>
              <a:spLocks noChangeShapeType="1"/>
            </p:cNvSpPr>
            <p:nvPr/>
          </p:nvSpPr>
          <p:spPr bwMode="auto">
            <a:xfrm flipH="1">
              <a:off x="4561277" y="2711761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1" name="Line 25"/>
            <p:cNvSpPr>
              <a:spLocks noChangeShapeType="1"/>
            </p:cNvSpPr>
            <p:nvPr/>
          </p:nvSpPr>
          <p:spPr bwMode="auto">
            <a:xfrm flipH="1">
              <a:off x="4561277" y="2951790"/>
              <a:ext cx="2952000" cy="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Line 22"/>
            <p:cNvSpPr>
              <a:spLocks noChangeShapeType="1"/>
            </p:cNvSpPr>
            <p:nvPr/>
          </p:nvSpPr>
          <p:spPr bwMode="auto">
            <a:xfrm flipH="1">
              <a:off x="751195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Line 22"/>
            <p:cNvSpPr>
              <a:spLocks noChangeShapeType="1"/>
            </p:cNvSpPr>
            <p:nvPr/>
          </p:nvSpPr>
          <p:spPr bwMode="auto">
            <a:xfrm flipH="1">
              <a:off x="724680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Line 22"/>
            <p:cNvSpPr>
              <a:spLocks noChangeShapeType="1"/>
            </p:cNvSpPr>
            <p:nvPr/>
          </p:nvSpPr>
          <p:spPr bwMode="auto">
            <a:xfrm flipH="1">
              <a:off x="698166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" name="Line 22"/>
            <p:cNvSpPr>
              <a:spLocks noChangeShapeType="1"/>
            </p:cNvSpPr>
            <p:nvPr/>
          </p:nvSpPr>
          <p:spPr bwMode="auto">
            <a:xfrm flipH="1">
              <a:off x="671652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Line 22"/>
            <p:cNvSpPr>
              <a:spLocks noChangeShapeType="1"/>
            </p:cNvSpPr>
            <p:nvPr/>
          </p:nvSpPr>
          <p:spPr bwMode="auto">
            <a:xfrm flipH="1">
              <a:off x="645137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7" name="Line 22"/>
            <p:cNvSpPr>
              <a:spLocks noChangeShapeType="1"/>
            </p:cNvSpPr>
            <p:nvPr/>
          </p:nvSpPr>
          <p:spPr bwMode="auto">
            <a:xfrm flipH="1">
              <a:off x="618623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8" name="Line 22"/>
            <p:cNvSpPr>
              <a:spLocks noChangeShapeType="1"/>
            </p:cNvSpPr>
            <p:nvPr/>
          </p:nvSpPr>
          <p:spPr bwMode="auto">
            <a:xfrm flipH="1">
              <a:off x="5921088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9" name="Line 22"/>
            <p:cNvSpPr>
              <a:spLocks noChangeShapeType="1"/>
            </p:cNvSpPr>
            <p:nvPr/>
          </p:nvSpPr>
          <p:spPr bwMode="auto">
            <a:xfrm flipH="1">
              <a:off x="5655944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Line 22"/>
            <p:cNvSpPr>
              <a:spLocks noChangeShapeType="1"/>
            </p:cNvSpPr>
            <p:nvPr/>
          </p:nvSpPr>
          <p:spPr bwMode="auto">
            <a:xfrm flipH="1">
              <a:off x="5390800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" name="Line 22"/>
            <p:cNvSpPr>
              <a:spLocks noChangeShapeType="1"/>
            </p:cNvSpPr>
            <p:nvPr/>
          </p:nvSpPr>
          <p:spPr bwMode="auto">
            <a:xfrm flipH="1">
              <a:off x="5125656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" name="Line 22"/>
            <p:cNvSpPr>
              <a:spLocks noChangeShapeType="1"/>
            </p:cNvSpPr>
            <p:nvPr/>
          </p:nvSpPr>
          <p:spPr bwMode="auto">
            <a:xfrm flipH="1">
              <a:off x="4860512" y="93984"/>
              <a:ext cx="0" cy="3572090"/>
            </a:xfrm>
            <a:prstGeom prst="line">
              <a:avLst/>
            </a:prstGeom>
            <a:noFill/>
            <a:ln w="3175" cap="rnd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4500594" y="101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643998" y="333440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500594" y="2857496"/>
            <a:ext cx="28575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06" name="Line 25"/>
          <p:cNvSpPr>
            <a:spLocks noChangeShapeType="1"/>
          </p:cNvSpPr>
          <p:nvPr/>
        </p:nvSpPr>
        <p:spPr bwMode="auto">
          <a:xfrm flipH="1">
            <a:off x="1000132" y="3426175"/>
            <a:ext cx="374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7" name="Line 25"/>
          <p:cNvSpPr>
            <a:spLocks noChangeShapeType="1"/>
          </p:cNvSpPr>
          <p:nvPr/>
        </p:nvSpPr>
        <p:spPr bwMode="auto">
          <a:xfrm rot="10800000">
            <a:off x="4701935" y="3426175"/>
            <a:ext cx="4284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 type="arrow"/>
            <a:tailEnd type="none"/>
          </a:ln>
        </p:spPr>
        <p:txBody>
          <a:bodyPr/>
          <a:lstStyle/>
          <a:p>
            <a:endParaRPr lang="ru-RU"/>
          </a:p>
        </p:txBody>
      </p:sp>
      <p:sp>
        <p:nvSpPr>
          <p:cNvPr id="108" name="TextBox 107"/>
          <p:cNvSpPr txBox="1"/>
          <p:nvPr/>
        </p:nvSpPr>
        <p:spPr>
          <a:xfrm>
            <a:off x="5033994" y="3429000"/>
            <a:ext cx="50006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ru-RU" sz="2200" dirty="0"/>
          </a:p>
        </p:txBody>
      </p:sp>
      <p:sp>
        <p:nvSpPr>
          <p:cNvPr id="109" name="Line 22"/>
          <p:cNvSpPr>
            <a:spLocks noChangeShapeType="1"/>
          </p:cNvSpPr>
          <p:nvPr/>
        </p:nvSpPr>
        <p:spPr bwMode="auto">
          <a:xfrm flipH="1">
            <a:off x="5178974" y="3357562"/>
            <a:ext cx="0" cy="108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0" name="Line 22"/>
          <p:cNvSpPr>
            <a:spLocks noChangeShapeType="1"/>
          </p:cNvSpPr>
          <p:nvPr/>
        </p:nvSpPr>
        <p:spPr bwMode="auto">
          <a:xfrm rot="5400000" flipH="1">
            <a:off x="4857222" y="3071248"/>
            <a:ext cx="0" cy="144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1" name="TextBox 110"/>
          <p:cNvSpPr txBox="1"/>
          <p:nvPr/>
        </p:nvSpPr>
        <p:spPr>
          <a:xfrm>
            <a:off x="4495800" y="3348335"/>
            <a:ext cx="5000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Line 22"/>
          <p:cNvSpPr>
            <a:spLocks noChangeShapeType="1"/>
          </p:cNvSpPr>
          <p:nvPr/>
        </p:nvSpPr>
        <p:spPr bwMode="auto">
          <a:xfrm rot="10800000" flipH="1">
            <a:off x="3965090" y="2349561"/>
            <a:ext cx="0" cy="1008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" name="TextBox 112"/>
          <p:cNvSpPr txBox="1"/>
          <p:nvPr/>
        </p:nvSpPr>
        <p:spPr>
          <a:xfrm>
            <a:off x="3714776" y="3426741"/>
            <a:ext cx="50006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-3</a:t>
            </a:r>
            <a:endParaRPr lang="ru-RU" sz="2200" dirty="0"/>
          </a:p>
        </p:txBody>
      </p:sp>
      <p:sp>
        <p:nvSpPr>
          <p:cNvPr id="114" name="Line 22"/>
          <p:cNvSpPr>
            <a:spLocks noChangeShapeType="1"/>
          </p:cNvSpPr>
          <p:nvPr/>
        </p:nvSpPr>
        <p:spPr bwMode="auto">
          <a:xfrm rot="5400000" flipH="1">
            <a:off x="4407784" y="1907430"/>
            <a:ext cx="0" cy="900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5" name="TextBox 114"/>
          <p:cNvSpPr txBox="1"/>
          <p:nvPr/>
        </p:nvSpPr>
        <p:spPr>
          <a:xfrm>
            <a:off x="4857784" y="2143116"/>
            <a:ext cx="50006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4</a:t>
            </a:r>
            <a:endParaRPr lang="ru-RU" sz="2200" dirty="0"/>
          </a:p>
        </p:txBody>
      </p:sp>
      <p:grpSp>
        <p:nvGrpSpPr>
          <p:cNvPr id="116" name="Группа 152"/>
          <p:cNvGrpSpPr/>
          <p:nvPr/>
        </p:nvGrpSpPr>
        <p:grpSpPr>
          <a:xfrm>
            <a:off x="2081228" y="928670"/>
            <a:ext cx="5491200" cy="2500330"/>
            <a:chOff x="-406091" y="928670"/>
            <a:chExt cx="5415651" cy="2500330"/>
          </a:xfrm>
        </p:grpSpPr>
        <p:cxnSp>
          <p:nvCxnSpPr>
            <p:cNvPr id="117" name="Прямая соединительная линия 116"/>
            <p:cNvCxnSpPr/>
            <p:nvPr/>
          </p:nvCxnSpPr>
          <p:spPr>
            <a:xfrm flipV="1">
              <a:off x="2357422" y="965220"/>
              <a:ext cx="2652138" cy="246378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/>
            <p:cNvCxnSpPr/>
            <p:nvPr/>
          </p:nvCxnSpPr>
          <p:spPr>
            <a:xfrm rot="10800000">
              <a:off x="-406091" y="928670"/>
              <a:ext cx="2763513" cy="250033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Группа 155"/>
          <p:cNvGrpSpPr/>
          <p:nvPr/>
        </p:nvGrpSpPr>
        <p:grpSpPr>
          <a:xfrm>
            <a:off x="2071702" y="928670"/>
            <a:ext cx="5491200" cy="2500330"/>
            <a:chOff x="-406091" y="928670"/>
            <a:chExt cx="5415651" cy="2500330"/>
          </a:xfrm>
        </p:grpSpPr>
        <p:cxnSp>
          <p:nvCxnSpPr>
            <p:cNvPr id="120" name="Прямая соединительная линия 119"/>
            <p:cNvCxnSpPr/>
            <p:nvPr/>
          </p:nvCxnSpPr>
          <p:spPr>
            <a:xfrm flipV="1">
              <a:off x="2357422" y="965220"/>
              <a:ext cx="2652138" cy="246378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 rot="10800000">
              <a:off x="-406091" y="928670"/>
              <a:ext cx="2763513" cy="250033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TextBox 121"/>
          <p:cNvSpPr txBox="1"/>
          <p:nvPr/>
        </p:nvSpPr>
        <p:spPr>
          <a:xfrm>
            <a:off x="2571768" y="3426741"/>
            <a:ext cx="50006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-7</a:t>
            </a:r>
            <a:endParaRPr lang="ru-RU" sz="2200" dirty="0"/>
          </a:p>
        </p:txBody>
      </p:sp>
      <p:sp>
        <p:nvSpPr>
          <p:cNvPr id="123" name="Rectangle 2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4" name="Rectangle 4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5" name="Rectangle 6"/>
          <p:cNvSpPr>
            <a:spLocks noChangeArrowheads="1"/>
          </p:cNvSpPr>
          <p:nvPr/>
        </p:nvSpPr>
        <p:spPr bwMode="auto">
          <a:xfrm>
            <a:off x="42866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6" name="Rectangle 7"/>
          <p:cNvSpPr>
            <a:spLocks noChangeArrowheads="1"/>
          </p:cNvSpPr>
          <p:nvPr/>
        </p:nvSpPr>
        <p:spPr bwMode="auto">
          <a:xfrm>
            <a:off x="42866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 rot="10800000">
            <a:off x="1000132" y="5943600"/>
            <a:ext cx="2714644" cy="360000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8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70" y="5955228"/>
            <a:ext cx="2552700" cy="381000"/>
          </a:xfrm>
          <a:prstGeom prst="rect">
            <a:avLst/>
          </a:prstGeom>
          <a:noFill/>
        </p:spPr>
      </p:pic>
      <p:sp>
        <p:nvSpPr>
          <p:cNvPr id="129" name="Rectangle 9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0" name="Rectangle 11"/>
          <p:cNvSpPr>
            <a:spLocks noChangeArrowheads="1"/>
          </p:cNvSpPr>
          <p:nvPr/>
        </p:nvSpPr>
        <p:spPr bwMode="auto">
          <a:xfrm>
            <a:off x="42866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1" name="Rectangle 12"/>
          <p:cNvSpPr>
            <a:spLocks noChangeArrowheads="1"/>
          </p:cNvSpPr>
          <p:nvPr/>
        </p:nvSpPr>
        <p:spPr bwMode="auto">
          <a:xfrm>
            <a:off x="42866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2" name="Rectangle 14"/>
          <p:cNvSpPr>
            <a:spLocks noChangeArrowheads="1"/>
          </p:cNvSpPr>
          <p:nvPr/>
        </p:nvSpPr>
        <p:spPr bwMode="auto">
          <a:xfrm>
            <a:off x="42866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" name="Rectangle 15"/>
          <p:cNvSpPr>
            <a:spLocks noChangeArrowheads="1"/>
          </p:cNvSpPr>
          <p:nvPr/>
        </p:nvSpPr>
        <p:spPr bwMode="auto">
          <a:xfrm>
            <a:off x="42866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5410200" y="6210296"/>
            <a:ext cx="3420000" cy="419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9" name="Picture 5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5456" y="6224606"/>
            <a:ext cx="3324225" cy="381000"/>
          </a:xfrm>
          <a:prstGeom prst="rect">
            <a:avLst/>
          </a:prstGeom>
          <a:noFill/>
        </p:spPr>
      </p:pic>
      <p:sp>
        <p:nvSpPr>
          <p:cNvPr id="140" name="Rectangle 4"/>
          <p:cNvSpPr>
            <a:spLocks noChangeArrowheads="1"/>
          </p:cNvSpPr>
          <p:nvPr/>
        </p:nvSpPr>
        <p:spPr bwMode="auto">
          <a:xfrm rot="10800000">
            <a:off x="5482200" y="6210296"/>
            <a:ext cx="3384000" cy="396000"/>
          </a:xfrm>
          <a:prstGeom prst="rect">
            <a:avLst/>
          </a:prstGeom>
          <a:noFill/>
          <a:ln w="28575">
            <a:solidFill>
              <a:srgbClr val="00FFC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1" name="Прямоугольник 140"/>
          <p:cNvSpPr/>
          <p:nvPr/>
        </p:nvSpPr>
        <p:spPr>
          <a:xfrm rot="10800000">
            <a:off x="2576498" y="607480"/>
            <a:ext cx="1919302" cy="360000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Rectangle 17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" name="Rectangle 19"/>
          <p:cNvSpPr>
            <a:spLocks noChangeArrowheads="1"/>
          </p:cNvSpPr>
          <p:nvPr/>
        </p:nvSpPr>
        <p:spPr bwMode="auto">
          <a:xfrm>
            <a:off x="42866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4" name="Rectangle 20"/>
          <p:cNvSpPr>
            <a:spLocks noChangeArrowheads="1"/>
          </p:cNvSpPr>
          <p:nvPr/>
        </p:nvSpPr>
        <p:spPr bwMode="auto">
          <a:xfrm>
            <a:off x="42866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45" name="Группа 155"/>
          <p:cNvGrpSpPr/>
          <p:nvPr/>
        </p:nvGrpSpPr>
        <p:grpSpPr>
          <a:xfrm>
            <a:off x="2081228" y="928670"/>
            <a:ext cx="5491200" cy="2500330"/>
            <a:chOff x="-406091" y="928670"/>
            <a:chExt cx="5415651" cy="2500330"/>
          </a:xfrm>
        </p:grpSpPr>
        <p:cxnSp>
          <p:nvCxnSpPr>
            <p:cNvPr id="146" name="Прямая соединительная линия 145"/>
            <p:cNvCxnSpPr/>
            <p:nvPr/>
          </p:nvCxnSpPr>
          <p:spPr>
            <a:xfrm flipV="1">
              <a:off x="2357422" y="965220"/>
              <a:ext cx="2652138" cy="2463780"/>
            </a:xfrm>
            <a:prstGeom prst="line">
              <a:avLst/>
            </a:prstGeom>
            <a:ln w="28575">
              <a:solidFill>
                <a:srgbClr val="00808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Прямая соединительная линия 146"/>
            <p:cNvCxnSpPr/>
            <p:nvPr/>
          </p:nvCxnSpPr>
          <p:spPr>
            <a:xfrm rot="10800000">
              <a:off x="-406091" y="928670"/>
              <a:ext cx="2763513" cy="2500330"/>
            </a:xfrm>
            <a:prstGeom prst="line">
              <a:avLst/>
            </a:prstGeom>
            <a:ln w="28575">
              <a:solidFill>
                <a:srgbClr val="00808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Группа 155"/>
          <p:cNvGrpSpPr/>
          <p:nvPr/>
        </p:nvGrpSpPr>
        <p:grpSpPr>
          <a:xfrm>
            <a:off x="0" y="928670"/>
            <a:ext cx="5491200" cy="2500330"/>
            <a:chOff x="-406091" y="928670"/>
            <a:chExt cx="5415651" cy="2500330"/>
          </a:xfrm>
        </p:grpSpPr>
        <p:cxnSp>
          <p:nvCxnSpPr>
            <p:cNvPr id="149" name="Прямая соединительная линия 148"/>
            <p:cNvCxnSpPr/>
            <p:nvPr/>
          </p:nvCxnSpPr>
          <p:spPr>
            <a:xfrm flipV="1">
              <a:off x="2357422" y="965220"/>
              <a:ext cx="2652138" cy="2463780"/>
            </a:xfrm>
            <a:prstGeom prst="line">
              <a:avLst/>
            </a:prstGeom>
            <a:ln w="28575">
              <a:solidFill>
                <a:srgbClr val="00808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Прямая соединительная линия 149"/>
            <p:cNvCxnSpPr/>
            <p:nvPr/>
          </p:nvCxnSpPr>
          <p:spPr>
            <a:xfrm rot="10800000">
              <a:off x="-406091" y="928670"/>
              <a:ext cx="2763513" cy="2500330"/>
            </a:xfrm>
            <a:prstGeom prst="line">
              <a:avLst/>
            </a:prstGeom>
            <a:ln w="28575">
              <a:solidFill>
                <a:srgbClr val="00808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Группа 155"/>
          <p:cNvGrpSpPr/>
          <p:nvPr/>
        </p:nvGrpSpPr>
        <p:grpSpPr>
          <a:xfrm>
            <a:off x="2357454" y="928670"/>
            <a:ext cx="5491200" cy="2500330"/>
            <a:chOff x="-406091" y="928670"/>
            <a:chExt cx="5415651" cy="2500330"/>
          </a:xfrm>
        </p:grpSpPr>
        <p:cxnSp>
          <p:nvCxnSpPr>
            <p:cNvPr id="152" name="Прямая соединительная линия 151"/>
            <p:cNvCxnSpPr/>
            <p:nvPr/>
          </p:nvCxnSpPr>
          <p:spPr>
            <a:xfrm flipV="1">
              <a:off x="2357422" y="965220"/>
              <a:ext cx="2652138" cy="2463780"/>
            </a:xfrm>
            <a:prstGeom prst="line">
              <a:avLst/>
            </a:prstGeom>
            <a:ln w="28575">
              <a:solidFill>
                <a:srgbClr val="00808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Прямая соединительная линия 152"/>
            <p:cNvCxnSpPr/>
            <p:nvPr/>
          </p:nvCxnSpPr>
          <p:spPr>
            <a:xfrm rot="10800000">
              <a:off x="-406091" y="928670"/>
              <a:ext cx="2763513" cy="2500330"/>
            </a:xfrm>
            <a:prstGeom prst="line">
              <a:avLst/>
            </a:prstGeom>
            <a:ln w="28575">
              <a:solidFill>
                <a:srgbClr val="00808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4" name="Группа 155"/>
          <p:cNvGrpSpPr/>
          <p:nvPr/>
        </p:nvGrpSpPr>
        <p:grpSpPr>
          <a:xfrm>
            <a:off x="2357454" y="928670"/>
            <a:ext cx="5491200" cy="2500330"/>
            <a:chOff x="-406091" y="928670"/>
            <a:chExt cx="5415651" cy="2500330"/>
          </a:xfrm>
        </p:grpSpPr>
        <p:cxnSp>
          <p:nvCxnSpPr>
            <p:cNvPr id="155" name="Прямая соединительная линия 154"/>
            <p:cNvCxnSpPr/>
            <p:nvPr/>
          </p:nvCxnSpPr>
          <p:spPr>
            <a:xfrm flipV="1">
              <a:off x="2357422" y="965220"/>
              <a:ext cx="2652138" cy="246378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Прямая соединительная линия 155"/>
            <p:cNvCxnSpPr/>
            <p:nvPr/>
          </p:nvCxnSpPr>
          <p:spPr>
            <a:xfrm rot="10800000">
              <a:off x="-406091" y="928670"/>
              <a:ext cx="2763513" cy="250033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7" name="Группа 155"/>
          <p:cNvGrpSpPr/>
          <p:nvPr/>
        </p:nvGrpSpPr>
        <p:grpSpPr>
          <a:xfrm>
            <a:off x="0" y="928670"/>
            <a:ext cx="5491200" cy="2500330"/>
            <a:chOff x="-406091" y="928670"/>
            <a:chExt cx="5415651" cy="2500330"/>
          </a:xfrm>
        </p:grpSpPr>
        <p:cxnSp>
          <p:nvCxnSpPr>
            <p:cNvPr id="158" name="Прямая соединительная линия 157"/>
            <p:cNvCxnSpPr/>
            <p:nvPr/>
          </p:nvCxnSpPr>
          <p:spPr>
            <a:xfrm flipV="1">
              <a:off x="2357422" y="965220"/>
              <a:ext cx="2652138" cy="246378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>
            <a:xfrm rot="10800000">
              <a:off x="-406091" y="928670"/>
              <a:ext cx="2763513" cy="2500330"/>
            </a:xfrm>
            <a:prstGeom prst="line">
              <a:avLst/>
            </a:prstGeom>
            <a:ln w="38100">
              <a:solidFill>
                <a:srgbClr val="00808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0" name="Группа 131"/>
          <p:cNvGrpSpPr/>
          <p:nvPr/>
        </p:nvGrpSpPr>
        <p:grpSpPr>
          <a:xfrm>
            <a:off x="2057400" y="2349561"/>
            <a:ext cx="3886200" cy="3594039"/>
            <a:chOff x="2026078" y="2367542"/>
            <a:chExt cx="3935025" cy="3590333"/>
          </a:xfrm>
        </p:grpSpPr>
        <p:cxnSp>
          <p:nvCxnSpPr>
            <p:cNvPr id="161" name="Прямая соединительная линия 160"/>
            <p:cNvCxnSpPr>
              <a:stCxn id="112" idx="1"/>
            </p:cNvCxnSpPr>
            <p:nvPr/>
          </p:nvCxnSpPr>
          <p:spPr>
            <a:xfrm rot="5400000">
              <a:off x="1234800" y="3158820"/>
              <a:ext cx="3514214" cy="1931658"/>
            </a:xfrm>
            <a:prstGeom prst="line">
              <a:avLst/>
            </a:prstGeom>
            <a:ln w="381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Прямая соединительная линия 161"/>
            <p:cNvCxnSpPr>
              <a:stCxn id="114" idx="1"/>
            </p:cNvCxnSpPr>
            <p:nvPr/>
          </p:nvCxnSpPr>
          <p:spPr>
            <a:xfrm>
              <a:off x="3950338" y="2375403"/>
              <a:ext cx="2010765" cy="3582472"/>
            </a:xfrm>
            <a:prstGeom prst="line">
              <a:avLst/>
            </a:prstGeom>
            <a:ln w="381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Rectangle 2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" name="Rectangle 4"/>
          <p:cNvSpPr>
            <a:spLocks noChangeArrowheads="1"/>
          </p:cNvSpPr>
          <p:nvPr/>
        </p:nvSpPr>
        <p:spPr bwMode="auto">
          <a:xfrm>
            <a:off x="42866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2236" y="619108"/>
            <a:ext cx="1695450" cy="381000"/>
          </a:xfrm>
          <a:prstGeom prst="rect">
            <a:avLst/>
          </a:prstGeom>
          <a:noFill/>
        </p:spPr>
      </p:pic>
      <p:sp>
        <p:nvSpPr>
          <p:cNvPr id="166" name="Rectangle 5"/>
          <p:cNvSpPr>
            <a:spLocks noChangeArrowheads="1"/>
          </p:cNvSpPr>
          <p:nvPr/>
        </p:nvSpPr>
        <p:spPr bwMode="auto">
          <a:xfrm>
            <a:off x="42866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7" name="Rectangle 7"/>
          <p:cNvSpPr>
            <a:spLocks noChangeArrowheads="1"/>
          </p:cNvSpPr>
          <p:nvPr/>
        </p:nvSpPr>
        <p:spPr bwMode="auto">
          <a:xfrm>
            <a:off x="42866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8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219200"/>
            <a:ext cx="885825" cy="381000"/>
          </a:xfrm>
          <a:prstGeom prst="rect">
            <a:avLst/>
          </a:prstGeom>
          <a:noFill/>
        </p:spPr>
      </p:pic>
      <p:sp>
        <p:nvSpPr>
          <p:cNvPr id="169" name="Rectangle 8"/>
          <p:cNvSpPr>
            <a:spLocks noChangeArrowheads="1"/>
          </p:cNvSpPr>
          <p:nvPr/>
        </p:nvSpPr>
        <p:spPr bwMode="auto">
          <a:xfrm>
            <a:off x="42866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0" name="Rectangle 10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96060" y="1219200"/>
            <a:ext cx="685800" cy="381000"/>
          </a:xfrm>
          <a:prstGeom prst="rect">
            <a:avLst/>
          </a:prstGeom>
          <a:noFill/>
        </p:spPr>
      </p:pic>
      <p:sp>
        <p:nvSpPr>
          <p:cNvPr id="172" name="Rectangle 12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219200"/>
            <a:ext cx="685800" cy="381000"/>
          </a:xfrm>
          <a:prstGeom prst="rect">
            <a:avLst/>
          </a:prstGeom>
          <a:noFill/>
        </p:spPr>
      </p:pic>
      <p:sp>
        <p:nvSpPr>
          <p:cNvPr id="174" name="Rectangle 14"/>
          <p:cNvSpPr>
            <a:spLocks noChangeArrowheads="1"/>
          </p:cNvSpPr>
          <p:nvPr/>
        </p:nvSpPr>
        <p:spPr bwMode="auto">
          <a:xfrm>
            <a:off x="42866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5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3048000"/>
            <a:ext cx="685800" cy="381000"/>
          </a:xfrm>
          <a:prstGeom prst="rect">
            <a:avLst/>
          </a:prstGeom>
          <a:noFill/>
        </p:spPr>
      </p:pic>
      <p:sp>
        <p:nvSpPr>
          <p:cNvPr id="176" name="Rectangle 16"/>
          <p:cNvSpPr>
            <a:spLocks noChangeArrowheads="1"/>
          </p:cNvSpPr>
          <p:nvPr/>
        </p:nvSpPr>
        <p:spPr bwMode="auto">
          <a:xfrm>
            <a:off x="42866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7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23975" y="3048000"/>
            <a:ext cx="885825" cy="381000"/>
          </a:xfrm>
          <a:prstGeom prst="rect">
            <a:avLst/>
          </a:prstGeom>
          <a:noFill/>
        </p:spPr>
      </p:pic>
      <p:sp>
        <p:nvSpPr>
          <p:cNvPr id="178" name="Rectangle 17"/>
          <p:cNvSpPr>
            <a:spLocks noChangeArrowheads="1"/>
          </p:cNvSpPr>
          <p:nvPr/>
        </p:nvSpPr>
        <p:spPr bwMode="auto">
          <a:xfrm>
            <a:off x="42866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79" name="Группа 161"/>
          <p:cNvGrpSpPr/>
          <p:nvPr/>
        </p:nvGrpSpPr>
        <p:grpSpPr>
          <a:xfrm rot="16200000">
            <a:off x="7046151" y="1464471"/>
            <a:ext cx="108000" cy="3894182"/>
            <a:chOff x="4357686" y="5286388"/>
            <a:chExt cx="108000" cy="3894182"/>
          </a:xfrm>
        </p:grpSpPr>
        <p:sp>
          <p:nvSpPr>
            <p:cNvPr id="180" name="Line 25"/>
            <p:cNvSpPr>
              <a:spLocks noChangeShapeType="1"/>
            </p:cNvSpPr>
            <p:nvPr/>
          </p:nvSpPr>
          <p:spPr bwMode="auto">
            <a:xfrm rot="5400000" flipH="1">
              <a:off x="2485124" y="7272570"/>
              <a:ext cx="3816000" cy="0"/>
            </a:xfrm>
            <a:prstGeom prst="line">
              <a:avLst/>
            </a:prstGeom>
            <a:noFill/>
            <a:ln w="38100" cap="rnd">
              <a:solidFill>
                <a:srgbClr val="00FF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1" name="Овал 180"/>
            <p:cNvSpPr/>
            <p:nvPr/>
          </p:nvSpPr>
          <p:spPr>
            <a:xfrm>
              <a:off x="4357686" y="5286388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2" name="Группа 161"/>
          <p:cNvGrpSpPr/>
          <p:nvPr/>
        </p:nvGrpSpPr>
        <p:grpSpPr>
          <a:xfrm rot="5400000" flipH="1">
            <a:off x="1730529" y="2346471"/>
            <a:ext cx="108000" cy="2130182"/>
            <a:chOff x="4357686" y="5286388"/>
            <a:chExt cx="108000" cy="2130182"/>
          </a:xfrm>
        </p:grpSpPr>
        <p:sp>
          <p:nvSpPr>
            <p:cNvPr id="183" name="Line 25"/>
            <p:cNvSpPr>
              <a:spLocks noChangeShapeType="1"/>
            </p:cNvSpPr>
            <p:nvPr/>
          </p:nvSpPr>
          <p:spPr bwMode="auto">
            <a:xfrm rot="16200000" flipH="1">
              <a:off x="3367124" y="6390570"/>
              <a:ext cx="2052000" cy="0"/>
            </a:xfrm>
            <a:prstGeom prst="line">
              <a:avLst/>
            </a:prstGeom>
            <a:noFill/>
            <a:ln w="38100" cap="rnd">
              <a:solidFill>
                <a:srgbClr val="00FF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" name="Овал 183"/>
            <p:cNvSpPr/>
            <p:nvPr/>
          </p:nvSpPr>
          <p:spPr>
            <a:xfrm>
              <a:off x="4357686" y="5286388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0.0316 2.59259E-6 " pathEditMode="relative" ptsTypes="AA">
                                      <p:cBhvr>
                                        <p:cTn id="56" dur="3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-0.2283 2.59259E-6 " pathEditMode="relative" ptsTypes="AA">
                                      <p:cBhvr>
                                        <p:cTn id="58" dur="3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3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0.40156 2.59259E-6 " pathEditMode="relative" ptsTypes="AA">
                                      <p:cBhvr>
                                        <p:cTn id="99" dur="3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3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-0.19687 2.59259E-6 " pathEditMode="relative" ptsTypes="AA">
                                      <p:cBhvr>
                                        <p:cTn id="104" dur="3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3" grpId="0"/>
      <p:bldP spid="114" grpId="0" animBg="1"/>
      <p:bldP spid="115" grpId="0"/>
      <p:bldP spid="122" grpId="0"/>
      <p:bldP spid="127" grpId="0" animBg="1"/>
      <p:bldP spid="138" grpId="0" animBg="1"/>
      <p:bldP spid="140" grpId="0" animBg="1"/>
      <p:bldP spid="141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179</Words>
  <Application>Microsoft Office PowerPoint</Application>
  <PresentationFormat>Экран (4:3)</PresentationFormat>
  <Paragraphs>64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Оформление по умолчанию</vt:lpstr>
      <vt:lpstr>Неравенство с параметром.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Anubis 777</cp:lastModifiedBy>
  <cp:revision>34</cp:revision>
  <cp:lastPrinted>1601-01-01T00:00:00Z</cp:lastPrinted>
  <dcterms:created xsi:type="dcterms:W3CDTF">1601-01-01T00:00:00Z</dcterms:created>
  <dcterms:modified xsi:type="dcterms:W3CDTF">2015-01-27T07:21:49Z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