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9" r:id="rId3"/>
    <p:sldId id="260" r:id="rId4"/>
    <p:sldId id="261" r:id="rId5"/>
    <p:sldId id="264" r:id="rId6"/>
    <p:sldId id="262" r:id="rId7"/>
    <p:sldId id="265" r:id="rId8"/>
    <p:sldId id="266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video.yandex.ru/users/samarskii/view/240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s://ru.wikipedia.org/wiki/%D2%E5%F0%F0%EE%F0%E8%E7%E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336704"/>
          </a:xfrm>
        </p:spPr>
        <p:txBody>
          <a:bodyPr>
            <a:normAutofit/>
          </a:bodyPr>
          <a:lstStyle/>
          <a:p>
            <a:r>
              <a:rPr lang="ru-RU" sz="9600" dirty="0" smtClean="0">
                <a:hlinkClick r:id="rId2"/>
              </a:rPr>
              <a:t>Мультфильм</a:t>
            </a:r>
            <a:endParaRPr lang="ru-RU" sz="9600" dirty="0" smtClean="0"/>
          </a:p>
          <a:p>
            <a:r>
              <a:rPr lang="ru-RU" sz="9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Терроризм и безопасность человека.</a:t>
            </a:r>
            <a:endParaRPr lang="ru-RU" sz="9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:</a:t>
            </a:r>
            <a:r>
              <a:rPr lang="ru-RU" dirty="0" smtClean="0"/>
              <a:t> (на выбор)</a:t>
            </a:r>
          </a:p>
          <a:p>
            <a:r>
              <a:rPr lang="ru-RU" dirty="0" smtClean="0"/>
              <a:t>Нарисовать рисунок «Терроризму – нет!»</a:t>
            </a:r>
          </a:p>
          <a:p>
            <a:r>
              <a:rPr lang="ru-RU" dirty="0" smtClean="0"/>
              <a:t>Написать мини-сочинение «Терроризм – реальное зло».</a:t>
            </a:r>
          </a:p>
          <a:p>
            <a:r>
              <a:rPr lang="ru-RU" dirty="0" smtClean="0"/>
              <a:t> Составить буклет-памятку «Правило безопасного поведения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</a:t>
            </a:r>
            <a:endParaRPr lang="ru-RU" sz="6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gdb.rferl.org/2406CAEF-A94B-410E-AF0E-5C6B68C5EFFE_mw1024_n_s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27584" y="260648"/>
            <a:ext cx="7358113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373216"/>
            <a:ext cx="8229600" cy="1143000"/>
          </a:xfrm>
        </p:spPr>
        <p:txBody>
          <a:bodyPr>
            <a:noAutofit/>
          </a:bodyPr>
          <a:lstStyle/>
          <a:p>
            <a:r>
              <a:rPr lang="ru-RU" sz="7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Захват </a:t>
            </a:r>
            <a:r>
              <a:rPr lang="ru-RU" sz="72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Норд-Оста</a:t>
            </a:r>
            <a:endParaRPr lang="ru-RU" sz="7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yahooeu.ru/uploads/posts/2010-09/1283340155_12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9512" y="332656"/>
            <a:ext cx="4608512" cy="50720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58924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Times New Roman" pitchFamily="18" charset="0"/>
              </a:rPr>
              <a:t>Трагедия в Беслане</a:t>
            </a:r>
            <a:endParaRPr lang="ru-RU" sz="66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Times New Roman" pitchFamily="18" charset="0"/>
            </a:endParaRPr>
          </a:p>
        </p:txBody>
      </p:sp>
      <p:pic>
        <p:nvPicPr>
          <p:cNvPr id="1026" name="Picture 2" descr="http://900igr.net/datas/geografija/Deti-Beslana/0016-016-Deti-Beslana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60032" y="188641"/>
            <a:ext cx="4104456" cy="55446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33256"/>
            <a:ext cx="8229600" cy="926976"/>
          </a:xfrm>
        </p:spPr>
        <p:txBody>
          <a:bodyPr/>
          <a:lstStyle/>
          <a:p>
            <a:r>
              <a:rPr lang="ru-RU" dirty="0" err="1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Терракт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 в Америке</a:t>
            </a:r>
            <a:endParaRPr lang="ru-RU" dirty="0">
              <a:solidFill>
                <a:schemeClr val="tx2">
                  <a:lumMod val="75000"/>
                </a:schemeClr>
              </a:solidFill>
              <a:latin typeface="+mn-lt"/>
            </a:endParaRPr>
          </a:p>
        </p:txBody>
      </p:sp>
      <p:pic>
        <p:nvPicPr>
          <p:cNvPr id="18434" name="Picture 2" descr="http://a1.tcdn.ru/assets/att/e3/ad/6725222_30529_9067138_x_3bde2bc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88640"/>
            <a:ext cx="4229100" cy="5544616"/>
          </a:xfrm>
          <a:prstGeom prst="rect">
            <a:avLst/>
          </a:prstGeom>
          <a:noFill/>
        </p:spPr>
      </p:pic>
      <p:pic>
        <p:nvPicPr>
          <p:cNvPr id="18436" name="Picture 4" descr="http://image.subscribe.ru/list/digest/economics/im_20130524174536_1032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4008" y="188640"/>
            <a:ext cx="4392488" cy="55446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71800" y="4952925"/>
            <a:ext cx="3682752" cy="1905075"/>
          </a:xfrm>
        </p:spPr>
        <p:txBody>
          <a:bodyPr/>
          <a:lstStyle/>
          <a:p>
            <a:r>
              <a:rPr lang="ru-RU" dirty="0" smtClean="0">
                <a:hlinkClick r:id="rId2"/>
              </a:rPr>
              <a:t>Терроризм</a:t>
            </a:r>
            <a:endParaRPr lang="ru-RU" dirty="0"/>
          </a:p>
        </p:txBody>
      </p:sp>
      <p:pic>
        <p:nvPicPr>
          <p:cNvPr id="2050" name="Picture 2" descr="C:\Users\Пользователь\Desktop\терроризм\1315416993_5ter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512" y="260648"/>
            <a:ext cx="8712968" cy="4608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Пользователь\Desktop\терроризм\3785137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260648"/>
            <a:ext cx="8280919" cy="61926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Пользователь\Desktop\терроризм\р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tretch>
            <a:fillRect/>
          </a:stretch>
        </p:blipFill>
        <p:spPr bwMode="auto">
          <a:xfrm>
            <a:off x="395536" y="188640"/>
            <a:ext cx="2592288" cy="23031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9832" y="152400"/>
            <a:ext cx="5626968" cy="1764432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bg1"/>
                </a:solidFill>
              </a:rPr>
              <a:t>1.Немедленно сообщить о подозрительном предмете  в  органы внутренних дел, ФСБ, ГО, ЧС.</a:t>
            </a:r>
            <a:br>
              <a:rPr lang="ru-RU" sz="2000" dirty="0" smtClean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2.Удалить людей от находки на безопасное расстояние</a:t>
            </a:r>
            <a:endParaRPr lang="ru-RU" sz="2000" dirty="0">
              <a:solidFill>
                <a:schemeClr val="bg1"/>
              </a:solidFill>
            </a:endParaRPr>
          </a:p>
        </p:txBody>
      </p:sp>
      <p:pic>
        <p:nvPicPr>
          <p:cNvPr id="3075" name="Picture 3" descr="C:\Users\Пользователь\Desktop\терроризм\т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56176" y="2636912"/>
            <a:ext cx="2808312" cy="2304256"/>
          </a:xfrm>
          <a:prstGeom prst="rect">
            <a:avLst/>
          </a:prstGeom>
          <a:noFill/>
        </p:spPr>
      </p:pic>
      <p:pic>
        <p:nvPicPr>
          <p:cNvPr id="2050" name="Picture 2" descr="C:\Users\Пользователь\Desktop\0 (8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07504" y="2636912"/>
            <a:ext cx="2952328" cy="2232248"/>
          </a:xfrm>
          <a:prstGeom prst="rect">
            <a:avLst/>
          </a:prstGeom>
          <a:noFill/>
        </p:spPr>
      </p:pic>
      <p:pic>
        <p:nvPicPr>
          <p:cNvPr id="2051" name="Picture 3" descr="C:\Users\Пользователь\Desktop\13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31840" y="2636912"/>
            <a:ext cx="2952328" cy="230425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59832" y="5085184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Запрещается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0" y="5805264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Паниковать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19872" y="5733256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Пользоваться радиосвязью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04248" y="4919008"/>
            <a:ext cx="16561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Трогать, передвигать, вскрывать находку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699792" y="152400"/>
            <a:ext cx="3528392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Действия заложников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6" name="Содержимое 5" descr="http://www.14.mchs.gov.ru/upload/iblock/846/8463a6f3af312d3fe34392106f6ac519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99792" y="2132856"/>
            <a:ext cx="3384376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http://www.frimg.ru/upload/iblock/145/kash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28184" y="260648"/>
            <a:ext cx="2664296" cy="2160240"/>
          </a:xfrm>
          <a:prstGeom prst="rect">
            <a:avLst/>
          </a:prstGeom>
          <a:noFill/>
        </p:spPr>
      </p:pic>
      <p:pic>
        <p:nvPicPr>
          <p:cNvPr id="3078" name="Picture 6" descr="http://public.superjob.ru/images/albums.ru/50/1556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23528" y="4221088"/>
            <a:ext cx="2232248" cy="2430016"/>
          </a:xfrm>
          <a:prstGeom prst="rect">
            <a:avLst/>
          </a:prstGeom>
          <a:noFill/>
        </p:spPr>
      </p:pic>
      <p:pic>
        <p:nvPicPr>
          <p:cNvPr id="3080" name="Picture 8" descr="http://jo-jo.ru/uploads/posts/2013-10/1382987634_1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84168" y="4869160"/>
            <a:ext cx="2952328" cy="1865784"/>
          </a:xfrm>
          <a:prstGeom prst="rect">
            <a:avLst/>
          </a:prstGeom>
          <a:noFill/>
        </p:spPr>
      </p:pic>
      <p:pic>
        <p:nvPicPr>
          <p:cNvPr id="3082" name="Picture 10" descr="http://genfilms.ru/images/12e3c138fd4bc80d4e82575aec6bb0e1_pic11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251520" y="260648"/>
            <a:ext cx="2376264" cy="2281412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51520" y="2636912"/>
            <a:ext cx="23762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1.Не паниковать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2.Не выказывайте пренебрежение  и ненависть к похитителям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771800" y="4869160"/>
            <a:ext cx="29523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3.Выполняйте все указания бандитов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4.Не  пытайтесь бежать, если нет полной уверенности в успехе побега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28184" y="2564904"/>
            <a:ext cx="2915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5.Не пренебрегайте пищей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6.Расположитесь подальше от окон, дверей и самих террористов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7.При штурме ложитесь на пол лицом вниз.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23184"/>
          </a:xfrm>
        </p:spPr>
        <p:txBody>
          <a:bodyPr numCol="2">
            <a:normAutofit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1.На уроке я работал</a:t>
            </a:r>
            <a:br>
              <a:rPr lang="ru-RU" dirty="0" smtClean="0"/>
            </a:br>
            <a:r>
              <a:rPr lang="ru-RU" dirty="0" smtClean="0"/>
              <a:t>2.Своей работой на уроке я</a:t>
            </a:r>
            <a:br>
              <a:rPr lang="ru-RU" dirty="0" smtClean="0"/>
            </a:br>
            <a:r>
              <a:rPr lang="ru-RU" dirty="0" smtClean="0"/>
              <a:t>3.Урок для меня показался</a:t>
            </a:r>
            <a:br>
              <a:rPr lang="ru-RU" dirty="0" smtClean="0"/>
            </a:br>
            <a:r>
              <a:rPr lang="ru-RU" dirty="0" smtClean="0"/>
              <a:t>4.За урок я</a:t>
            </a:r>
            <a:br>
              <a:rPr lang="ru-RU" dirty="0" smtClean="0"/>
            </a:br>
            <a:r>
              <a:rPr lang="ru-RU" dirty="0" smtClean="0"/>
              <a:t>5.Мое настроение</a:t>
            </a:r>
            <a:br>
              <a:rPr lang="ru-RU" dirty="0" smtClean="0"/>
            </a:br>
            <a:r>
              <a:rPr lang="ru-RU" dirty="0" smtClean="0"/>
              <a:t>6.Материал урока мне был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smtClean="0"/>
              <a:t>активно / пассивно</a:t>
            </a:r>
            <a:br>
              <a:rPr lang="ru-RU" dirty="0" smtClean="0"/>
            </a:br>
            <a:r>
              <a:rPr lang="ru-RU" dirty="0" smtClean="0"/>
              <a:t>доволен / не доволен</a:t>
            </a:r>
            <a:br>
              <a:rPr lang="ru-RU" dirty="0" smtClean="0"/>
            </a:br>
            <a:r>
              <a:rPr lang="ru-RU" dirty="0" smtClean="0"/>
              <a:t>коротким / длинным</a:t>
            </a:r>
            <a:br>
              <a:rPr lang="ru-RU" dirty="0" smtClean="0"/>
            </a:br>
            <a:r>
              <a:rPr lang="ru-RU" dirty="0" smtClean="0"/>
              <a:t>не устал / </a:t>
            </a:r>
            <a:r>
              <a:rPr lang="ru-RU" dirty="0" err="1" smtClean="0"/>
              <a:t>устал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стало лучше / стало хуже</a:t>
            </a:r>
            <a:br>
              <a:rPr lang="ru-RU" dirty="0" smtClean="0"/>
            </a:br>
            <a:r>
              <a:rPr lang="ru-RU" dirty="0" smtClean="0"/>
              <a:t>понятен / не понятен</a:t>
            </a:r>
            <a:br>
              <a:rPr lang="ru-RU" dirty="0" smtClean="0"/>
            </a:br>
            <a:r>
              <a:rPr lang="ru-RU" dirty="0" smtClean="0"/>
              <a:t>полезен / бесполезен</a:t>
            </a:r>
            <a:br>
              <a:rPr lang="ru-RU" dirty="0" smtClean="0"/>
            </a:br>
            <a:r>
              <a:rPr lang="ru-RU" dirty="0" smtClean="0"/>
              <a:t>интересен / скучен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36815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По результатам урока оцени уровень твоей работы.</a:t>
            </a:r>
            <a:br>
              <a:rPr lang="ru-RU" sz="3100" dirty="0" smtClean="0"/>
            </a:br>
            <a:r>
              <a:rPr lang="ru-RU" sz="31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244</TotalTime>
  <Words>131</Words>
  <Application>Microsoft Office PowerPoint</Application>
  <PresentationFormat>Экран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Слайд 1</vt:lpstr>
      <vt:lpstr>Захват Норд-Оста</vt:lpstr>
      <vt:lpstr>Трагедия в Беслане</vt:lpstr>
      <vt:lpstr>Терракт в Америке</vt:lpstr>
      <vt:lpstr>Слайд 5</vt:lpstr>
      <vt:lpstr>Слайд 6</vt:lpstr>
      <vt:lpstr>1.Немедленно сообщить о подозрительном предмете  в  органы внутренних дел, ФСБ, ГО, ЧС. 2.Удалить людей от находки на безопасное расстояние</vt:lpstr>
      <vt:lpstr>Действия заложников</vt:lpstr>
      <vt:lpstr>По результатам урока оцени уровень твоей работы.   </vt:lpstr>
      <vt:lpstr>Домашнее задание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re</cp:lastModifiedBy>
  <cp:revision>29</cp:revision>
  <dcterms:created xsi:type="dcterms:W3CDTF">2014-09-13T16:21:09Z</dcterms:created>
  <dcterms:modified xsi:type="dcterms:W3CDTF">2015-03-24T17:40:10Z</dcterms:modified>
</cp:coreProperties>
</file>