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5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9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8310D-F815-44C5-A823-3B54D863FA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100437"/>
      </p:ext>
    </p:extLst>
  </p:cSld>
  <p:clrMapOvr>
    <a:masterClrMapping/>
  </p:clrMapOvr>
  <p:transition advClick="0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01CA1-7AB9-4529-960E-BD0BE834BC7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433568"/>
      </p:ext>
    </p:extLst>
  </p:cSld>
  <p:clrMapOvr>
    <a:masterClrMapping/>
  </p:clrMapOvr>
  <p:transition advClick="0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8959C-4C78-45FA-B148-BBECB7590A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476703"/>
      </p:ext>
    </p:extLst>
  </p:cSld>
  <p:clrMapOvr>
    <a:masterClrMapping/>
  </p:clrMapOvr>
  <p:transition advClick="0">
    <p:blinds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7374F-8502-4B9D-AC48-F6F4EB8A833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695576"/>
      </p:ext>
    </p:extLst>
  </p:cSld>
  <p:clrMapOvr>
    <a:masterClrMapping/>
  </p:clrMapOvr>
  <p:transition advClick="0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81AFE-4EC0-4D97-898A-2AD97AC02FB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62644"/>
      </p:ext>
    </p:extLst>
  </p:cSld>
  <p:clrMapOvr>
    <a:masterClrMapping/>
  </p:clrMapOvr>
  <p:transition advClick="0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906994-50BE-4790-B4F4-25752123D57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510235"/>
      </p:ext>
    </p:extLst>
  </p:cSld>
  <p:clrMapOvr>
    <a:masterClrMapping/>
  </p:clrMapOvr>
  <p:transition advClick="0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D3ED7-5643-438D-B63B-FF46A42514A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443919"/>
      </p:ext>
    </p:extLst>
  </p:cSld>
  <p:clrMapOvr>
    <a:masterClrMapping/>
  </p:clrMapOvr>
  <p:transition advClick="0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E063B5-3213-4430-AC87-AC7379C7677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073560"/>
      </p:ext>
    </p:extLst>
  </p:cSld>
  <p:clrMapOvr>
    <a:masterClrMapping/>
  </p:clrMapOvr>
  <p:transition advClick="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CA1E8C-59B6-4DC0-B460-18BCDE91231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67799"/>
      </p:ext>
    </p:extLst>
  </p:cSld>
  <p:clrMapOvr>
    <a:masterClrMapping/>
  </p:clrMapOvr>
  <p:transition advClick="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8641BD-FB72-4215-A1C4-3888854D301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715507"/>
      </p:ext>
    </p:extLst>
  </p:cSld>
  <p:clrMapOvr>
    <a:masterClrMapping/>
  </p:clrMapOvr>
  <p:transition advClick="0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735F3-473B-4CBA-AF9A-8DF166FDEFF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893295"/>
      </p:ext>
    </p:extLst>
  </p:cSld>
  <p:clrMapOvr>
    <a:masterClrMapping/>
  </p:clrMapOvr>
  <p:transition advClick="0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53CD4-0FC0-44D3-B710-F8B246A11F2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002325"/>
      </p:ext>
    </p:extLst>
  </p:cSld>
  <p:clrMapOvr>
    <a:masterClrMapping/>
  </p:clrMapOvr>
  <p:transition advClick="0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B0CBDE-F5C9-43DE-83FC-04D37E792B80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609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advClick="0">
    <p:blinds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85813" y="1000125"/>
            <a:ext cx="7772400" cy="5286375"/>
          </a:xfrm>
        </p:spPr>
        <p:txBody>
          <a:bodyPr/>
          <a:lstStyle/>
          <a:p>
            <a:pPr eaLnBrk="1" hangingPunct="1">
              <a:lnSpc>
                <a:spcPct val="114000"/>
              </a:lnSpc>
            </a:pPr>
            <a:r>
              <a:rPr lang="ru-RU" sz="5400" b="1" dirty="0" smtClean="0">
                <a:latin typeface="Comic Sans MS" pitchFamily="66" charset="0"/>
              </a:rPr>
              <a:t>Сравнение рациональных чисел</a:t>
            </a:r>
          </a:p>
        </p:txBody>
      </p:sp>
    </p:spTree>
    <p:extLst>
      <p:ext uri="{BB962C8B-B14F-4D97-AF65-F5344CB8AC3E}">
        <p14:creationId xmlns:p14="http://schemas.microsoft.com/office/powerpoint/2010/main" val="346959587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sz="2800" dirty="0" smtClean="0"/>
              <a:t>Какая из точек лежит на координатной прямой левее?</a:t>
            </a:r>
          </a:p>
          <a:p>
            <a:pPr algn="ctr"/>
            <a:r>
              <a:rPr lang="ru-RU" dirty="0" smtClean="0"/>
              <a:t>А </a:t>
            </a:r>
            <a:r>
              <a:rPr lang="ru-RU" dirty="0"/>
              <a:t>(-2) и В (1)</a:t>
            </a:r>
          </a:p>
          <a:p>
            <a:pPr algn="ctr"/>
            <a:r>
              <a:rPr lang="ru-RU" dirty="0"/>
              <a:t>С (-3,4) и </a:t>
            </a:r>
            <a:r>
              <a:rPr lang="en-US" dirty="0"/>
              <a:t>D</a:t>
            </a:r>
            <a:r>
              <a:rPr lang="ru-RU" dirty="0"/>
              <a:t> (0)</a:t>
            </a:r>
          </a:p>
          <a:p>
            <a:pPr algn="ctr"/>
            <a:r>
              <a:rPr lang="en-US" dirty="0"/>
              <a:t>F</a:t>
            </a:r>
            <a:r>
              <a:rPr lang="ru-RU" dirty="0"/>
              <a:t> (- 7) и  </a:t>
            </a:r>
            <a:r>
              <a:rPr lang="en-US" dirty="0"/>
              <a:t>G</a:t>
            </a:r>
            <a:r>
              <a:rPr lang="ru-RU" dirty="0"/>
              <a:t> (- 3)</a:t>
            </a:r>
          </a:p>
          <a:p>
            <a:pPr algn="ctr"/>
            <a:r>
              <a:rPr lang="en-US" dirty="0"/>
              <a:t>M</a:t>
            </a:r>
            <a:r>
              <a:rPr lang="ru-RU" dirty="0"/>
              <a:t> (- 5,3) и  </a:t>
            </a:r>
            <a:r>
              <a:rPr lang="en-US" dirty="0"/>
              <a:t>N</a:t>
            </a:r>
            <a:r>
              <a:rPr lang="ru-RU" dirty="0"/>
              <a:t> (-1)</a:t>
            </a:r>
          </a:p>
          <a:p>
            <a:pPr algn="ctr"/>
            <a:r>
              <a:rPr lang="en-US" dirty="0"/>
              <a:t>K</a:t>
            </a:r>
            <a:r>
              <a:rPr lang="ru-RU" dirty="0"/>
              <a:t> (1,5)  и  </a:t>
            </a:r>
            <a:r>
              <a:rPr lang="en-US" dirty="0"/>
              <a:t>L</a:t>
            </a:r>
            <a:r>
              <a:rPr lang="ru-RU" dirty="0"/>
              <a:t> (3)</a:t>
            </a:r>
          </a:p>
          <a:p>
            <a:pPr algn="ctr"/>
            <a:r>
              <a:rPr lang="en-US" dirty="0"/>
              <a:t>R (2,5) </a:t>
            </a:r>
            <a:r>
              <a:rPr lang="ru-RU" dirty="0"/>
              <a:t>и </a:t>
            </a:r>
            <a:r>
              <a:rPr lang="en-US" dirty="0"/>
              <a:t> S (- 4,1)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 descr="http://festival.1september.ru/articles/623355/1.gif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5"/>
          <a:stretch/>
        </p:blipFill>
        <p:spPr bwMode="auto">
          <a:xfrm>
            <a:off x="1547664" y="476672"/>
            <a:ext cx="5832648" cy="5754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23879630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Comic Sans MS" pitchFamily="66" charset="0"/>
              </a:rPr>
              <a:t>Сравните числа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/>
              <a:t>- </a:t>
            </a:r>
            <a:r>
              <a:rPr lang="ru-RU" dirty="0" smtClean="0"/>
              <a:t>4  </a:t>
            </a:r>
            <a:r>
              <a:rPr lang="ru-RU" dirty="0"/>
              <a:t>и – 0,5</a:t>
            </a:r>
          </a:p>
          <a:p>
            <a:pPr algn="ctr"/>
            <a:r>
              <a:rPr lang="ru-RU" dirty="0"/>
              <a:t>- 2 </a:t>
            </a:r>
            <a:r>
              <a:rPr lang="ru-RU" dirty="0" smtClean="0"/>
              <a:t> и </a:t>
            </a:r>
            <a:r>
              <a:rPr lang="ru-RU" dirty="0"/>
              <a:t>– 3,8</a:t>
            </a:r>
          </a:p>
          <a:p>
            <a:pPr algn="ctr"/>
            <a:r>
              <a:rPr lang="ru-RU" dirty="0"/>
              <a:t>- </a:t>
            </a:r>
            <a:r>
              <a:rPr lang="ru-RU" dirty="0" smtClean="0"/>
              <a:t>18  </a:t>
            </a:r>
            <a:r>
              <a:rPr lang="ru-RU" dirty="0"/>
              <a:t>и – 15</a:t>
            </a:r>
          </a:p>
          <a:p>
            <a:pPr algn="ctr"/>
            <a:r>
              <a:rPr lang="ru-RU" dirty="0"/>
              <a:t>- 9 </a:t>
            </a:r>
            <a:r>
              <a:rPr lang="ru-RU" dirty="0" smtClean="0"/>
              <a:t> и </a:t>
            </a:r>
            <a:r>
              <a:rPr lang="ru-RU" dirty="0"/>
              <a:t>- 5 </a:t>
            </a:r>
          </a:p>
          <a:p>
            <a:pPr algn="ctr"/>
            <a:r>
              <a:rPr lang="ru-RU" dirty="0"/>
              <a:t>- 10 </a:t>
            </a:r>
            <a:r>
              <a:rPr lang="ru-RU" dirty="0" smtClean="0"/>
              <a:t> и </a:t>
            </a:r>
            <a:r>
              <a:rPr lang="ru-RU" dirty="0"/>
              <a:t>– 1</a:t>
            </a:r>
          </a:p>
          <a:p>
            <a:pPr algn="ctr"/>
            <a:r>
              <a:rPr lang="ru-RU" dirty="0"/>
              <a:t>- 15 </a:t>
            </a:r>
            <a:r>
              <a:rPr lang="ru-RU" dirty="0" smtClean="0"/>
              <a:t> и </a:t>
            </a:r>
            <a:r>
              <a:rPr lang="ru-RU" dirty="0"/>
              <a:t>– </a:t>
            </a:r>
            <a:r>
              <a:rPr lang="ru-RU" dirty="0" smtClean="0"/>
              <a:t>6</a:t>
            </a:r>
          </a:p>
          <a:p>
            <a:pPr algn="ctr"/>
            <a:r>
              <a:rPr lang="ru-RU" dirty="0" smtClean="0"/>
              <a:t>- 35  и - 1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7313024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Сравните показания каждой пары термометров</a:t>
            </a:r>
            <a:endParaRPr lang="ru-RU" sz="3200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07" t="54006" r="31944" b="13026"/>
          <a:stretch/>
        </p:blipFill>
        <p:spPr bwMode="auto">
          <a:xfrm>
            <a:off x="1907704" y="1948264"/>
            <a:ext cx="1584176" cy="33608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6517" t="57437" r="3852" b="12572"/>
          <a:stretch/>
        </p:blipFill>
        <p:spPr bwMode="auto">
          <a:xfrm>
            <a:off x="5004048" y="2132856"/>
            <a:ext cx="1368152" cy="30759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77993638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/>
          </p:cNvPicPr>
          <p:nvPr>
            <p:ph idx="1"/>
          </p:nvPr>
        </p:nvPicPr>
        <p:blipFill rotWithShape="1">
          <a:blip r:embed="rId2"/>
          <a:srcRect l="9136" t="12359" r="28040" b="53371"/>
          <a:stretch/>
        </p:blipFill>
        <p:spPr bwMode="auto">
          <a:xfrm>
            <a:off x="755576" y="1700808"/>
            <a:ext cx="6652963" cy="45651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97452263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/>
          </p:cNvPicPr>
          <p:nvPr>
            <p:ph idx="1"/>
          </p:nvPr>
        </p:nvPicPr>
        <p:blipFill rotWithShape="1">
          <a:blip r:embed="rId2"/>
          <a:srcRect l="9136" t="12359" r="28040" b="53371"/>
          <a:stretch/>
        </p:blipFill>
        <p:spPr bwMode="auto">
          <a:xfrm>
            <a:off x="755576" y="1700808"/>
            <a:ext cx="6652963" cy="45651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67744" y="5661248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-11 022 м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735796" y="5085184"/>
            <a:ext cx="828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-</a:t>
            </a:r>
            <a:r>
              <a:rPr lang="ru-RU" sz="1400" dirty="0" smtClean="0"/>
              <a:t>6 601м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203848" y="425519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-</a:t>
            </a:r>
            <a:r>
              <a:rPr lang="ru-RU" sz="1400" dirty="0" smtClean="0"/>
              <a:t>2 210м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355976" y="4149080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-1 620м</a:t>
            </a:r>
            <a:endParaRPr lang="ru-R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4427984" y="2771055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2 499м</a:t>
            </a:r>
            <a:endParaRPr lang="ru-RU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5508104" y="2276872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5 642м</a:t>
            </a:r>
            <a:endParaRPr lang="ru-RU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5796136" y="1844824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8 848м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933796869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1203" t="19222" r="8829" b="29036"/>
          <a:stretch/>
        </p:blipFill>
        <p:spPr bwMode="auto">
          <a:xfrm>
            <a:off x="2051720" y="620688"/>
            <a:ext cx="4986508" cy="45259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59632" y="5445224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Москва, Хельсинки,  Осло, Берлин, Вена, Лондон, Варшава, Париж, Мадрид,  Бухарест, Рим, Афины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2773936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Тест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ru-RU" dirty="0" smtClean="0"/>
          </a:p>
          <a:p>
            <a:pPr algn="ctr"/>
            <a:r>
              <a:rPr lang="ru-RU" dirty="0" smtClean="0"/>
              <a:t>1 – 1</a:t>
            </a:r>
          </a:p>
          <a:p>
            <a:pPr algn="ctr"/>
            <a:r>
              <a:rPr lang="ru-RU" dirty="0" smtClean="0"/>
              <a:t>2 – 3</a:t>
            </a:r>
          </a:p>
          <a:p>
            <a:pPr algn="ctr"/>
            <a:r>
              <a:rPr lang="ru-RU" dirty="0" smtClean="0"/>
              <a:t>3 – 1</a:t>
            </a:r>
          </a:p>
          <a:p>
            <a:pPr algn="ctr"/>
            <a:r>
              <a:rPr lang="ru-RU" dirty="0" smtClean="0"/>
              <a:t>4 – 2</a:t>
            </a:r>
          </a:p>
          <a:p>
            <a:pPr algn="ctr"/>
            <a:r>
              <a:rPr lang="ru-RU" dirty="0" smtClean="0"/>
              <a:t>5 – 3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500559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2967335"/>
            <a:ext cx="72728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Спасибо за урок!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95006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170</Words>
  <Application>Microsoft Office PowerPoint</Application>
  <PresentationFormat>Экран (4:3)</PresentationFormat>
  <Paragraphs>33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Оформление по умолчанию</vt:lpstr>
      <vt:lpstr>Сравнение рациональных чисел</vt:lpstr>
      <vt:lpstr>Презентация PowerPoint</vt:lpstr>
      <vt:lpstr>Сравните числа</vt:lpstr>
      <vt:lpstr>Сравните показания каждой пары термометров</vt:lpstr>
      <vt:lpstr>Презентация PowerPoint</vt:lpstr>
      <vt:lpstr>Презентация PowerPoint</vt:lpstr>
      <vt:lpstr>Презентация PowerPoint</vt:lpstr>
      <vt:lpstr>Тест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Сравнение рациональных чисел</dc:title>
  <dc:creator>User</dc:creator>
  <cp:lastModifiedBy>User</cp:lastModifiedBy>
  <cp:revision>7</cp:revision>
  <dcterms:created xsi:type="dcterms:W3CDTF">2014-01-19T04:53:52Z</dcterms:created>
  <dcterms:modified xsi:type="dcterms:W3CDTF">2014-01-19T12:26:03Z</dcterms:modified>
</cp:coreProperties>
</file>