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61" r:id="rId6"/>
    <p:sldId id="260" r:id="rId7"/>
    <p:sldId id="262" r:id="rId8"/>
    <p:sldId id="258" r:id="rId9"/>
    <p:sldId id="263" r:id="rId10"/>
    <p:sldId id="268" r:id="rId11"/>
    <p:sldId id="264" r:id="rId12"/>
    <p:sldId id="269" r:id="rId13"/>
    <p:sldId id="265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0162" y="3861048"/>
            <a:ext cx="9113837" cy="1728192"/>
          </a:xfrm>
        </p:spPr>
        <p:txBody>
          <a:bodyPr/>
          <a:lstStyle/>
          <a:p>
            <a:r>
              <a:rPr lang="ru-RU" b="1" dirty="0" smtClean="0"/>
              <a:t>Памятники и мемориалы</a:t>
            </a:r>
            <a:br>
              <a:rPr lang="ru-RU" b="1" dirty="0" smtClean="0"/>
            </a:br>
            <a:r>
              <a:rPr lang="ru-RU" b="1" dirty="0" smtClean="0"/>
              <a:t>Владивостока</a:t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29201"/>
            <a:ext cx="9164638" cy="13684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Выполнила: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Молодых Елена Петровна - воспитатель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МБДОУ «ЦРР- </a:t>
            </a:r>
            <a:r>
              <a:rPr lang="ru-RU" b="1" dirty="0" err="1" smtClean="0"/>
              <a:t>д</a:t>
            </a:r>
            <a:r>
              <a:rPr lang="ru-RU" b="1" dirty="0" smtClean="0"/>
              <a:t>/с №145»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г. Владивостока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-324544" y="908050"/>
            <a:ext cx="9468544" cy="1008782"/>
          </a:xfrm>
        </p:spPr>
        <p:txBody>
          <a:bodyPr/>
          <a:lstStyle/>
          <a:p>
            <a:r>
              <a:rPr lang="ru-RU" sz="3200" b="1" dirty="0" smtClean="0"/>
              <a:t>C-56, гвардейская подводная лодка, мемориальный комплекс.</a:t>
            </a:r>
            <a:endParaRPr lang="ru-RU" sz="3200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4032448" cy="4464496"/>
          </a:xfrm>
        </p:spPr>
        <p:txBody>
          <a:bodyPr/>
          <a:lstStyle/>
          <a:p>
            <a:r>
              <a:rPr lang="ru-RU" sz="2000" b="1" dirty="0" smtClean="0"/>
              <a:t>В 1942 году С-56 была переведена из состава Тихоокеанского флота на Северный театр военных действий. Экипаж подводной лодки проявил высокое боевое мастерство и героизм, повредив четыре и потопив десять вражеских военных кораблей и морских транспортов.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449" y="1916832"/>
            <a:ext cx="4968551" cy="3726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558924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Ратные подвиги экипажа подводной лодки С-56 были отмечены орденом Красного Знамени, ей было присвоено звание гвардейской, а её командир Г. И. Щедрин удостоен звания Героя Советского Союза.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460432" cy="90963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Железнодорожникам Приморья. 1941-1945 гг.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-180528" y="980728"/>
            <a:ext cx="3816424" cy="587727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Памятник посвящён ратному труду железнодорожников Приморья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 годы Великой Отечественной войны 1941 - 1945 гг.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492896"/>
            <a:ext cx="5652120" cy="38512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908050"/>
            <a:ext cx="9144000" cy="720725"/>
          </a:xfrm>
        </p:spPr>
        <p:txBody>
          <a:bodyPr/>
          <a:lstStyle/>
          <a:p>
            <a:r>
              <a:rPr lang="ru-RU" sz="3200" b="1" dirty="0" smtClean="0"/>
              <a:t>Морякам-тихоокеанцам, погибшим в войне с Японией, 1945 г</a:t>
            </a:r>
            <a:endParaRPr lang="ru-RU" sz="3200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364088" cy="4709120"/>
          </a:xfrm>
        </p:spPr>
        <p:txBody>
          <a:bodyPr/>
          <a:lstStyle/>
          <a:p>
            <a:r>
              <a:rPr lang="ru-RU" sz="2000" b="1" dirty="0" smtClean="0"/>
              <a:t>В августе 1945 г. Советский Союз, верный союзническому долгу, объявил войну империалистической Японии. </a:t>
            </a:r>
          </a:p>
          <a:p>
            <a:r>
              <a:rPr lang="ru-RU" sz="2000" b="1" dirty="0" smtClean="0"/>
              <a:t>5 сентября 1945 г. Приморский крайком ВКП(б) и Военный совет ТОФ приняли совместное решение о создании во Владивостоке памятника морякам-тихоокеанцам, отдавшим жизнь в боях с империалистической Японией. Из мест боёв за города </a:t>
            </a:r>
            <a:r>
              <a:rPr lang="ru-RU" sz="2000" b="1" dirty="0" err="1" smtClean="0"/>
              <a:t>Сейсин</a:t>
            </a:r>
            <a:r>
              <a:rPr lang="ru-RU" sz="2000" b="1" dirty="0" smtClean="0"/>
              <a:t> и Расин во Владивосток были доставлены останки восьми неопознанных моряков-десантников и 30 сентября торжественно захоронены в братской могиле. Над могилой установлен обелиск.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747238"/>
            <a:ext cx="3635896" cy="51107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848600" cy="72072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Памятник пограничникам, погибшим при защите границ Отечества.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-180528" y="980728"/>
            <a:ext cx="5328592" cy="5688360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4128024" cy="4680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138" y="2465512"/>
            <a:ext cx="5050862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360040"/>
          </a:xfrm>
        </p:spPr>
        <p:txBody>
          <a:bodyPr/>
          <a:lstStyle/>
          <a:p>
            <a:r>
              <a:rPr lang="ru-RU" sz="3600" b="1" dirty="0" smtClean="0"/>
              <a:t>Памятник героям войны политехникам на Пушкинской.</a:t>
            </a:r>
            <a:endParaRPr lang="ru-RU" sz="3600" b="1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68888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420888"/>
            <a:ext cx="6358803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032176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2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848600" cy="72072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Памятник  танковой  колонне «Приморский комсомолец» 1941—1945 гг.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-180528" y="980728"/>
            <a:ext cx="4824536" cy="568836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находится в сквере у Приморского краевого дома молодёжи в районе проспекта столетия Владивостока.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Свой первый бой колонна «Приморский комсомолец» приняла под Киевом в 1943 году в составе Третьей гвардейской танковой армии 1-го Украинского фронта. Её бойцы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освобождали Украину и Польшу, штурмовали Берлин и помогали восставшей в мае 1945 года Праге.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013" y="2924944"/>
            <a:ext cx="4533987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0"/>
            <a:ext cx="9144000" cy="1008782"/>
          </a:xfrm>
        </p:spPr>
        <p:txBody>
          <a:bodyPr/>
          <a:lstStyle/>
          <a:p>
            <a:r>
              <a:rPr lang="ru-RU" sz="3600" b="1" dirty="0" smtClean="0"/>
              <a:t>Памятник Герою Советского Союза Дмитрию </a:t>
            </a:r>
            <a:r>
              <a:rPr lang="ru-RU" sz="3600" b="1" dirty="0" err="1" smtClean="0"/>
              <a:t>Карбышеву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8984" y="2625824"/>
            <a:ext cx="4755016" cy="4232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916832"/>
            <a:ext cx="46440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Дмитрий Михайлович — легендарный генерал-лейтенант инженерных войск, доктор военных наук. Потомственный казак, уроженец города Омска. Принимал участие в строительстве Владивостокской крепости. </a:t>
            </a:r>
          </a:p>
          <a:p>
            <a:r>
              <a:rPr lang="ru-RU" sz="2000" b="1" dirty="0" err="1" smtClean="0"/>
              <a:t>Приморцам</a:t>
            </a:r>
            <a:r>
              <a:rPr lang="ru-RU" sz="2000" b="1" dirty="0" smtClean="0"/>
              <a:t> и гостям города он известен как настоящий боец войны с фашизмом.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848600" cy="72072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Памятник Герою Советского Союза Елизавете Чайкиной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-180528" y="980728"/>
            <a:ext cx="5328592" cy="56883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Чайкина Елизавета Ивановна — секретарь </a:t>
            </a:r>
            <a:r>
              <a:rPr lang="ru-RU" sz="2400" b="1" dirty="0" err="1" smtClean="0">
                <a:solidFill>
                  <a:schemeClr val="bg1"/>
                </a:solidFill>
              </a:rPr>
              <a:t>Пеновского</a:t>
            </a:r>
            <a:r>
              <a:rPr lang="ru-RU" sz="2400" b="1" dirty="0" smtClean="0">
                <a:solidFill>
                  <a:schemeClr val="bg1"/>
                </a:solidFill>
              </a:rPr>
              <a:t> подпольного райкома комсомола Калининской области, одна из организаторов партизанского отряда. С 14 октября 1941 года до дня гибели сражалась в партизанском отряде на территории Калининской (ныне Тверской) области. Она принимала участие в самых смелых и дерзких налетах на фашистские гарнизоны.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916832"/>
            <a:ext cx="3583671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936104"/>
          </a:xfrm>
        </p:spPr>
        <p:txBody>
          <a:bodyPr/>
          <a:lstStyle/>
          <a:p>
            <a:r>
              <a:rPr lang="ru-RU" sz="3600" b="1" dirty="0" smtClean="0"/>
              <a:t>Памятник Герою Советского Союза Олегу Кошевому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5940152" cy="3456384"/>
          </a:xfrm>
        </p:spPr>
        <p:txBody>
          <a:bodyPr/>
          <a:lstStyle/>
          <a:p>
            <a:r>
              <a:rPr lang="ru-RU" sz="2000" dirty="0" smtClean="0"/>
              <a:t>На собрании учителя школы внесли предложение о постановке памятника Олегу Кошевому в школьном парке. Ученики написали письмо матери Олега с просьбой дать согласие на установку памятника, Елена Кошевая в ответном письме выразила ученикам и учителям школы благодарность и дала согласие на установку памятника.</a:t>
            </a:r>
          </a:p>
          <a:p>
            <a:r>
              <a:rPr lang="ru-RU" sz="2000" dirty="0" smtClean="0"/>
              <a:t>30 октября 1969 г. состоялось торжественное открытие, на котором присутствовала скульптор О. Сушкова. С тех пор ежегодно в День Победы учащиеся школы возлагают цветы к памятнику.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648" y="1848373"/>
            <a:ext cx="3168352" cy="50096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-180528" y="980728"/>
            <a:ext cx="5616624" cy="5688360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Мария </a:t>
            </a:r>
            <a:r>
              <a:rPr lang="ru-RU" sz="2200" b="1" dirty="0" err="1" smtClean="0">
                <a:solidFill>
                  <a:schemeClr val="bg1"/>
                </a:solidFill>
              </a:rPr>
              <a:t>Цуканова</a:t>
            </a:r>
            <a:r>
              <a:rPr lang="ru-RU" sz="2200" b="1" dirty="0" smtClean="0">
                <a:solidFill>
                  <a:schemeClr val="bg1"/>
                </a:solidFill>
              </a:rPr>
              <a:t> - санинструктор отдельного гвардейского батальона морской пехоты - в жестоком бою за корейский город </a:t>
            </a:r>
            <a:r>
              <a:rPr lang="ru-RU" sz="2200" b="1" dirty="0" err="1" smtClean="0">
                <a:solidFill>
                  <a:schemeClr val="bg1"/>
                </a:solidFill>
              </a:rPr>
              <a:t>Сейсин</a:t>
            </a:r>
            <a:r>
              <a:rPr lang="ru-RU" sz="2200" b="1" dirty="0" smtClean="0">
                <a:solidFill>
                  <a:schemeClr val="bg1"/>
                </a:solidFill>
              </a:rPr>
              <a:t> посмертно стала Героем Советского Союза. Перевязала 52 раненых, попала в плен и была жестоко изувечена японцами. Похоронена в городе </a:t>
            </a:r>
            <a:r>
              <a:rPr lang="ru-RU" sz="2200" b="1" dirty="0" err="1" smtClean="0">
                <a:solidFill>
                  <a:schemeClr val="bg1"/>
                </a:solidFill>
              </a:rPr>
              <a:t>Сейсине</a:t>
            </a:r>
            <a:r>
              <a:rPr lang="ru-RU" sz="2200" b="1" dirty="0" smtClean="0">
                <a:solidFill>
                  <a:schemeClr val="bg1"/>
                </a:solidFill>
              </a:rPr>
              <a:t> в братской могиле (25 бойцов, среди которых и юнга Витя Захаров). 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/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1959 году Мария </a:t>
            </a:r>
            <a:r>
              <a:rPr lang="ru-RU" sz="2200" b="1" dirty="0" err="1" smtClean="0">
                <a:solidFill>
                  <a:schemeClr val="bg1"/>
                </a:solidFill>
              </a:rPr>
              <a:t>Цуканова</a:t>
            </a:r>
            <a:r>
              <a:rPr lang="ru-RU" sz="2200" b="1" dirty="0" smtClean="0">
                <a:solidFill>
                  <a:schemeClr val="bg1"/>
                </a:solidFill>
              </a:rPr>
              <a:t> навечно зачислена в списки школы санинструкторов Краснознаменного Тихоокеанского флота, где она обучалась (школа находится на территории госпиталя ТОФ). 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388423" cy="980728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Памятник Герою Советского Союза Марии </a:t>
            </a:r>
            <a:r>
              <a:rPr lang="ru-RU" sz="3600" b="1" i="1" dirty="0" err="1" smtClean="0">
                <a:solidFill>
                  <a:schemeClr val="bg1"/>
                </a:solidFill>
              </a:rPr>
              <a:t>Цукановой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 flipV="1">
            <a:off x="611560" y="260648"/>
            <a:ext cx="7848600" cy="136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pomnite-nas.ru/img/25/201203251335190.Vladivost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161304"/>
            <a:ext cx="3494723" cy="4696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648717"/>
          </a:xfrm>
        </p:spPr>
        <p:txBody>
          <a:bodyPr/>
          <a:lstStyle/>
          <a:p>
            <a:r>
              <a:rPr lang="ru-RU" sz="3600" b="1" dirty="0" smtClean="0"/>
              <a:t>Морякам 1-й Краснознамённой бригады торпедных катеров.</a:t>
            </a:r>
            <a:endParaRPr lang="ru-RU" sz="3600" dirty="0" smtClean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988840"/>
            <a:ext cx="5220072" cy="3476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44824"/>
            <a:ext cx="3923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Этот скромный монумент, открытый во Владивостоке в 1987 году стал не только первым памятником в нашем городе, но и первым официальным мемориалом на Тихом океане погибшим морякам-тихоокеанцам в водах Дальневосточной окраины Российской империи.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517232"/>
            <a:ext cx="7020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«Павшим смертью храбрых в боях за свободу и независимость нашей Родины в годы Великой Отечественной войны 1941—1945 гг.» — эти слова высечены на монументе.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244408" cy="90963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Морякам торгового флота. 1941-1945 гг.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-180528" y="980728"/>
            <a:ext cx="4176464" cy="568836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В годы Великой Отечественной войны Владивосток оказался единственным советским портом, находившемся вне зоны боевых действий, через него шёл большой поток грузов для нужд обороны. Моряки Дальневосточного пароходства с честью пронесли флаг Родины по океанским путям, помогая громить врага своим самоотверженным трудом.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2612" y="2132856"/>
            <a:ext cx="5331388" cy="35258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Pomnim</Template>
  <TotalTime>446</TotalTime>
  <Words>371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Pomnim</vt:lpstr>
      <vt:lpstr>Памятники и мемориалы Владивостока </vt:lpstr>
      <vt:lpstr>Слайд 2</vt:lpstr>
      <vt:lpstr>Памятник  танковой  колонне «Приморский комсомолец» 1941—1945 гг.</vt:lpstr>
      <vt:lpstr>Памятник Герою Советского Союза Дмитрию Карбышеву</vt:lpstr>
      <vt:lpstr>Памятник Герою Советского Союза Елизавете Чайкиной</vt:lpstr>
      <vt:lpstr>Памятник Герою Советского Союза Олегу Кошевому</vt:lpstr>
      <vt:lpstr>Памятник Герою Советского Союза Марии Цукановой</vt:lpstr>
      <vt:lpstr>Морякам 1-й Краснознамённой бригады торпедных катеров.</vt:lpstr>
      <vt:lpstr>Морякам торгового флота. 1941-1945 гг.</vt:lpstr>
      <vt:lpstr>C-56, гвардейская подводная лодка, мемориальный комплекс.</vt:lpstr>
      <vt:lpstr>Железнодорожникам Приморья. 1941-1945 гг.</vt:lpstr>
      <vt:lpstr>Морякам-тихоокеанцам, погибшим в войне с Японией, 1945 г</vt:lpstr>
      <vt:lpstr>Памятник пограничникам, погибшим при защите границ Отечества.</vt:lpstr>
      <vt:lpstr>Памятник героям войны политехникам на Пушкинской.</vt:lpstr>
      <vt:lpstr>Слайд 15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и мемориалы Владивостока героям Великой Отечественной войны</dc:title>
  <dc:creator>Николай</dc:creator>
  <dc:description>http://propowerpoint.ru - Бесплатные шаблоны для презентаций. Полезные советы и уроки  PowerPoint .</dc:description>
  <cp:lastModifiedBy>Николай</cp:lastModifiedBy>
  <cp:revision>43</cp:revision>
  <dcterms:created xsi:type="dcterms:W3CDTF">2014-11-07T11:29:26Z</dcterms:created>
  <dcterms:modified xsi:type="dcterms:W3CDTF">2015-01-20T10:30:09Z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00080008050000000000010243100207f8000400038000</vt:lpwstr>
  </property>
</Properties>
</file>