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77" r:id="rId5"/>
    <p:sldId id="296" r:id="rId6"/>
    <p:sldId id="263" r:id="rId7"/>
    <p:sldId id="264" r:id="rId8"/>
    <p:sldId id="278" r:id="rId9"/>
    <p:sldId id="279" r:id="rId10"/>
    <p:sldId id="269" r:id="rId11"/>
    <p:sldId id="266" r:id="rId12"/>
    <p:sldId id="276" r:id="rId13"/>
    <p:sldId id="268" r:id="rId14"/>
    <p:sldId id="297" r:id="rId15"/>
    <p:sldId id="270" r:id="rId16"/>
    <p:sldId id="288" r:id="rId17"/>
    <p:sldId id="280" r:id="rId18"/>
    <p:sldId id="273" r:id="rId19"/>
    <p:sldId id="274" r:id="rId20"/>
    <p:sldId id="275" r:id="rId21"/>
    <p:sldId id="283" r:id="rId22"/>
    <p:sldId id="282" r:id="rId23"/>
    <p:sldId id="284" r:id="rId24"/>
    <p:sldId id="285" r:id="rId25"/>
    <p:sldId id="286" r:id="rId26"/>
    <p:sldId id="290" r:id="rId27"/>
    <p:sldId id="292" r:id="rId28"/>
    <p:sldId id="293" r:id="rId29"/>
    <p:sldId id="29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4660"/>
  </p:normalViewPr>
  <p:slideViewPr>
    <p:cSldViewPr>
      <p:cViewPr varScale="1">
        <p:scale>
          <a:sx n="87" d="100"/>
          <a:sy n="87" d="100"/>
        </p:scale>
        <p:origin x="-145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B4003E5-158F-44B2-AABD-04F3324E61CC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947CF9F-F1A4-4D95-91A0-A4F07FFEB92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240" y="332656"/>
            <a:ext cx="7543800" cy="1872208"/>
          </a:xfrm>
        </p:spPr>
        <p:txBody>
          <a:bodyPr/>
          <a:lstStyle/>
          <a:p>
            <a:r>
              <a:rPr lang="ru-RU" sz="5400" dirty="0"/>
              <a:t>Посадим </a:t>
            </a:r>
            <a:r>
              <a:rPr lang="ru-RU" sz="5400" dirty="0" smtClean="0"/>
              <a:t>чудесный </a:t>
            </a:r>
            <a:r>
              <a:rPr lang="ru-RU" sz="5400" dirty="0"/>
              <a:t>сад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2708920"/>
            <a:ext cx="6480720" cy="2088232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r>
              <a:rPr lang="ru-RU" sz="8000" dirty="0" smtClean="0"/>
              <a:t>Презентация к уроку</a:t>
            </a:r>
          </a:p>
          <a:p>
            <a:r>
              <a:rPr lang="ru-RU" sz="8000" dirty="0" smtClean="0"/>
              <a:t>Биология 6 класс</a:t>
            </a:r>
          </a:p>
          <a:p>
            <a:r>
              <a:rPr lang="ru-RU" sz="8000" dirty="0" smtClean="0"/>
              <a:t>Подготовила учитель </a:t>
            </a:r>
            <a:r>
              <a:rPr lang="ru-RU" sz="8000" dirty="0" err="1" smtClean="0"/>
              <a:t>Ольховикова</a:t>
            </a:r>
            <a:r>
              <a:rPr lang="ru-RU" sz="8000" dirty="0" smtClean="0"/>
              <a:t> Г.П.</a:t>
            </a:r>
          </a:p>
          <a:p>
            <a:pPr algn="ctr"/>
            <a:r>
              <a:rPr lang="ru-RU" sz="8000" dirty="0" smtClean="0"/>
              <a:t>2014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3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Галина\Desktop\школа\презентация на конкурс школа\DSC00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685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Проросток манго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9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esktop\школа\презентация на конкурс школа\DSC00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685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Молодое деревце манго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8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\Desktop\Новая папка\DSC0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1879" y="1268761"/>
            <a:ext cx="547260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2852936"/>
            <a:ext cx="3506728" cy="2938264"/>
          </a:xfrm>
        </p:spPr>
        <p:txBody>
          <a:bodyPr/>
          <a:lstStyle/>
          <a:p>
            <a:r>
              <a:rPr lang="ru-RU" dirty="0" smtClean="0"/>
              <a:t>Молодое деревце манго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7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ww.e-yasamrehberi.com/photo/meyva_agaclari/meyva_images/avokado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685800"/>
            <a:ext cx="48768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1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Авокадо — быстрорастущее вечнозеленое дерево рода Персея (</a:t>
            </a:r>
            <a:r>
              <a:rPr lang="ru-RU" dirty="0" err="1"/>
              <a:t>Persea</a:t>
            </a:r>
            <a:r>
              <a:rPr lang="ru-RU" dirty="0"/>
              <a:t>) семейства Лавровые (</a:t>
            </a:r>
            <a:r>
              <a:rPr lang="ru-RU" dirty="0" err="1"/>
              <a:t>Lauraceae</a:t>
            </a:r>
            <a:r>
              <a:rPr lang="ru-RU" dirty="0"/>
              <a:t>), достигающее в высоту 10 — 20 м. Ствол обычно прямой, сильно ветвится. Листья эллиптические, длиной до 20 см. Опадают круглый год. Цветки невзрачные, мелкие, зеленоватые, двуполые, находятся в пазухах листьев. Плод грушевидный, овальный или шаровидный, длиной 5—10 см, весит 0,05—1,8 кг. Кожица плода жёсткая, у незрелых плодов — тёмно-зелёная, через некоторое время после созревания чернеет. Мякоть зрелого плода зелёного или жёлто-зелёного цвета, маслянистая, содержит много жира. В центре плода находится крупное семя.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\Desktop\презентация на конкурс школа\DSC00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685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Плоды 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07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Авокадо — быстрорастущее вечнозеленое дерево рода Персея (</a:t>
            </a:r>
            <a:r>
              <a:rPr lang="ru-RU" dirty="0" err="1"/>
              <a:t>Persea</a:t>
            </a:r>
            <a:r>
              <a:rPr lang="ru-RU" dirty="0"/>
              <a:t>) семейства Лавровые (</a:t>
            </a:r>
            <a:r>
              <a:rPr lang="ru-RU" dirty="0" err="1"/>
              <a:t>Lauraceae</a:t>
            </a:r>
            <a:r>
              <a:rPr lang="ru-RU" dirty="0"/>
              <a:t>), достигающее в высоту 10 — 20 м. Ствол обычно прямой, сильно ветвится. Листья эллиптические, длиной до 20 см. Опадают круглый год. Цветки невзрачные, мелкие, зеленоватые, двуполые, находятся в пазухах листьев. Плод грушевидный, овальный или шаровидный, длиной 5—10 см, весит 0,05—1,8 кг. Кожица плода жёсткая, у незрелых плодов — тёмно-зелёная, через некоторое время после созревания чернеет. Мякоть зрелого плода зелёного или жёлто-зелёного цвета, маслянистая, содержит много жира. В центре плода находится крупное семя.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7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\Desktop\презентация на конкурс школа\DSC00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685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Семя 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0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Галина\Pictures\С проигрывателя NOKIA Lumia 800\Альбом камеры\WP_000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2640" y="685800"/>
            <a:ext cx="487792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Посадка косточки 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6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Новая папка\WP_001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2640" y="685800"/>
            <a:ext cx="487792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Проросток 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6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3568" y="685800"/>
            <a:ext cx="7920880" cy="4111352"/>
          </a:xfrm>
        </p:spPr>
        <p:txBody>
          <a:bodyPr/>
          <a:lstStyle/>
          <a:p>
            <a:pPr algn="ctr">
              <a:buFont typeface="Courier New" panose="02070309020205020404" pitchFamily="49" charset="0"/>
              <a:buChar char="o"/>
            </a:pPr>
            <a:r>
              <a:rPr lang="ru-RU" sz="3600" i="1" dirty="0" smtClean="0"/>
              <a:t>Где</a:t>
            </a:r>
            <a:r>
              <a:rPr lang="ru-RU" sz="3600" dirty="0" smtClean="0"/>
              <a:t> будет размещаться наш сад?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sz="3600" i="1" dirty="0" smtClean="0"/>
          </a:p>
          <a:p>
            <a:pPr algn="ctr">
              <a:buFont typeface="Courier New" panose="02070309020205020404" pitchFamily="49" charset="0"/>
              <a:buChar char="o"/>
            </a:pPr>
            <a:r>
              <a:rPr lang="ru-RU" sz="3600" i="1" dirty="0" smtClean="0"/>
              <a:t>Какие</a:t>
            </a:r>
            <a:r>
              <a:rPr lang="ru-RU" sz="3600" dirty="0" smtClean="0"/>
              <a:t> растения мы посадим?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sz="3600" i="1" dirty="0" smtClean="0"/>
          </a:p>
          <a:p>
            <a:pPr algn="ctr">
              <a:buFont typeface="Courier New" panose="02070309020205020404" pitchFamily="49" charset="0"/>
              <a:buChar char="o"/>
            </a:pPr>
            <a:r>
              <a:rPr lang="ru-RU" sz="3600" i="1" dirty="0" smtClean="0"/>
              <a:t>Как</a:t>
            </a:r>
            <a:r>
              <a:rPr lang="ru-RU" sz="3600" dirty="0" smtClean="0"/>
              <a:t> мы их посадим?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77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esktop\Новая папка\WP_001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839" y="685800"/>
            <a:ext cx="274152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Проросток 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1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Галина\Desktop\презентация на конкурс школа\DSC00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3928" y="155679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3717032"/>
            <a:ext cx="3506728" cy="2304256"/>
          </a:xfrm>
        </p:spPr>
        <p:txBody>
          <a:bodyPr/>
          <a:lstStyle/>
          <a:p>
            <a:r>
              <a:rPr lang="ru-RU" dirty="0" smtClean="0"/>
              <a:t>Молодое деревце 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Галина\Desktop\презентация на конкурс школа\DSC00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95936" y="1340768"/>
            <a:ext cx="51845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3794760" cy="914400"/>
          </a:xfrm>
        </p:spPr>
        <p:txBody>
          <a:bodyPr/>
          <a:lstStyle/>
          <a:p>
            <a:r>
              <a:rPr lang="ru-RU" dirty="0" smtClean="0"/>
              <a:t>Деревце авокадо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3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Гранат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8680"/>
            <a:ext cx="60960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16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9712" y="685801"/>
            <a:ext cx="6249888" cy="4183359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Гранат, или Гранатовое дерево (</a:t>
            </a:r>
            <a:r>
              <a:rPr lang="ru-RU" dirty="0" err="1"/>
              <a:t>Punica</a:t>
            </a:r>
            <a:r>
              <a:rPr lang="ru-RU" dirty="0"/>
              <a:t>)— род кустарников и небольших деревьев семейства Дербенниковые (</a:t>
            </a:r>
            <a:r>
              <a:rPr lang="ru-RU" dirty="0" err="1"/>
              <a:t>Lythraceae</a:t>
            </a:r>
            <a:r>
              <a:rPr lang="ru-RU" dirty="0"/>
              <a:t>). Плоды растений из этого рода называют гранатами. Листопадный, плодовый кустарник или дерево, достигающий в высоту до 5-6 м. Ветви тонкие, колючие, листья глянцевые, цветки воронковидные оранжево-красные диаметром 2,5 см и более. Цветки у граната в основном двух типов: одни — обоеполые, </a:t>
            </a:r>
            <a:r>
              <a:rPr lang="ru-RU" dirty="0" err="1"/>
              <a:t>кувшинообразные</a:t>
            </a:r>
            <a:r>
              <a:rPr lang="ru-RU" dirty="0"/>
              <a:t>, завязывают плоды, другие — колокольчатой формы, плодов не завязывают. Встречаются цветки промежуточных форм. Чашечка окрашенная, кожистая, с 5 — 7 мясистыми треугольными лопастями. Лепестки и тычинки прикреплены в зеве чашечки; столбец один с утолщённым слегка лопастным рыльцем.</a:t>
            </a:r>
          </a:p>
          <a:p>
            <a:r>
              <a:rPr lang="ru-RU" dirty="0"/>
              <a:t>Образует шаровидные плоды </a:t>
            </a:r>
            <a:r>
              <a:rPr lang="ru-RU" dirty="0" err="1"/>
              <a:t>гранатины</a:t>
            </a:r>
            <a:r>
              <a:rPr lang="ru-RU" dirty="0"/>
              <a:t> — крупные ягоды с кожистым околоплодником, и сохраняющейся чашечкой. Цвет кожуры от оранжево-жёлтой до буро-красной. Отдельные плоды некоторых сортов достигают 15-18 см в диаметре. Семена многочисленные, до 1000—1200 и более в одном плоде, находятся в 6-12 камерах или гнёздах, расположенных в два яруса. Каждое семя окружено сочным съедобным покровом.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Гранат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5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Цветки граната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62" y="691738"/>
            <a:ext cx="5486876" cy="364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2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Плод граната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57" y="685800"/>
            <a:ext cx="488008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5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Семена граната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57" y="685800"/>
            <a:ext cx="488008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1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2348880"/>
            <a:ext cx="7543800" cy="1080120"/>
          </a:xfrm>
        </p:spPr>
        <p:txBody>
          <a:bodyPr/>
          <a:lstStyle/>
          <a:p>
            <a:pPr algn="ctr"/>
            <a:r>
              <a:rPr lang="ru-RU" sz="7200" dirty="0" smtClean="0"/>
              <a:t>Желаю успехов!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6595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33600" y="2204864"/>
            <a:ext cx="6096000" cy="2138536"/>
          </a:xfrm>
        </p:spPr>
        <p:txBody>
          <a:bodyPr/>
          <a:lstStyle/>
          <a:p>
            <a:r>
              <a:rPr lang="ru-RU" dirty="0" smtClean="0"/>
              <a:t>1.Текстовый</a:t>
            </a:r>
            <a:r>
              <a:rPr lang="en-US" dirty="0" smtClean="0"/>
              <a:t> </a:t>
            </a:r>
            <a:r>
              <a:rPr lang="ru-RU" dirty="0" smtClean="0"/>
              <a:t>материал и фото взрослых растений:</a:t>
            </a:r>
            <a:r>
              <a:rPr lang="en-US" dirty="0" smtClean="0"/>
              <a:t> </a:t>
            </a:r>
            <a:r>
              <a:rPr lang="ru-RU" dirty="0" smtClean="0"/>
              <a:t>сайт </a:t>
            </a:r>
            <a:r>
              <a:rPr lang="en-US" dirty="0" smtClean="0"/>
              <a:t>toptropicals.com</a:t>
            </a:r>
          </a:p>
          <a:p>
            <a:r>
              <a:rPr lang="en-US" dirty="0" smtClean="0"/>
              <a:t>2.</a:t>
            </a:r>
            <a:r>
              <a:rPr lang="ru-RU" dirty="0" smtClean="0"/>
              <a:t>Фото плодов, семян , проростков и молодых растений – </a:t>
            </a:r>
            <a:r>
              <a:rPr lang="ru-RU" dirty="0" err="1" smtClean="0"/>
              <a:t>Ольховикова</a:t>
            </a:r>
            <a:r>
              <a:rPr lang="ru-RU" dirty="0" smtClean="0"/>
              <a:t> Г.П.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76672"/>
            <a:ext cx="7543800" cy="1512168"/>
          </a:xfrm>
        </p:spPr>
        <p:txBody>
          <a:bodyPr/>
          <a:lstStyle/>
          <a:p>
            <a:r>
              <a:rPr lang="ru-RU" dirty="0" smtClean="0"/>
              <a:t>Материал для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69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презентация на конкурс школа\DSC00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685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/>
              <a:t>Сад будет расти в нашей классной комнате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052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55776" y="548680"/>
            <a:ext cx="5256584" cy="42484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/>
              <a:t>Дерево манго</a:t>
            </a:r>
            <a:endParaRPr lang="ru-RU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532859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9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Вечнозелёное дерево высотой 10-45 м с густой кроной, с крупными, до 40 сантиметров в длину и до 10 сантиметров в ширину, листьями. Молодые листья красноватые, зрелые — тёмно-зелёные.</a:t>
            </a:r>
          </a:p>
          <a:p>
            <a:endParaRPr lang="ru-RU" dirty="0"/>
          </a:p>
          <a:p>
            <a:r>
              <a:rPr lang="ru-RU" dirty="0"/>
              <a:t>Мелкие желтоватые цветки собраны в длинные метёлки. В метёлках может быть от нескольких сотен до нескольких тысяч цветков.</a:t>
            </a:r>
          </a:p>
          <a:p>
            <a:endParaRPr lang="ru-RU" dirty="0"/>
          </a:p>
          <a:p>
            <a:r>
              <a:rPr lang="ru-RU" dirty="0"/>
              <a:t>Плоды растения представляют собой желтоватые костянки с гладкой восковой кожурой. Вкус плодов — от сладкого до кислого. Но у некоторых людей плоды могут вызывать аллергическую реакцию, так как в плодах, особенно в незрелых, а также в кожуре содержатся токсичные вещества. Раздражителем в плодах является легко испаряющееся эфирное вещество. Период созревания в зависимости от сорта наступает в июня по август, редкие сорта в декабре.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Манго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440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764704"/>
            <a:ext cx="5400600" cy="38884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Цветущее манго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6"/>
            <a:ext cx="532859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7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1896" y="685801"/>
            <a:ext cx="5427704" cy="39673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Плодоносящее манго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6" y="620688"/>
            <a:ext cx="540830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0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презентация на конкурс школа\DSC00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685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Плоды манго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esktop\презентация на конкурс школа\DSC0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685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Косточка манго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2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204</TotalTime>
  <Words>308</Words>
  <Application>Microsoft Office PowerPoint</Application>
  <PresentationFormat>Экран (4:3)</PresentationFormat>
  <Paragraphs>49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Базовая</vt:lpstr>
      <vt:lpstr>Посадим чудесный сад </vt:lpstr>
      <vt:lpstr>Презентация PowerPoint</vt:lpstr>
      <vt:lpstr>Сад будет расти в нашей классной комнате</vt:lpstr>
      <vt:lpstr>Дерево манго</vt:lpstr>
      <vt:lpstr>Манго</vt:lpstr>
      <vt:lpstr>Цветущее манго</vt:lpstr>
      <vt:lpstr>Плодоносящее манго</vt:lpstr>
      <vt:lpstr>Плоды манго</vt:lpstr>
      <vt:lpstr> Косточка манго</vt:lpstr>
      <vt:lpstr>Проросток манго</vt:lpstr>
      <vt:lpstr>Молодое деревце манго</vt:lpstr>
      <vt:lpstr>Молодое деревце манго</vt:lpstr>
      <vt:lpstr>Авокадо</vt:lpstr>
      <vt:lpstr>Авокадо</vt:lpstr>
      <vt:lpstr>Плоды авокадо</vt:lpstr>
      <vt:lpstr>Авокадо</vt:lpstr>
      <vt:lpstr>Семя авокадо</vt:lpstr>
      <vt:lpstr>Посадка косточки авокадо</vt:lpstr>
      <vt:lpstr>Проросток авокадо</vt:lpstr>
      <vt:lpstr>Проросток авокадо</vt:lpstr>
      <vt:lpstr>Молодое деревце авокадо</vt:lpstr>
      <vt:lpstr>Деревце авокадо</vt:lpstr>
      <vt:lpstr>Гранат</vt:lpstr>
      <vt:lpstr>Гранат</vt:lpstr>
      <vt:lpstr>Цветки граната</vt:lpstr>
      <vt:lpstr>Плод граната</vt:lpstr>
      <vt:lpstr>Семена граната</vt:lpstr>
      <vt:lpstr>Желаю успехов!</vt:lpstr>
      <vt:lpstr>Материал для презентации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</dc:title>
  <dc:creator>Галина</dc:creator>
  <cp:lastModifiedBy>Галина</cp:lastModifiedBy>
  <cp:revision>25</cp:revision>
  <dcterms:created xsi:type="dcterms:W3CDTF">2014-03-29T16:11:24Z</dcterms:created>
  <dcterms:modified xsi:type="dcterms:W3CDTF">2015-01-30T04:22:49Z</dcterms:modified>
</cp:coreProperties>
</file>