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sldIdLst>
    <p:sldId id="290" r:id="rId3"/>
    <p:sldId id="291" r:id="rId4"/>
    <p:sldId id="289" r:id="rId5"/>
    <p:sldId id="281" r:id="rId6"/>
    <p:sldId id="292" r:id="rId7"/>
    <p:sldId id="293" r:id="rId8"/>
    <p:sldId id="294" r:id="rId9"/>
    <p:sldId id="295" r:id="rId10"/>
    <p:sldId id="29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336600"/>
    <a:srgbClr val="008000"/>
    <a:srgbClr val="000099"/>
    <a:srgbClr val="3333CC"/>
    <a:srgbClr val="FF99CC"/>
    <a:srgbClr val="66FF99"/>
    <a:srgbClr val="00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7" autoAdjust="0"/>
    <p:restoredTop sz="94660"/>
  </p:normalViewPr>
  <p:slideViewPr>
    <p:cSldViewPr>
      <p:cViewPr varScale="1">
        <p:scale>
          <a:sx n="69" d="100"/>
          <a:sy n="69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4CD7-F326-468A-8702-E98455C2E0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15B7-50ED-49DD-B4A3-6A59265B3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4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4CD7-F326-468A-8702-E98455C2E0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15B7-50ED-49DD-B4A3-6A59265B3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45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4CD7-F326-468A-8702-E98455C2E0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15B7-50ED-49DD-B4A3-6A59265B3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04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4CD7-F326-468A-8702-E98455C2E0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15B7-50ED-49DD-B4A3-6A59265B3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20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4CD7-F326-468A-8702-E98455C2E0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15B7-50ED-49DD-B4A3-6A59265B3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4CD7-F326-468A-8702-E98455C2E0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15B7-50ED-49DD-B4A3-6A59265B3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72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4CD7-F326-468A-8702-E98455C2E0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15B7-50ED-49DD-B4A3-6A59265B3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82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4CD7-F326-468A-8702-E98455C2E0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15B7-50ED-49DD-B4A3-6A59265B3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674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4CD7-F326-468A-8702-E98455C2E0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15B7-50ED-49DD-B4A3-6A59265B3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16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4CD7-F326-468A-8702-E98455C2E0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15B7-50ED-49DD-B4A3-6A59265B3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2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4CD7-F326-468A-8702-E98455C2E0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15B7-50ED-49DD-B4A3-6A59265B3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86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4CD7-F326-468A-8702-E98455C2E0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15B7-50ED-49DD-B4A3-6A59265B3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0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4CD7-F326-468A-8702-E98455C2E0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15B7-50ED-49DD-B4A3-6A59265B3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01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4CD7-F326-468A-8702-E98455C2E0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15B7-50ED-49DD-B4A3-6A59265B3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4CD7-F326-468A-8702-E98455C2E0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15B7-50ED-49DD-B4A3-6A59265B3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5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4CD7-F326-468A-8702-E98455C2E0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15B7-50ED-49DD-B4A3-6A59265B3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4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4CD7-F326-468A-8702-E98455C2E0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15B7-50ED-49DD-B4A3-6A59265B3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4CD7-F326-468A-8702-E98455C2E0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15B7-50ED-49DD-B4A3-6A59265B3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4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4CD7-F326-468A-8702-E98455C2E0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15B7-50ED-49DD-B4A3-6A59265B3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60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4CD7-F326-468A-8702-E98455C2E0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15B7-50ED-49DD-B4A3-6A59265B3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1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4CD7-F326-468A-8702-E98455C2E0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15B7-50ED-49DD-B4A3-6A59265B3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0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4CD7-F326-468A-8702-E98455C2E0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15B7-50ED-49DD-B4A3-6A59265B3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37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A4CD7-F326-468A-8702-E98455C2E0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115B7-50ED-49DD-B4A3-6A59265B3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3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A4CD7-F326-468A-8702-E98455C2E0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115B7-50ED-49DD-B4A3-6A59265B34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3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2.wdp"/><Relationship Id="rId7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7.wdp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28.jpeg"/><Relationship Id="rId4" Type="http://schemas.openxmlformats.org/officeDocument/2006/relationships/image" Target="../media/image25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microsoft.com/office/2007/relationships/hdphoto" Target="../media/hdphoto1.wdp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620688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>Урок по технологии</a:t>
            </a:r>
            <a:r>
              <a:rPr lang="ru-RU" sz="3200" b="1" i="1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ru-RU" sz="3200" b="1" i="1" dirty="0">
                <a:solidFill>
                  <a:srgbClr val="C00000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640960" cy="260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53136"/>
            <a:ext cx="259228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86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8000" contrast="-14000"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65313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В течение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двенадцати лет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наш лицей шефствует над Подольским домом ребёнка, где живут маленькие дети,  оставленные родителями</a:t>
            </a:r>
            <a:r>
              <a:rPr lang="ru-RU" dirty="0" smtClean="0"/>
              <a:t>. 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157192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 Этим ребятишкам  нужна ваша любовь, дружба и внимание.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31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Марина\Documents\Documents\Documents\ПРОЕКТЫ 2013-2014 УЧ.ГОД\РАЗВИВАЮЩАЯ ИГРУШКА\pol_pl_Karuzela-interaktywna-Dzungla-Tiny-Love-3204_4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4124"/>
            <a:ext cx="4968552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5794239"/>
            <a:ext cx="62424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А что любят маленькие дети? 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5796609"/>
            <a:ext cx="4203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Конечно же - игрушки. 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93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 bright="70000" contrast="-70000"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571488"/>
            <a:ext cx="8891464" cy="1143000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Развивающие игрушки занимают особое место среди игрушек для детей. Игрушки должны нести не только развлекающую роль, но и вместе с тем должны развивать различные способности малыша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4800" dirty="0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71" name="Picture 23" descr="C:\Users\Марина\Documents\РАЗВИВАЮЩАЯ ИГРУШКА\kindergart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3968" y="1647806"/>
            <a:ext cx="5772210" cy="3848140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softEdge rad="11250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2072" name="Picture 24" descr="C:\Users\Марина\Documents\РАЗВИВАЮЩАЯ ИГРУШКА\3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5892" y="1393017"/>
            <a:ext cx="1860561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Выгнутая вправо стрелка 43"/>
          <p:cNvSpPr/>
          <p:nvPr/>
        </p:nvSpPr>
        <p:spPr>
          <a:xfrm>
            <a:off x="7823208" y="2214554"/>
            <a:ext cx="637224" cy="1357322"/>
          </a:xfrm>
          <a:prstGeom prst="curvedLeftArrow">
            <a:avLst>
              <a:gd name="adj1" fmla="val 25000"/>
              <a:gd name="adj2" fmla="val 50000"/>
              <a:gd name="adj3" fmla="val 0"/>
            </a:avLst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73" name="Picture 25" descr="C:\Users\Марина\Documents\РАЗВИВАЮЩАЯ ИГРУШКА\614b563f669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07810" y="5429264"/>
            <a:ext cx="1757652" cy="1388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74" name="Picture 26" descr="C:\Users\Марина\Documents\РАЗВИВАЮЩАЯ ИГРУШКА\1500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5214950"/>
            <a:ext cx="1787508" cy="1346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75" name="Picture 27" descr="C:\Users\Марина\Documents\РАЗВИВАЮЩАЯ ИГРУШКА\5146b71a9c2a004c57b69f3832aebb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043" y="1714488"/>
            <a:ext cx="164307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76" name="Picture 28" descr="C:\Users\Марина\Documents\РАЗВИВАЮЩАЯ ИГРУШКА\408_en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5770882"/>
            <a:ext cx="1785950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" name="Выгнутая влево стрелка 50"/>
          <p:cNvSpPr/>
          <p:nvPr/>
        </p:nvSpPr>
        <p:spPr>
          <a:xfrm flipH="1" flipV="1">
            <a:off x="5214942" y="4964686"/>
            <a:ext cx="653202" cy="964644"/>
          </a:xfrm>
          <a:prstGeom prst="curv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Выгнутая вправо стрелка 51"/>
          <p:cNvSpPr/>
          <p:nvPr/>
        </p:nvSpPr>
        <p:spPr>
          <a:xfrm rot="18986643" flipH="1">
            <a:off x="1213066" y="3372455"/>
            <a:ext cx="621698" cy="1357322"/>
          </a:xfrm>
          <a:prstGeom prst="curved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Выгнутая вниз стрелка 52"/>
          <p:cNvSpPr/>
          <p:nvPr/>
        </p:nvSpPr>
        <p:spPr>
          <a:xfrm rot="17331016" flipV="1">
            <a:off x="1274145" y="4664812"/>
            <a:ext cx="1155637" cy="599749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Выгнутая вправо стрелка 53"/>
          <p:cNvSpPr/>
          <p:nvPr/>
        </p:nvSpPr>
        <p:spPr>
          <a:xfrm flipV="1">
            <a:off x="7786710" y="3929066"/>
            <a:ext cx="673722" cy="1357322"/>
          </a:xfrm>
          <a:prstGeom prst="curvedLeftArrow">
            <a:avLst>
              <a:gd name="adj1" fmla="val 25000"/>
              <a:gd name="adj2" fmla="val 84684"/>
              <a:gd name="adj3" fmla="val 25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724" y="4182392"/>
            <a:ext cx="2944813" cy="266382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2951163" cy="2590800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491"/>
            <a:ext cx="2951163" cy="2736850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05441" y="1647671"/>
            <a:ext cx="3960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Виды  развивающих игрушек</a:t>
            </a:r>
            <a:r>
              <a:rPr lang="ru-RU" sz="4000" dirty="0">
                <a:solidFill>
                  <a:srgbClr val="002060"/>
                </a:solidFill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Monotype Corsiva" pitchFamily="66" charset="0"/>
                <a:ea typeface="+mj-ea"/>
                <a:cs typeface="+mj-cs"/>
              </a:rPr>
            </a:br>
            <a:endParaRPr lang="ru-RU" sz="40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778236"/>
            <a:ext cx="2880321" cy="2625698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71" y="3034816"/>
            <a:ext cx="2668697" cy="2588567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847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08" y="188640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Этапы изготовления развивающей игрушки </a:t>
            </a:r>
            <a:r>
              <a:rPr lang="ru-RU" sz="4000" b="1" u="sng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«</a:t>
            </a:r>
            <a:r>
              <a:rPr lang="ru-RU" sz="4000" b="1" u="sng" dirty="0" err="1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пазлы</a:t>
            </a:r>
            <a:r>
              <a:rPr lang="ru-RU" sz="4000" b="1" u="sng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»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55"/>
          <a:stretch/>
        </p:blipFill>
        <p:spPr bwMode="auto">
          <a:xfrm>
            <a:off x="102806" y="1628801"/>
            <a:ext cx="2835152" cy="182954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404" y="1800212"/>
            <a:ext cx="3174412" cy="1988827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9" y="4309059"/>
            <a:ext cx="2801159" cy="182681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779" y="4367139"/>
            <a:ext cx="2651196" cy="190333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404" y="4225377"/>
            <a:ext cx="3204755" cy="21868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rnd">
            <a:solidFill>
              <a:schemeClr val="accent2">
                <a:lumMod val="5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950" y="1800211"/>
            <a:ext cx="2659218" cy="198882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20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0750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u="sng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Выставка </a:t>
            </a:r>
            <a:r>
              <a:rPr lang="ru-RU" sz="6000" u="sng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работ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886" y="959361"/>
            <a:ext cx="2561505" cy="305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D:\фотографии\ШКОЛА 2012\РАЗВИВАЮЩИЕ ИГРУШКИ\IMG_422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2" b="3481"/>
          <a:stretch/>
        </p:blipFill>
        <p:spPr bwMode="auto">
          <a:xfrm rot="21119153">
            <a:off x="549796" y="1174828"/>
            <a:ext cx="2218186" cy="281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фотографии\ШКОЛА 2012\РАЗВИВАЮЩИЕ ИГРУШКИ\IMG_424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6879">
            <a:off x="6488845" y="880730"/>
            <a:ext cx="2247713" cy="299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фотографии\ШКОЛА 2012\РАЗВИВАЮЩИЕ ИГРУШКИ\IMG_423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7947">
            <a:off x="1859026" y="3713943"/>
            <a:ext cx="2188796" cy="291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фотографии\ШКОЛА 2012\РАЗВИВАЮЩИЕ ИГРУШКИ\IMG_423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809">
            <a:off x="4860031" y="3650527"/>
            <a:ext cx="2283718" cy="304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977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817438" y="-171400"/>
            <a:ext cx="6519665" cy="1143000"/>
          </a:xfrm>
        </p:spPr>
        <p:txBody>
          <a:bodyPr>
            <a:normAutofit/>
          </a:bodyPr>
          <a:lstStyle/>
          <a:p>
            <a:r>
              <a:rPr lang="ru-RU" sz="6000" u="sng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Выставка </a:t>
            </a:r>
            <a:r>
              <a:rPr lang="ru-RU" sz="6000" u="sng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работ</a:t>
            </a:r>
          </a:p>
        </p:txBody>
      </p:sp>
      <p:pic>
        <p:nvPicPr>
          <p:cNvPr id="8194" name="Picture 2" descr="D:\фотографии\ШКОЛА 2012\РАЗВИВАЮЩИЕ ИГРУШКИ\DSC_03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t="5986" r="12466"/>
          <a:stretch/>
        </p:blipFill>
        <p:spPr bwMode="auto">
          <a:xfrm>
            <a:off x="251520" y="832859"/>
            <a:ext cx="2557607" cy="2116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7C8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фотографии\ШКОЛА 2012\РАЗВИВАЮЩИЕ ИГРУШКИ\DSC_022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8" r="4571" b="8078"/>
          <a:stretch/>
        </p:blipFill>
        <p:spPr bwMode="auto">
          <a:xfrm>
            <a:off x="5648125" y="832859"/>
            <a:ext cx="3329008" cy="1958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7C8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фотографии\ШКОЛА 2012\РАЗВИВАЮЩИЕ ИГРУШКИ\DSC_023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r="5325"/>
          <a:stretch/>
        </p:blipFill>
        <p:spPr bwMode="auto">
          <a:xfrm>
            <a:off x="5618404" y="3933056"/>
            <a:ext cx="3382393" cy="2642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7C8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фотографии\ШКОЛА 2012\РАЗВИВАЮЩИЕ ИГРУШКИ\DSC_023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5" r="5328" b="9371"/>
          <a:stretch/>
        </p:blipFill>
        <p:spPr bwMode="auto">
          <a:xfrm>
            <a:off x="107504" y="4379751"/>
            <a:ext cx="3831478" cy="2195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7C8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D:\фотографии\ДОМ РЕБЁНКА\ДОМ РЕБЁНКА ИЮНЬ 2012\IMG_398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1"/>
          <a:stretch/>
        </p:blipFill>
        <p:spPr bwMode="auto">
          <a:xfrm>
            <a:off x="2339752" y="2334481"/>
            <a:ext cx="4301680" cy="2565101"/>
          </a:xfrm>
          <a:prstGeom prst="rect">
            <a:avLst/>
          </a:prstGeom>
          <a:ln w="1905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298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81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81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u="sng" dirty="0" smtClean="0"/>
              <a:t>Адреса сайтов</a:t>
            </a:r>
            <a:endParaRPr lang="ru-RU" sz="4000" u="sng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melissa-li.ru›post226827896/</a:t>
            </a:r>
          </a:p>
          <a:p>
            <a:r>
              <a:rPr lang="en-US" dirty="0"/>
              <a:t>	livemaster.ru›</a:t>
            </a:r>
          </a:p>
          <a:p>
            <a:r>
              <a:rPr lang="en-US" dirty="0"/>
              <a:t>	toybytoy.com</a:t>
            </a:r>
          </a:p>
          <a:p>
            <a:r>
              <a:rPr lang="en-US" dirty="0"/>
              <a:t>	www.Vikipedia.</a:t>
            </a:r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49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7020</TotalTime>
  <Words>92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1_Тема Office</vt:lpstr>
      <vt:lpstr>Тема Office</vt:lpstr>
      <vt:lpstr>Урок по технологии </vt:lpstr>
      <vt:lpstr>В течение двенадцати лет наш лицей шефствует над Подольским домом ребёнка, где живут маленькие дети,  оставленные родителями.  </vt:lpstr>
      <vt:lpstr>Презентация PowerPoint</vt:lpstr>
      <vt:lpstr>Развивающие игрушки занимают особое место среди игрушек для детей. Игрушки должны нести не только развлекающую роль, но и вместе с тем должны развивать различные способности малыша. </vt:lpstr>
      <vt:lpstr>Презентация PowerPoint</vt:lpstr>
      <vt:lpstr>Презентация PowerPoint</vt:lpstr>
      <vt:lpstr>Выставка работ</vt:lpstr>
      <vt:lpstr>Выставка работ</vt:lpstr>
      <vt:lpstr>Адреса сайтов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63</cp:revision>
  <dcterms:created xsi:type="dcterms:W3CDTF">2013-10-31T20:26:26Z</dcterms:created>
  <dcterms:modified xsi:type="dcterms:W3CDTF">2015-01-31T00:59:36Z</dcterms:modified>
</cp:coreProperties>
</file>