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«Найди ошибку!»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Повторение правил техники безопасности и приёмов работы стамеской и напильником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828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28700"/>
            <a:ext cx="7056784" cy="52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81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28700"/>
            <a:ext cx="7056784" cy="52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63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74694"/>
            <a:ext cx="7128792" cy="534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1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05" y="728700"/>
            <a:ext cx="7152795" cy="536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91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28700"/>
            <a:ext cx="7272808" cy="545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42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82704"/>
            <a:ext cx="7176799" cy="53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7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28699"/>
            <a:ext cx="72008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56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82706"/>
            <a:ext cx="7056784" cy="52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96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35663" y="1088741"/>
            <a:ext cx="556861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72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</TotalTime>
  <Words>14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«Найди ошибку!»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«Найди ошибку!»</dc:title>
  <dc:creator>Админ</dc:creator>
  <cp:lastModifiedBy>Админ</cp:lastModifiedBy>
  <cp:revision>2</cp:revision>
  <dcterms:created xsi:type="dcterms:W3CDTF">2014-04-19T11:38:05Z</dcterms:created>
  <dcterms:modified xsi:type="dcterms:W3CDTF">2014-04-19T11:54:42Z</dcterms:modified>
</cp:coreProperties>
</file>