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2864280206493"/>
          <c:y val="4.4092323075213893E-2"/>
          <c:w val="0.63485025316219013"/>
          <c:h val="0.94293934660854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delete val="1"/>
          </c:dLbls>
          <c:cat>
            <c:strRef>
              <c:f>Лист1!$A$2:$A$13</c:f>
              <c:strCache>
                <c:ptCount val="4"/>
                <c:pt idx="0">
                  <c:v>доброта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0.72228</cdr:x>
      <cdr:y>0.73952</cdr:y>
    </cdr:from>
    <cdr:to>
      <cdr:x>0.87738</cdr:x>
      <cdr:y>0.81495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5252983" y="3621114"/>
          <a:ext cx="112803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дружба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0.75501</cdr:x>
      <cdr:y>0.53038</cdr:y>
    </cdr:from>
    <cdr:to>
      <cdr:x>0.98499</cdr:x>
      <cdr:y>0.61862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5491064" y="2597048"/>
          <a:ext cx="1672549" cy="43204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/>
            <a:t>у</a:t>
          </a:r>
          <a:r>
            <a:rPr lang="ru-RU" sz="2000" dirty="0" smtClean="0"/>
            <a:t>мение слушать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0.59564</cdr:x>
      <cdr:y>0.89506</cdr:y>
    </cdr:from>
    <cdr:to>
      <cdr:x>0.73291</cdr:x>
      <cdr:y>0.97049</cdr:y>
    </cdr:to>
    <cdr:sp macro="" textlink="">
      <cdr:nvSpPr>
        <cdr:cNvPr id="4" name="TextBox 5"/>
        <cdr:cNvSpPr txBox="1"/>
      </cdr:nvSpPr>
      <cdr:spPr>
        <a:xfrm xmlns:a="http://schemas.openxmlformats.org/drawingml/2006/main" rot="1074184">
          <a:off x="4331942" y="4382700"/>
          <a:ext cx="998369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уважение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0.04942</cdr:x>
      <cdr:y>0.11272</cdr:y>
    </cdr:from>
    <cdr:to>
      <cdr:x>0.36097</cdr:x>
      <cdr:y>0.18814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359418" y="551926"/>
          <a:ext cx="2265824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доброжелательность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0.31389</cdr:x>
      <cdr:y>0.84738</cdr:y>
    </cdr:from>
    <cdr:to>
      <cdr:x>0.44704</cdr:x>
      <cdr:y>0.96257</cdr:y>
    </cdr:to>
    <cdr:sp macro="" textlink="">
      <cdr:nvSpPr>
        <cdr:cNvPr id="6" name="TextBox 5"/>
        <cdr:cNvSpPr txBox="1"/>
      </cdr:nvSpPr>
      <cdr:spPr>
        <a:xfrm xmlns:a="http://schemas.openxmlformats.org/drawingml/2006/main" rot="20044681">
          <a:off x="2282897" y="4149226"/>
          <a:ext cx="968342" cy="56403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юмор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0.00431</cdr:x>
      <cdr:y>0.64043</cdr:y>
    </cdr:from>
    <cdr:to>
      <cdr:x>0.33747</cdr:x>
      <cdr:y>0.71586</cdr:y>
    </cdr:to>
    <cdr:sp macro="" textlink="">
      <cdr:nvSpPr>
        <cdr:cNvPr id="7" name="TextBox 5"/>
        <cdr:cNvSpPr txBox="1"/>
      </cdr:nvSpPr>
      <cdr:spPr>
        <a:xfrm xmlns:a="http://schemas.openxmlformats.org/drawingml/2006/main" rot="20729728">
          <a:off x="31345" y="3135914"/>
          <a:ext cx="242303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/>
            <a:t>с</a:t>
          </a:r>
          <a:r>
            <a:rPr lang="ru-RU" sz="2000" dirty="0" smtClean="0"/>
            <a:t>вобода высказываний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0.07763</cdr:x>
      <cdr:y>0.38102</cdr:y>
    </cdr:from>
    <cdr:to>
      <cdr:x>0.26378</cdr:x>
      <cdr:y>0.45644</cdr:y>
    </cdr:to>
    <cdr:sp macro="" textlink="">
      <cdr:nvSpPr>
        <cdr:cNvPr id="8" name="TextBox 5"/>
        <cdr:cNvSpPr txBox="1"/>
      </cdr:nvSpPr>
      <cdr:spPr>
        <a:xfrm xmlns:a="http://schemas.openxmlformats.org/drawingml/2006/main" rot="21136106">
          <a:off x="564609" y="1865659"/>
          <a:ext cx="135381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тактичность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0.14952</cdr:x>
      <cdr:y>0.8158</cdr:y>
    </cdr:from>
    <cdr:to>
      <cdr:x>0.36644</cdr:x>
      <cdr:y>0.89123</cdr:y>
    </cdr:to>
    <cdr:sp macro="" textlink="">
      <cdr:nvSpPr>
        <cdr:cNvPr id="9" name="TextBox 5"/>
        <cdr:cNvSpPr txBox="1"/>
      </cdr:nvSpPr>
      <cdr:spPr>
        <a:xfrm xmlns:a="http://schemas.openxmlformats.org/drawingml/2006/main" rot="20403307">
          <a:off x="1087440" y="3994595"/>
          <a:ext cx="157759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spcFirstLastPara="1" wrap="none" numCol="1" rtlCol="0">
          <a:prstTxWarp prst="textArchDown">
            <a:avLst/>
          </a:prstTxWarp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 smtClean="0"/>
            <a:t>сплоченность</a:t>
          </a:r>
          <a:endParaRPr lang="ru-RU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57224" y="937790"/>
            <a:ext cx="7929618" cy="3643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8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МЫ - ВМЕСТЕ</a:t>
            </a:r>
            <a:endParaRPr kumimoji="0" lang="ru-RU" sz="88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790754"/>
            <a:ext cx="4176464" cy="262986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944165"/>
            <a:ext cx="3667198" cy="23230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241" y="3441489"/>
            <a:ext cx="4305567" cy="2864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32850643"/>
              </p:ext>
            </p:extLst>
          </p:nvPr>
        </p:nvGraphicFramePr>
        <p:xfrm>
          <a:off x="755576" y="1021995"/>
          <a:ext cx="727280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21133409">
            <a:off x="3439107" y="1044543"/>
            <a:ext cx="968342" cy="369332"/>
          </a:xfrm>
          <a:prstGeom prst="rect">
            <a:avLst/>
          </a:prstGeom>
          <a:noFill/>
        </p:spPr>
        <p:txBody>
          <a:bodyPr wrap="none" rtlCol="0">
            <a:prstTxWarp prst="textCircle">
              <a:avLst/>
            </a:prstTxWarp>
            <a:spAutoFit/>
          </a:bodyPr>
          <a:lstStyle/>
          <a:p>
            <a:r>
              <a:rPr lang="ru-RU" sz="2000" dirty="0" smtClean="0"/>
              <a:t>доброта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 rot="1463730">
            <a:off x="4616252" y="1205511"/>
            <a:ext cx="1290245" cy="242822"/>
          </a:xfrm>
          <a:prstGeom prst="rect">
            <a:avLst/>
          </a:prstGeom>
          <a:noFill/>
        </p:spPr>
        <p:txBody>
          <a:bodyPr wrap="none" rtlCol="0">
            <a:prstTxWarp prst="textCircle">
              <a:avLst/>
            </a:prstTxWarp>
            <a:spAutoFit/>
          </a:bodyPr>
          <a:lstStyle/>
          <a:p>
            <a:r>
              <a:rPr lang="ru-RU" sz="2000" dirty="0" smtClean="0"/>
              <a:t>равенство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 rot="21133409">
            <a:off x="5886239" y="1889572"/>
            <a:ext cx="1693302" cy="382550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spAutoFit/>
          </a:bodyPr>
          <a:lstStyle/>
          <a:p>
            <a:r>
              <a:rPr lang="ru-RU" sz="2000" dirty="0" smtClean="0"/>
              <a:t>взаимопомощь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 rot="21133409">
            <a:off x="6339407" y="2950849"/>
            <a:ext cx="1237633" cy="369332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spAutoFit/>
          </a:bodyPr>
          <a:lstStyle/>
          <a:p>
            <a:r>
              <a:rPr lang="ru-RU" sz="2000" dirty="0" smtClean="0"/>
              <a:t>вежливость</a:t>
            </a:r>
            <a:endParaRPr lang="ru-RU" sz="2000" dirty="0"/>
          </a:p>
        </p:txBody>
      </p:sp>
      <p:grpSp>
        <p:nvGrpSpPr>
          <p:cNvPr id="180" name="Группа 179"/>
          <p:cNvGrpSpPr/>
          <p:nvPr/>
        </p:nvGrpSpPr>
        <p:grpSpPr>
          <a:xfrm>
            <a:off x="2092844" y="1255159"/>
            <a:ext cx="4539308" cy="4557439"/>
            <a:chOff x="2092844" y="1255159"/>
            <a:chExt cx="4539308" cy="4557439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4376989" y="2805929"/>
              <a:ext cx="2226950" cy="744733"/>
              <a:chOff x="4376989" y="2805929"/>
              <a:chExt cx="2226950" cy="744733"/>
            </a:xfrm>
          </p:grpSpPr>
          <p:grpSp>
            <p:nvGrpSpPr>
              <p:cNvPr id="29" name="Группа 28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Овал 23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5" name="Овал 24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Овал 25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Овал 26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Овал 27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 rot="19680157">
              <a:off x="4039752" y="2306252"/>
              <a:ext cx="2226950" cy="744733"/>
              <a:chOff x="4376989" y="2805929"/>
              <a:chExt cx="2226950" cy="744733"/>
            </a:xfrm>
          </p:grpSpPr>
          <p:grpSp>
            <p:nvGrpSpPr>
              <p:cNvPr id="38" name="Группа 37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Овал 44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6" name="Овал 45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7" name="Овал 46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8" name="Овал 47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9" name="Овал 48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39" name="TextBox 38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50" name="Группа 49"/>
            <p:cNvGrpSpPr/>
            <p:nvPr/>
          </p:nvGrpSpPr>
          <p:grpSpPr>
            <a:xfrm rot="17520293">
              <a:off x="3428881" y="1996267"/>
              <a:ext cx="2226950" cy="744733"/>
              <a:chOff x="4376989" y="2805929"/>
              <a:chExt cx="2226950" cy="744733"/>
            </a:xfrm>
          </p:grpSpPr>
          <p:grpSp>
            <p:nvGrpSpPr>
              <p:cNvPr id="51" name="Группа 50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Овал 57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9" name="Овал 58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0" name="Овал 59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1" name="Овал 60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2" name="Овал 61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63" name="Группа 62"/>
            <p:cNvGrpSpPr/>
            <p:nvPr/>
          </p:nvGrpSpPr>
          <p:grpSpPr>
            <a:xfrm rot="16046455">
              <a:off x="2872125" y="2071658"/>
              <a:ext cx="2226950" cy="744733"/>
              <a:chOff x="4376989" y="2805929"/>
              <a:chExt cx="2226950" cy="744733"/>
            </a:xfrm>
          </p:grpSpPr>
          <p:grpSp>
            <p:nvGrpSpPr>
              <p:cNvPr id="64" name="Группа 63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Овал 70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2" name="Овал 71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3" name="Овал 72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4" name="Овал 73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5" name="Овал 74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65" name="TextBox 64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76" name="Группа 75"/>
            <p:cNvGrpSpPr/>
            <p:nvPr/>
          </p:nvGrpSpPr>
          <p:grpSpPr>
            <a:xfrm rot="14145974">
              <a:off x="2304556" y="2412979"/>
              <a:ext cx="2226950" cy="744733"/>
              <a:chOff x="4376989" y="2805929"/>
              <a:chExt cx="2226950" cy="744733"/>
            </a:xfrm>
          </p:grpSpPr>
          <p:grpSp>
            <p:nvGrpSpPr>
              <p:cNvPr id="77" name="Группа 76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83" name="Прямая соединительная линия 82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" name="Овал 83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5" name="Овал 84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6" name="Овал 85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7" name="Овал 86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8" name="Овал 87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78" name="TextBox 77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89" name="Группа 88"/>
            <p:cNvGrpSpPr/>
            <p:nvPr/>
          </p:nvGrpSpPr>
          <p:grpSpPr>
            <a:xfrm rot="1926465">
              <a:off x="4405202" y="3459818"/>
              <a:ext cx="2226950" cy="744733"/>
              <a:chOff x="4376989" y="2805929"/>
              <a:chExt cx="2226950" cy="744733"/>
            </a:xfrm>
          </p:grpSpPr>
          <p:grpSp>
            <p:nvGrpSpPr>
              <p:cNvPr id="90" name="Группа 89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7" name="Овал 96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8" name="Овал 97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9" name="Овал 98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0" name="Овал 99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1" name="Овал 100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91" name="TextBox 90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02" name="Группа 101"/>
            <p:cNvGrpSpPr/>
            <p:nvPr/>
          </p:nvGrpSpPr>
          <p:grpSpPr>
            <a:xfrm rot="3599112">
              <a:off x="4121919" y="3947119"/>
              <a:ext cx="2226950" cy="744733"/>
              <a:chOff x="4376989" y="2805929"/>
              <a:chExt cx="2226950" cy="744733"/>
            </a:xfrm>
          </p:grpSpPr>
          <p:grpSp>
            <p:nvGrpSpPr>
              <p:cNvPr id="103" name="Группа 102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09" name="Прямая соединительная линия 108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Овал 109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1" name="Овал 110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2" name="Овал 111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3" name="Овал 112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4" name="Овал 113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04" name="TextBox 103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15" name="Группа 114"/>
            <p:cNvGrpSpPr/>
            <p:nvPr/>
          </p:nvGrpSpPr>
          <p:grpSpPr>
            <a:xfrm rot="7034315">
              <a:off x="3049864" y="4289073"/>
              <a:ext cx="2226950" cy="744733"/>
              <a:chOff x="4376989" y="2805929"/>
              <a:chExt cx="2226950" cy="744733"/>
            </a:xfrm>
          </p:grpSpPr>
          <p:grpSp>
            <p:nvGrpSpPr>
              <p:cNvPr id="116" name="Группа 115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22" name="Прямая соединительная линия 121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Овал 122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4" name="Овал 123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5" name="Овал 124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6" name="Овал 125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7" name="Овал 126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17" name="TextBox 116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28" name="Группа 127"/>
            <p:cNvGrpSpPr/>
            <p:nvPr/>
          </p:nvGrpSpPr>
          <p:grpSpPr>
            <a:xfrm rot="5400000">
              <a:off x="3600927" y="4326756"/>
              <a:ext cx="2226950" cy="744733"/>
              <a:chOff x="4376989" y="2805929"/>
              <a:chExt cx="2226950" cy="744733"/>
            </a:xfrm>
          </p:grpSpPr>
          <p:grpSp>
            <p:nvGrpSpPr>
              <p:cNvPr id="129" name="Группа 128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35" name="Прямая соединительная линия 134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6" name="Овал 135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7" name="Овал 136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8" name="Овал 137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Овал 138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0" name="Овал 139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30" name="TextBox 129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41" name="Группа 140"/>
            <p:cNvGrpSpPr/>
            <p:nvPr/>
          </p:nvGrpSpPr>
          <p:grpSpPr>
            <a:xfrm rot="8893604">
              <a:off x="2512974" y="4031516"/>
              <a:ext cx="2226950" cy="744733"/>
              <a:chOff x="4376989" y="2805929"/>
              <a:chExt cx="2226950" cy="744733"/>
            </a:xfrm>
          </p:grpSpPr>
          <p:grpSp>
            <p:nvGrpSpPr>
              <p:cNvPr id="142" name="Группа 141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48" name="Прямая соединительная линия 147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" name="Овал 148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0" name="Овал 149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1" name="Овал 150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2" name="Овал 151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3" name="Овал 152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43" name="TextBox 142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54" name="Группа 153"/>
            <p:cNvGrpSpPr/>
            <p:nvPr/>
          </p:nvGrpSpPr>
          <p:grpSpPr>
            <a:xfrm rot="10628198">
              <a:off x="2140940" y="3556167"/>
              <a:ext cx="2226950" cy="744733"/>
              <a:chOff x="4376989" y="2805929"/>
              <a:chExt cx="2226950" cy="744733"/>
            </a:xfrm>
          </p:grpSpPr>
          <p:grpSp>
            <p:nvGrpSpPr>
              <p:cNvPr id="155" name="Группа 154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61" name="Прямая соединительная линия 160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2" name="Овал 161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3" name="Овал 162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4" name="Овал 163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5" name="Овал 164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6" name="Овал 165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56" name="TextBox 155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  <p:grpSp>
          <p:nvGrpSpPr>
            <p:cNvPr id="167" name="Группа 166"/>
            <p:cNvGrpSpPr/>
            <p:nvPr/>
          </p:nvGrpSpPr>
          <p:grpSpPr>
            <a:xfrm rot="12612000">
              <a:off x="2092844" y="2894786"/>
              <a:ext cx="2226950" cy="744733"/>
              <a:chOff x="4376989" y="2805929"/>
              <a:chExt cx="2226950" cy="744733"/>
            </a:xfrm>
          </p:grpSpPr>
          <p:grpSp>
            <p:nvGrpSpPr>
              <p:cNvPr id="168" name="Группа 167"/>
              <p:cNvGrpSpPr/>
              <p:nvPr/>
            </p:nvGrpSpPr>
            <p:grpSpPr>
              <a:xfrm rot="20917584">
                <a:off x="4376989" y="3131033"/>
                <a:ext cx="2226950" cy="140511"/>
                <a:chOff x="755576" y="923617"/>
                <a:chExt cx="2226950" cy="140511"/>
              </a:xfrm>
            </p:grpSpPr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755576" y="980728"/>
                  <a:ext cx="2226950" cy="834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" name="Овал 174"/>
                <p:cNvSpPr/>
                <p:nvPr/>
              </p:nvSpPr>
              <p:spPr>
                <a:xfrm>
                  <a:off x="971600" y="10070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6" name="Овал 175"/>
                <p:cNvSpPr/>
                <p:nvPr/>
              </p:nvSpPr>
              <p:spPr>
                <a:xfrm>
                  <a:off x="1403648" y="995625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7" name="Овал 176"/>
                <p:cNvSpPr/>
                <p:nvPr/>
              </p:nvSpPr>
              <p:spPr>
                <a:xfrm>
                  <a:off x="1835696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8" name="Овал 177"/>
                <p:cNvSpPr/>
                <p:nvPr/>
              </p:nvSpPr>
              <p:spPr>
                <a:xfrm>
                  <a:off x="2339752" y="980728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9" name="Овал 178"/>
                <p:cNvSpPr/>
                <p:nvPr/>
              </p:nvSpPr>
              <p:spPr>
                <a:xfrm>
                  <a:off x="2699792" y="923617"/>
                  <a:ext cx="144016" cy="5711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69" name="TextBox 168"/>
              <p:cNvSpPr txBox="1"/>
              <p:nvPr/>
            </p:nvSpPr>
            <p:spPr>
              <a:xfrm rot="20917584">
                <a:off x="4563457" y="3296746"/>
                <a:ext cx="25199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050" dirty="0" smtClean="0"/>
                  <a:t>1</a:t>
                </a:r>
                <a:endParaRPr lang="ru-RU" sz="1050" dirty="0"/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 rot="20917584">
                <a:off x="4974260" y="31374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2</a:t>
                </a: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 rot="20917584">
                <a:off x="5406308" y="3021953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3</a:t>
                </a:r>
                <a:endParaRPr lang="ru-RU" sz="1600" dirty="0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 rot="20917584">
                <a:off x="5898706" y="287793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/>
                  <a:t>4</a:t>
                </a:r>
                <a:endParaRPr lang="ru-RU" sz="1600" dirty="0"/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 rot="20917584">
                <a:off x="6186738" y="280592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/>
                  <a:t>5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20688"/>
            <a:ext cx="7546272" cy="565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20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980727"/>
            <a:ext cx="29719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Книги</a:t>
            </a: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Деньги 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Золото 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Фонарик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Диван</a:t>
            </a: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Велосипед 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4744" y="3645024"/>
            <a:ext cx="20209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Ножик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Спички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Веревка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Гитара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Котелок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1002810"/>
            <a:ext cx="33973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Телевизор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Телефон</a:t>
            </a:r>
          </a:p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Планшет</a:t>
            </a: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Палатка 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Консервы</a:t>
            </a:r>
          </a:p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Карты </a:t>
            </a:r>
            <a:endParaRPr lang="ru-RU" sz="3200" dirty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6022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64395" y="2204864"/>
            <a:ext cx="6624736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Мы разные - это наше богатство.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Мы вместе – это наша сила.  </a:t>
            </a: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175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75656" y="1988840"/>
            <a:ext cx="6624736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8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Спасибо за общение!</a:t>
            </a:r>
            <a:endParaRPr kumimoji="0" lang="ru-RU" sz="88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10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112</Words>
  <Application>Microsoft Office PowerPoint</Application>
  <PresentationFormat>Экран (4:3)</PresentationFormat>
  <Paragraphs>93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Здравствуй повелител</cp:lastModifiedBy>
  <cp:revision>13</cp:revision>
  <dcterms:created xsi:type="dcterms:W3CDTF">2013-08-18T05:10:05Z</dcterms:created>
  <dcterms:modified xsi:type="dcterms:W3CDTF">2014-12-15T05:14:14Z</dcterms:modified>
</cp:coreProperties>
</file>